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2"/>
  </p:notesMasterIdLst>
  <p:sldIdLst>
    <p:sldId id="256" r:id="rId2"/>
    <p:sldId id="272" r:id="rId3"/>
    <p:sldId id="259" r:id="rId4"/>
    <p:sldId id="260" r:id="rId5"/>
    <p:sldId id="261" r:id="rId6"/>
    <p:sldId id="262" r:id="rId7"/>
    <p:sldId id="266" r:id="rId8"/>
    <p:sldId id="264" r:id="rId9"/>
    <p:sldId id="265" r:id="rId10"/>
    <p:sldId id="271" r:id="rId11"/>
  </p:sldIdLst>
  <p:sldSz cx="9144000" cy="5143500" type="screen16x9"/>
  <p:notesSz cx="6858000" cy="9144000"/>
  <p:embeddedFontLst>
    <p:embeddedFont>
      <p:font typeface="Architects Daughter" panose="020B0604020202020204" charset="0"/>
      <p:regular r:id="rId13"/>
    </p:embeddedFont>
    <p:embeddedFont>
      <p:font typeface="Bangers" panose="020B0604020202020204" charset="0"/>
      <p:regular r:id="rId14"/>
    </p:embeddedFont>
    <p:embeddedFont>
      <p:font typeface="Slackey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419D2A4-355A-4EF1-9BAB-23147DC9068A}">
  <a:tblStyle styleId="{8419D2A4-355A-4EF1-9BAB-23147DC906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938" y="-11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1929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8" name="Google Shape;10198;g88740b902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9" name="Google Shape;10199;g88740b902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6" name="Google Shape;10596;g820329d9ab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7" name="Google Shape;10597;g820329d9ab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" name="Google Shape;10526;g8a07fa6d80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7" name="Google Shape;10527;g8a07fa6d80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8" name="Google Shape;10238;g889056291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9" name="Google Shape;10239;g889056291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8" name="Google Shape;10288;g88740b902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9" name="Google Shape;10289;g88740b902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5" name="Google Shape;10295;g889056291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6" name="Google Shape;10296;g889056291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8" name="Google Shape;10318;g889056291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9" name="Google Shape;10319;g889056291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0" name="Google Shape;10460;g820329d9ab_0_3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1" name="Google Shape;10461;g820329d9ab_0_3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0" name="Google Shape;10440;g889056291b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1" name="Google Shape;10441;g889056291b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2" name="Google Shape;10452;g820329d9a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3" name="Google Shape;10453;g820329d9ab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499983" y="-33734"/>
            <a:ext cx="4787994" cy="5210954"/>
            <a:chOff x="4499983" y="-33734"/>
            <a:chExt cx="4787994" cy="5210954"/>
          </a:xfrm>
        </p:grpSpPr>
        <p:sp>
          <p:nvSpPr>
            <p:cNvPr id="10" name="Google Shape;10;p2"/>
            <p:cNvSpPr/>
            <p:nvPr/>
          </p:nvSpPr>
          <p:spPr>
            <a:xfrm>
              <a:off x="4533900" y="-19050"/>
              <a:ext cx="4724400" cy="5162550"/>
            </a:xfrm>
            <a:custGeom>
              <a:avLst/>
              <a:gdLst/>
              <a:ahLst/>
              <a:cxnLst/>
              <a:rect l="l" t="t" r="r" b="b"/>
              <a:pathLst>
                <a:path w="188976" h="206502" extrusionOk="0">
                  <a:moveTo>
                    <a:pt x="0" y="1143"/>
                  </a:moveTo>
                  <a:lnTo>
                    <a:pt x="188595" y="0"/>
                  </a:lnTo>
                  <a:lnTo>
                    <a:pt x="188976" y="206121"/>
                  </a:lnTo>
                  <a:lnTo>
                    <a:pt x="97917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11" name="Google Shape;11;p2"/>
            <p:cNvGrpSpPr/>
            <p:nvPr/>
          </p:nvGrpSpPr>
          <p:grpSpPr>
            <a:xfrm>
              <a:off x="4499983" y="-33734"/>
              <a:ext cx="4787994" cy="5210954"/>
              <a:chOff x="4499983" y="-33734"/>
              <a:chExt cx="4787994" cy="5210954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499983" y="-33734"/>
                <a:ext cx="4787994" cy="5210954"/>
              </a:xfrm>
              <a:custGeom>
                <a:avLst/>
                <a:gdLst/>
                <a:ahLst/>
                <a:cxnLst/>
                <a:rect l="l" t="t" r="r" b="b"/>
                <a:pathLst>
                  <a:path w="139352" h="151662" extrusionOk="0">
                    <a:moveTo>
                      <a:pt x="138613" y="596"/>
                    </a:moveTo>
                    <a:lnTo>
                      <a:pt x="138613" y="10835"/>
                    </a:lnTo>
                    <a:lnTo>
                      <a:pt x="96858" y="97310"/>
                    </a:lnTo>
                    <a:lnTo>
                      <a:pt x="138315" y="151067"/>
                    </a:lnTo>
                    <a:lnTo>
                      <a:pt x="94203" y="102799"/>
                    </a:lnTo>
                    <a:lnTo>
                      <a:pt x="71045" y="150769"/>
                    </a:lnTo>
                    <a:lnTo>
                      <a:pt x="89166" y="97286"/>
                    </a:lnTo>
                    <a:lnTo>
                      <a:pt x="1096" y="893"/>
                    </a:lnTo>
                    <a:lnTo>
                      <a:pt x="22527" y="893"/>
                    </a:lnTo>
                    <a:lnTo>
                      <a:pt x="91524" y="90345"/>
                    </a:lnTo>
                    <a:lnTo>
                      <a:pt x="121944" y="596"/>
                    </a:lnTo>
                    <a:close/>
                    <a:moveTo>
                      <a:pt x="139304" y="0"/>
                    </a:moveTo>
                    <a:lnTo>
                      <a:pt x="0" y="298"/>
                    </a:lnTo>
                    <a:lnTo>
                      <a:pt x="70450" y="151662"/>
                    </a:lnTo>
                    <a:lnTo>
                      <a:pt x="139351" y="151662"/>
                    </a:lnTo>
                    <a:lnTo>
                      <a:pt x="139304" y="0"/>
                    </a:lnTo>
                    <a:close/>
                  </a:path>
                </a:pathLst>
              </a:custGeom>
              <a:solidFill>
                <a:srgbClr val="FDC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537607" y="-13290"/>
                <a:ext cx="4724980" cy="5170066"/>
              </a:xfrm>
              <a:custGeom>
                <a:avLst/>
                <a:gdLst/>
                <a:ahLst/>
                <a:cxnLst/>
                <a:rect l="l" t="t" r="r" b="b"/>
                <a:pathLst>
                  <a:path w="137518" h="150472" extrusionOk="0">
                    <a:moveTo>
                      <a:pt x="120849" y="1"/>
                    </a:moveTo>
                    <a:lnTo>
                      <a:pt x="90429" y="89750"/>
                    </a:lnTo>
                    <a:lnTo>
                      <a:pt x="21432" y="298"/>
                    </a:lnTo>
                    <a:lnTo>
                      <a:pt x="1" y="298"/>
                    </a:lnTo>
                    <a:lnTo>
                      <a:pt x="88071" y="96691"/>
                    </a:lnTo>
                    <a:lnTo>
                      <a:pt x="69950" y="150174"/>
                    </a:lnTo>
                    <a:lnTo>
                      <a:pt x="93108" y="102204"/>
                    </a:lnTo>
                    <a:lnTo>
                      <a:pt x="137220" y="150472"/>
                    </a:lnTo>
                    <a:lnTo>
                      <a:pt x="95763" y="96715"/>
                    </a:lnTo>
                    <a:lnTo>
                      <a:pt x="137518" y="10240"/>
                    </a:lnTo>
                    <a:lnTo>
                      <a:pt x="137518" y="1"/>
                    </a:lnTo>
                    <a:close/>
                  </a:path>
                </a:pathLst>
              </a:custGeom>
              <a:solidFill>
                <a:srgbClr val="E1AF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499983" y="-33734"/>
                <a:ext cx="4787994" cy="5210954"/>
              </a:xfrm>
              <a:custGeom>
                <a:avLst/>
                <a:gdLst/>
                <a:ahLst/>
                <a:cxnLst/>
                <a:rect l="l" t="t" r="r" b="b"/>
                <a:pathLst>
                  <a:path w="139352" h="151662" fill="none" extrusionOk="0">
                    <a:moveTo>
                      <a:pt x="139304" y="0"/>
                    </a:moveTo>
                    <a:lnTo>
                      <a:pt x="139351" y="151662"/>
                    </a:lnTo>
                    <a:lnTo>
                      <a:pt x="70450" y="151662"/>
                    </a:lnTo>
                    <a:lnTo>
                      <a:pt x="0" y="298"/>
                    </a:lnTo>
                    <a:close/>
                  </a:path>
                </a:pathLst>
              </a:custGeom>
              <a:noFill/>
              <a:ln w="29775" cap="flat" cmpd="sng">
                <a:solidFill>
                  <a:srgbClr val="101D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oogle Shape;15;p2"/>
          <p:cNvGrpSpPr/>
          <p:nvPr/>
        </p:nvGrpSpPr>
        <p:grpSpPr>
          <a:xfrm>
            <a:off x="-143972" y="-33734"/>
            <a:ext cx="5612301" cy="2523668"/>
            <a:chOff x="-143972" y="-33734"/>
            <a:chExt cx="5612301" cy="2523668"/>
          </a:xfrm>
        </p:grpSpPr>
        <p:sp>
          <p:nvSpPr>
            <p:cNvPr id="16" name="Google Shape;16;p2"/>
            <p:cNvSpPr/>
            <p:nvPr/>
          </p:nvSpPr>
          <p:spPr>
            <a:xfrm>
              <a:off x="-136173" y="-23495"/>
              <a:ext cx="5604501" cy="2510165"/>
            </a:xfrm>
            <a:custGeom>
              <a:avLst/>
              <a:gdLst/>
              <a:ahLst/>
              <a:cxnLst/>
              <a:rect l="l" t="t" r="r" b="b"/>
              <a:pathLst>
                <a:path w="163116" h="73057" extrusionOk="0">
                  <a:moveTo>
                    <a:pt x="3405" y="524"/>
                  </a:moveTo>
                  <a:cubicBezTo>
                    <a:pt x="3703" y="524"/>
                    <a:pt x="3977" y="774"/>
                    <a:pt x="3977" y="1084"/>
                  </a:cubicBezTo>
                  <a:cubicBezTo>
                    <a:pt x="3977" y="1381"/>
                    <a:pt x="3727" y="1655"/>
                    <a:pt x="3405" y="1655"/>
                  </a:cubicBezTo>
                  <a:cubicBezTo>
                    <a:pt x="3096" y="1655"/>
                    <a:pt x="2846" y="1393"/>
                    <a:pt x="2846" y="1084"/>
                  </a:cubicBezTo>
                  <a:cubicBezTo>
                    <a:pt x="2858" y="774"/>
                    <a:pt x="3096" y="524"/>
                    <a:pt x="3405" y="524"/>
                  </a:cubicBezTo>
                  <a:close/>
                  <a:moveTo>
                    <a:pt x="7132" y="524"/>
                  </a:moveTo>
                  <a:cubicBezTo>
                    <a:pt x="7430" y="524"/>
                    <a:pt x="7692" y="774"/>
                    <a:pt x="7692" y="1084"/>
                  </a:cubicBezTo>
                  <a:cubicBezTo>
                    <a:pt x="7692" y="1381"/>
                    <a:pt x="7442" y="1655"/>
                    <a:pt x="7132" y="1655"/>
                  </a:cubicBezTo>
                  <a:cubicBezTo>
                    <a:pt x="6834" y="1655"/>
                    <a:pt x="6560" y="1393"/>
                    <a:pt x="6560" y="1084"/>
                  </a:cubicBezTo>
                  <a:cubicBezTo>
                    <a:pt x="6560" y="774"/>
                    <a:pt x="6822" y="524"/>
                    <a:pt x="7132" y="524"/>
                  </a:cubicBezTo>
                  <a:close/>
                  <a:moveTo>
                    <a:pt x="10871" y="524"/>
                  </a:moveTo>
                  <a:cubicBezTo>
                    <a:pt x="11168" y="524"/>
                    <a:pt x="11430" y="774"/>
                    <a:pt x="11430" y="1084"/>
                  </a:cubicBezTo>
                  <a:cubicBezTo>
                    <a:pt x="11430" y="1381"/>
                    <a:pt x="11180" y="1655"/>
                    <a:pt x="10871" y="1655"/>
                  </a:cubicBezTo>
                  <a:cubicBezTo>
                    <a:pt x="10573" y="1655"/>
                    <a:pt x="10299" y="1393"/>
                    <a:pt x="10299" y="1084"/>
                  </a:cubicBezTo>
                  <a:cubicBezTo>
                    <a:pt x="10299" y="774"/>
                    <a:pt x="10549" y="524"/>
                    <a:pt x="10871" y="524"/>
                  </a:cubicBezTo>
                  <a:close/>
                  <a:moveTo>
                    <a:pt x="14585" y="524"/>
                  </a:moveTo>
                  <a:cubicBezTo>
                    <a:pt x="14883" y="524"/>
                    <a:pt x="15157" y="774"/>
                    <a:pt x="15157" y="1084"/>
                  </a:cubicBezTo>
                  <a:cubicBezTo>
                    <a:pt x="15157" y="1381"/>
                    <a:pt x="14895" y="1655"/>
                    <a:pt x="14585" y="1655"/>
                  </a:cubicBezTo>
                  <a:cubicBezTo>
                    <a:pt x="14288" y="1655"/>
                    <a:pt x="14014" y="1393"/>
                    <a:pt x="14014" y="1084"/>
                  </a:cubicBezTo>
                  <a:cubicBezTo>
                    <a:pt x="14014" y="774"/>
                    <a:pt x="14276" y="524"/>
                    <a:pt x="14585" y="524"/>
                  </a:cubicBezTo>
                  <a:close/>
                  <a:moveTo>
                    <a:pt x="18324" y="524"/>
                  </a:moveTo>
                  <a:cubicBezTo>
                    <a:pt x="18622" y="524"/>
                    <a:pt x="18883" y="774"/>
                    <a:pt x="18883" y="1084"/>
                  </a:cubicBezTo>
                  <a:cubicBezTo>
                    <a:pt x="18883" y="1381"/>
                    <a:pt x="18633" y="1655"/>
                    <a:pt x="18324" y="1655"/>
                  </a:cubicBezTo>
                  <a:cubicBezTo>
                    <a:pt x="18026" y="1655"/>
                    <a:pt x="17752" y="1393"/>
                    <a:pt x="17752" y="1084"/>
                  </a:cubicBezTo>
                  <a:cubicBezTo>
                    <a:pt x="17752" y="774"/>
                    <a:pt x="18014" y="524"/>
                    <a:pt x="18324" y="524"/>
                  </a:cubicBezTo>
                  <a:close/>
                  <a:moveTo>
                    <a:pt x="22039" y="524"/>
                  </a:moveTo>
                  <a:cubicBezTo>
                    <a:pt x="22336" y="524"/>
                    <a:pt x="22610" y="774"/>
                    <a:pt x="22610" y="1084"/>
                  </a:cubicBezTo>
                  <a:cubicBezTo>
                    <a:pt x="22610" y="1381"/>
                    <a:pt x="22360" y="1655"/>
                    <a:pt x="22039" y="1655"/>
                  </a:cubicBezTo>
                  <a:cubicBezTo>
                    <a:pt x="21729" y="1655"/>
                    <a:pt x="21479" y="1393"/>
                    <a:pt x="21479" y="1084"/>
                  </a:cubicBezTo>
                  <a:cubicBezTo>
                    <a:pt x="21479" y="774"/>
                    <a:pt x="21729" y="524"/>
                    <a:pt x="22039" y="524"/>
                  </a:cubicBezTo>
                  <a:close/>
                  <a:moveTo>
                    <a:pt x="25777" y="524"/>
                  </a:moveTo>
                  <a:cubicBezTo>
                    <a:pt x="26075" y="524"/>
                    <a:pt x="26349" y="774"/>
                    <a:pt x="26349" y="1084"/>
                  </a:cubicBezTo>
                  <a:cubicBezTo>
                    <a:pt x="26349" y="1381"/>
                    <a:pt x="26087" y="1655"/>
                    <a:pt x="25777" y="1655"/>
                  </a:cubicBezTo>
                  <a:cubicBezTo>
                    <a:pt x="25468" y="1655"/>
                    <a:pt x="25206" y="1393"/>
                    <a:pt x="25206" y="1084"/>
                  </a:cubicBezTo>
                  <a:cubicBezTo>
                    <a:pt x="25206" y="774"/>
                    <a:pt x="25468" y="524"/>
                    <a:pt x="25777" y="524"/>
                  </a:cubicBezTo>
                  <a:close/>
                  <a:moveTo>
                    <a:pt x="29504" y="524"/>
                  </a:moveTo>
                  <a:cubicBezTo>
                    <a:pt x="29801" y="524"/>
                    <a:pt x="30063" y="774"/>
                    <a:pt x="30063" y="1084"/>
                  </a:cubicBezTo>
                  <a:cubicBezTo>
                    <a:pt x="30063" y="1381"/>
                    <a:pt x="29813" y="1655"/>
                    <a:pt x="29504" y="1655"/>
                  </a:cubicBezTo>
                  <a:cubicBezTo>
                    <a:pt x="29182" y="1655"/>
                    <a:pt x="28932" y="1393"/>
                    <a:pt x="28932" y="1084"/>
                  </a:cubicBezTo>
                  <a:cubicBezTo>
                    <a:pt x="28932" y="774"/>
                    <a:pt x="29182" y="524"/>
                    <a:pt x="29504" y="524"/>
                  </a:cubicBezTo>
                  <a:close/>
                  <a:moveTo>
                    <a:pt x="33230" y="524"/>
                  </a:moveTo>
                  <a:cubicBezTo>
                    <a:pt x="33528" y="524"/>
                    <a:pt x="33802" y="774"/>
                    <a:pt x="33802" y="1084"/>
                  </a:cubicBezTo>
                  <a:cubicBezTo>
                    <a:pt x="33802" y="1381"/>
                    <a:pt x="33552" y="1655"/>
                    <a:pt x="33230" y="1655"/>
                  </a:cubicBezTo>
                  <a:cubicBezTo>
                    <a:pt x="32921" y="1655"/>
                    <a:pt x="32671" y="1393"/>
                    <a:pt x="32671" y="1084"/>
                  </a:cubicBezTo>
                  <a:cubicBezTo>
                    <a:pt x="32671" y="774"/>
                    <a:pt x="32921" y="524"/>
                    <a:pt x="33230" y="524"/>
                  </a:cubicBezTo>
                  <a:close/>
                  <a:moveTo>
                    <a:pt x="36957" y="524"/>
                  </a:moveTo>
                  <a:cubicBezTo>
                    <a:pt x="37255" y="524"/>
                    <a:pt x="37517" y="774"/>
                    <a:pt x="37517" y="1084"/>
                  </a:cubicBezTo>
                  <a:cubicBezTo>
                    <a:pt x="37517" y="1381"/>
                    <a:pt x="37267" y="1655"/>
                    <a:pt x="36957" y="1655"/>
                  </a:cubicBezTo>
                  <a:cubicBezTo>
                    <a:pt x="36648" y="1655"/>
                    <a:pt x="36386" y="1393"/>
                    <a:pt x="36386" y="1084"/>
                  </a:cubicBezTo>
                  <a:cubicBezTo>
                    <a:pt x="36409" y="774"/>
                    <a:pt x="36648" y="524"/>
                    <a:pt x="36957" y="524"/>
                  </a:cubicBezTo>
                  <a:close/>
                  <a:moveTo>
                    <a:pt x="40672" y="524"/>
                  </a:moveTo>
                  <a:cubicBezTo>
                    <a:pt x="40970" y="524"/>
                    <a:pt x="41243" y="774"/>
                    <a:pt x="41243" y="1084"/>
                  </a:cubicBezTo>
                  <a:cubicBezTo>
                    <a:pt x="41243" y="1381"/>
                    <a:pt x="40993" y="1655"/>
                    <a:pt x="40672" y="1655"/>
                  </a:cubicBezTo>
                  <a:cubicBezTo>
                    <a:pt x="40374" y="1655"/>
                    <a:pt x="40112" y="1393"/>
                    <a:pt x="40112" y="1084"/>
                  </a:cubicBezTo>
                  <a:cubicBezTo>
                    <a:pt x="40112" y="774"/>
                    <a:pt x="40362" y="524"/>
                    <a:pt x="40672" y="524"/>
                  </a:cubicBezTo>
                  <a:close/>
                  <a:moveTo>
                    <a:pt x="44410" y="524"/>
                  </a:moveTo>
                  <a:cubicBezTo>
                    <a:pt x="44708" y="524"/>
                    <a:pt x="44982" y="774"/>
                    <a:pt x="44982" y="1084"/>
                  </a:cubicBezTo>
                  <a:cubicBezTo>
                    <a:pt x="44982" y="1381"/>
                    <a:pt x="44720" y="1655"/>
                    <a:pt x="44410" y="1655"/>
                  </a:cubicBezTo>
                  <a:cubicBezTo>
                    <a:pt x="44113" y="1655"/>
                    <a:pt x="43851" y="1393"/>
                    <a:pt x="43851" y="1084"/>
                  </a:cubicBezTo>
                  <a:cubicBezTo>
                    <a:pt x="43851" y="774"/>
                    <a:pt x="44101" y="524"/>
                    <a:pt x="44410" y="524"/>
                  </a:cubicBezTo>
                  <a:close/>
                  <a:moveTo>
                    <a:pt x="48137" y="524"/>
                  </a:moveTo>
                  <a:cubicBezTo>
                    <a:pt x="48435" y="524"/>
                    <a:pt x="48697" y="774"/>
                    <a:pt x="48697" y="1084"/>
                  </a:cubicBezTo>
                  <a:cubicBezTo>
                    <a:pt x="48697" y="1381"/>
                    <a:pt x="48447" y="1655"/>
                    <a:pt x="48137" y="1655"/>
                  </a:cubicBezTo>
                  <a:cubicBezTo>
                    <a:pt x="47839" y="1655"/>
                    <a:pt x="47566" y="1393"/>
                    <a:pt x="47566" y="1084"/>
                  </a:cubicBezTo>
                  <a:cubicBezTo>
                    <a:pt x="47566" y="774"/>
                    <a:pt x="47839" y="524"/>
                    <a:pt x="48137" y="524"/>
                  </a:cubicBezTo>
                  <a:close/>
                  <a:moveTo>
                    <a:pt x="51864" y="524"/>
                  </a:moveTo>
                  <a:cubicBezTo>
                    <a:pt x="52161" y="524"/>
                    <a:pt x="52435" y="774"/>
                    <a:pt x="52435" y="1084"/>
                  </a:cubicBezTo>
                  <a:cubicBezTo>
                    <a:pt x="52435" y="1381"/>
                    <a:pt x="52185" y="1655"/>
                    <a:pt x="51864" y="1655"/>
                  </a:cubicBezTo>
                  <a:cubicBezTo>
                    <a:pt x="51566" y="1655"/>
                    <a:pt x="51304" y="1393"/>
                    <a:pt x="51304" y="1084"/>
                  </a:cubicBezTo>
                  <a:cubicBezTo>
                    <a:pt x="51304" y="774"/>
                    <a:pt x="51554" y="524"/>
                    <a:pt x="51864" y="524"/>
                  </a:cubicBezTo>
                  <a:close/>
                  <a:moveTo>
                    <a:pt x="55602" y="524"/>
                  </a:moveTo>
                  <a:cubicBezTo>
                    <a:pt x="55900" y="524"/>
                    <a:pt x="56174" y="774"/>
                    <a:pt x="56174" y="1084"/>
                  </a:cubicBezTo>
                  <a:cubicBezTo>
                    <a:pt x="56174" y="1381"/>
                    <a:pt x="55912" y="1655"/>
                    <a:pt x="55602" y="1655"/>
                  </a:cubicBezTo>
                  <a:cubicBezTo>
                    <a:pt x="55293" y="1655"/>
                    <a:pt x="55043" y="1393"/>
                    <a:pt x="55043" y="1084"/>
                  </a:cubicBezTo>
                  <a:cubicBezTo>
                    <a:pt x="55043" y="774"/>
                    <a:pt x="55293" y="524"/>
                    <a:pt x="55602" y="524"/>
                  </a:cubicBezTo>
                  <a:close/>
                  <a:moveTo>
                    <a:pt x="59329" y="524"/>
                  </a:moveTo>
                  <a:cubicBezTo>
                    <a:pt x="59627" y="524"/>
                    <a:pt x="59889" y="774"/>
                    <a:pt x="59889" y="1084"/>
                  </a:cubicBezTo>
                  <a:cubicBezTo>
                    <a:pt x="59889" y="1381"/>
                    <a:pt x="59639" y="1655"/>
                    <a:pt x="59329" y="1655"/>
                  </a:cubicBezTo>
                  <a:cubicBezTo>
                    <a:pt x="59008" y="1655"/>
                    <a:pt x="58757" y="1393"/>
                    <a:pt x="58757" y="1084"/>
                  </a:cubicBezTo>
                  <a:cubicBezTo>
                    <a:pt x="58757" y="774"/>
                    <a:pt x="59008" y="524"/>
                    <a:pt x="59329" y="524"/>
                  </a:cubicBezTo>
                  <a:close/>
                  <a:moveTo>
                    <a:pt x="63056" y="524"/>
                  </a:moveTo>
                  <a:cubicBezTo>
                    <a:pt x="63353" y="524"/>
                    <a:pt x="63627" y="774"/>
                    <a:pt x="63627" y="1084"/>
                  </a:cubicBezTo>
                  <a:cubicBezTo>
                    <a:pt x="63627" y="1381"/>
                    <a:pt x="63377" y="1655"/>
                    <a:pt x="63056" y="1655"/>
                  </a:cubicBezTo>
                  <a:cubicBezTo>
                    <a:pt x="62746" y="1655"/>
                    <a:pt x="62496" y="1393"/>
                    <a:pt x="62496" y="1084"/>
                  </a:cubicBezTo>
                  <a:cubicBezTo>
                    <a:pt x="62496" y="774"/>
                    <a:pt x="62746" y="524"/>
                    <a:pt x="63056" y="524"/>
                  </a:cubicBezTo>
                  <a:close/>
                  <a:moveTo>
                    <a:pt x="66782" y="524"/>
                  </a:moveTo>
                  <a:cubicBezTo>
                    <a:pt x="67080" y="524"/>
                    <a:pt x="67342" y="774"/>
                    <a:pt x="67342" y="1084"/>
                  </a:cubicBezTo>
                  <a:cubicBezTo>
                    <a:pt x="67342" y="1381"/>
                    <a:pt x="67092" y="1655"/>
                    <a:pt x="66782" y="1655"/>
                  </a:cubicBezTo>
                  <a:cubicBezTo>
                    <a:pt x="66473" y="1655"/>
                    <a:pt x="66211" y="1393"/>
                    <a:pt x="66211" y="1084"/>
                  </a:cubicBezTo>
                  <a:cubicBezTo>
                    <a:pt x="66211" y="774"/>
                    <a:pt x="66473" y="524"/>
                    <a:pt x="66782" y="524"/>
                  </a:cubicBezTo>
                  <a:close/>
                  <a:moveTo>
                    <a:pt x="70509" y="524"/>
                  </a:moveTo>
                  <a:cubicBezTo>
                    <a:pt x="70807" y="524"/>
                    <a:pt x="71080" y="774"/>
                    <a:pt x="71080" y="1084"/>
                  </a:cubicBezTo>
                  <a:cubicBezTo>
                    <a:pt x="71080" y="1381"/>
                    <a:pt x="70830" y="1655"/>
                    <a:pt x="70509" y="1655"/>
                  </a:cubicBezTo>
                  <a:cubicBezTo>
                    <a:pt x="70199" y="1655"/>
                    <a:pt x="69949" y="1393"/>
                    <a:pt x="69949" y="1084"/>
                  </a:cubicBezTo>
                  <a:cubicBezTo>
                    <a:pt x="69949" y="774"/>
                    <a:pt x="70199" y="524"/>
                    <a:pt x="70509" y="524"/>
                  </a:cubicBezTo>
                  <a:close/>
                  <a:moveTo>
                    <a:pt x="74236" y="524"/>
                  </a:moveTo>
                  <a:cubicBezTo>
                    <a:pt x="74533" y="524"/>
                    <a:pt x="74795" y="774"/>
                    <a:pt x="74795" y="1084"/>
                  </a:cubicBezTo>
                  <a:cubicBezTo>
                    <a:pt x="74795" y="1381"/>
                    <a:pt x="74545" y="1655"/>
                    <a:pt x="74236" y="1655"/>
                  </a:cubicBezTo>
                  <a:cubicBezTo>
                    <a:pt x="73938" y="1655"/>
                    <a:pt x="73676" y="1393"/>
                    <a:pt x="73676" y="1084"/>
                  </a:cubicBezTo>
                  <a:cubicBezTo>
                    <a:pt x="73676" y="774"/>
                    <a:pt x="73926" y="524"/>
                    <a:pt x="74236" y="524"/>
                  </a:cubicBezTo>
                  <a:close/>
                  <a:moveTo>
                    <a:pt x="77855" y="524"/>
                  </a:moveTo>
                  <a:cubicBezTo>
                    <a:pt x="78153" y="524"/>
                    <a:pt x="78415" y="774"/>
                    <a:pt x="78415" y="1084"/>
                  </a:cubicBezTo>
                  <a:cubicBezTo>
                    <a:pt x="78415" y="1381"/>
                    <a:pt x="78165" y="1655"/>
                    <a:pt x="77855" y="1655"/>
                  </a:cubicBezTo>
                  <a:cubicBezTo>
                    <a:pt x="77546" y="1655"/>
                    <a:pt x="77284" y="1393"/>
                    <a:pt x="77284" y="1084"/>
                  </a:cubicBezTo>
                  <a:cubicBezTo>
                    <a:pt x="77284" y="774"/>
                    <a:pt x="77546" y="524"/>
                    <a:pt x="77855" y="524"/>
                  </a:cubicBezTo>
                  <a:close/>
                  <a:moveTo>
                    <a:pt x="81570" y="524"/>
                  </a:moveTo>
                  <a:cubicBezTo>
                    <a:pt x="81868" y="524"/>
                    <a:pt x="82141" y="774"/>
                    <a:pt x="82141" y="1084"/>
                  </a:cubicBezTo>
                  <a:cubicBezTo>
                    <a:pt x="82141" y="1381"/>
                    <a:pt x="81879" y="1655"/>
                    <a:pt x="81570" y="1655"/>
                  </a:cubicBezTo>
                  <a:cubicBezTo>
                    <a:pt x="81260" y="1655"/>
                    <a:pt x="81010" y="1393"/>
                    <a:pt x="81010" y="1084"/>
                  </a:cubicBezTo>
                  <a:cubicBezTo>
                    <a:pt x="81010" y="774"/>
                    <a:pt x="81260" y="524"/>
                    <a:pt x="81570" y="524"/>
                  </a:cubicBezTo>
                  <a:close/>
                  <a:moveTo>
                    <a:pt x="85308" y="524"/>
                  </a:moveTo>
                  <a:cubicBezTo>
                    <a:pt x="85606" y="524"/>
                    <a:pt x="85880" y="774"/>
                    <a:pt x="85880" y="1084"/>
                  </a:cubicBezTo>
                  <a:cubicBezTo>
                    <a:pt x="85880" y="1381"/>
                    <a:pt x="85618" y="1655"/>
                    <a:pt x="85308" y="1655"/>
                  </a:cubicBezTo>
                  <a:cubicBezTo>
                    <a:pt x="84999" y="1655"/>
                    <a:pt x="84749" y="1393"/>
                    <a:pt x="84749" y="1084"/>
                  </a:cubicBezTo>
                  <a:cubicBezTo>
                    <a:pt x="84749" y="774"/>
                    <a:pt x="84999" y="524"/>
                    <a:pt x="85308" y="524"/>
                  </a:cubicBezTo>
                  <a:close/>
                  <a:moveTo>
                    <a:pt x="89035" y="524"/>
                  </a:moveTo>
                  <a:cubicBezTo>
                    <a:pt x="89333" y="524"/>
                    <a:pt x="89595" y="774"/>
                    <a:pt x="89595" y="1084"/>
                  </a:cubicBezTo>
                  <a:cubicBezTo>
                    <a:pt x="89595" y="1381"/>
                    <a:pt x="89345" y="1655"/>
                    <a:pt x="89035" y="1655"/>
                  </a:cubicBezTo>
                  <a:cubicBezTo>
                    <a:pt x="88714" y="1655"/>
                    <a:pt x="88464" y="1393"/>
                    <a:pt x="88464" y="1084"/>
                  </a:cubicBezTo>
                  <a:cubicBezTo>
                    <a:pt x="88464" y="774"/>
                    <a:pt x="88714" y="524"/>
                    <a:pt x="89035" y="524"/>
                  </a:cubicBezTo>
                  <a:close/>
                  <a:moveTo>
                    <a:pt x="92762" y="524"/>
                  </a:moveTo>
                  <a:cubicBezTo>
                    <a:pt x="93059" y="524"/>
                    <a:pt x="93333" y="774"/>
                    <a:pt x="93333" y="1084"/>
                  </a:cubicBezTo>
                  <a:cubicBezTo>
                    <a:pt x="93333" y="1381"/>
                    <a:pt x="93071" y="1655"/>
                    <a:pt x="92762" y="1655"/>
                  </a:cubicBezTo>
                  <a:cubicBezTo>
                    <a:pt x="92452" y="1655"/>
                    <a:pt x="92202" y="1393"/>
                    <a:pt x="92202" y="1084"/>
                  </a:cubicBezTo>
                  <a:cubicBezTo>
                    <a:pt x="92202" y="774"/>
                    <a:pt x="92452" y="524"/>
                    <a:pt x="92762" y="524"/>
                  </a:cubicBezTo>
                  <a:close/>
                  <a:moveTo>
                    <a:pt x="96488" y="524"/>
                  </a:moveTo>
                  <a:cubicBezTo>
                    <a:pt x="96786" y="524"/>
                    <a:pt x="97048" y="774"/>
                    <a:pt x="97048" y="1084"/>
                  </a:cubicBezTo>
                  <a:cubicBezTo>
                    <a:pt x="97048" y="1381"/>
                    <a:pt x="96798" y="1655"/>
                    <a:pt x="96488" y="1655"/>
                  </a:cubicBezTo>
                  <a:cubicBezTo>
                    <a:pt x="96191" y="1655"/>
                    <a:pt x="95917" y="1393"/>
                    <a:pt x="95917" y="1084"/>
                  </a:cubicBezTo>
                  <a:cubicBezTo>
                    <a:pt x="95917" y="774"/>
                    <a:pt x="96179" y="524"/>
                    <a:pt x="96488" y="524"/>
                  </a:cubicBezTo>
                  <a:close/>
                  <a:moveTo>
                    <a:pt x="100203" y="524"/>
                  </a:moveTo>
                  <a:cubicBezTo>
                    <a:pt x="100501" y="524"/>
                    <a:pt x="100775" y="774"/>
                    <a:pt x="100775" y="1084"/>
                  </a:cubicBezTo>
                  <a:cubicBezTo>
                    <a:pt x="100775" y="1381"/>
                    <a:pt x="100513" y="1655"/>
                    <a:pt x="100203" y="1655"/>
                  </a:cubicBezTo>
                  <a:cubicBezTo>
                    <a:pt x="99905" y="1655"/>
                    <a:pt x="99644" y="1393"/>
                    <a:pt x="99644" y="1084"/>
                  </a:cubicBezTo>
                  <a:cubicBezTo>
                    <a:pt x="99644" y="774"/>
                    <a:pt x="99894" y="524"/>
                    <a:pt x="100203" y="524"/>
                  </a:cubicBezTo>
                  <a:close/>
                  <a:moveTo>
                    <a:pt x="103942" y="524"/>
                  </a:moveTo>
                  <a:cubicBezTo>
                    <a:pt x="104239" y="524"/>
                    <a:pt x="104513" y="774"/>
                    <a:pt x="104513" y="1084"/>
                  </a:cubicBezTo>
                  <a:cubicBezTo>
                    <a:pt x="104513" y="1381"/>
                    <a:pt x="104251" y="1655"/>
                    <a:pt x="103942" y="1655"/>
                  </a:cubicBezTo>
                  <a:cubicBezTo>
                    <a:pt x="103644" y="1655"/>
                    <a:pt x="103382" y="1393"/>
                    <a:pt x="103382" y="1084"/>
                  </a:cubicBezTo>
                  <a:cubicBezTo>
                    <a:pt x="103382" y="774"/>
                    <a:pt x="103632" y="524"/>
                    <a:pt x="103942" y="524"/>
                  </a:cubicBezTo>
                  <a:close/>
                  <a:moveTo>
                    <a:pt x="107668" y="524"/>
                  </a:moveTo>
                  <a:cubicBezTo>
                    <a:pt x="107966" y="524"/>
                    <a:pt x="108228" y="774"/>
                    <a:pt x="108228" y="1084"/>
                  </a:cubicBezTo>
                  <a:cubicBezTo>
                    <a:pt x="108228" y="1381"/>
                    <a:pt x="107978" y="1655"/>
                    <a:pt x="107668" y="1655"/>
                  </a:cubicBezTo>
                  <a:cubicBezTo>
                    <a:pt x="107371" y="1655"/>
                    <a:pt x="107097" y="1393"/>
                    <a:pt x="107097" y="1084"/>
                  </a:cubicBezTo>
                  <a:cubicBezTo>
                    <a:pt x="107097" y="774"/>
                    <a:pt x="107347" y="524"/>
                    <a:pt x="107668" y="524"/>
                  </a:cubicBezTo>
                  <a:close/>
                  <a:moveTo>
                    <a:pt x="111395" y="524"/>
                  </a:moveTo>
                  <a:cubicBezTo>
                    <a:pt x="111693" y="524"/>
                    <a:pt x="111967" y="774"/>
                    <a:pt x="111967" y="1084"/>
                  </a:cubicBezTo>
                  <a:cubicBezTo>
                    <a:pt x="111967" y="1381"/>
                    <a:pt x="111705" y="1655"/>
                    <a:pt x="111395" y="1655"/>
                  </a:cubicBezTo>
                  <a:cubicBezTo>
                    <a:pt x="111085" y="1655"/>
                    <a:pt x="110835" y="1393"/>
                    <a:pt x="110835" y="1084"/>
                  </a:cubicBezTo>
                  <a:cubicBezTo>
                    <a:pt x="110835" y="774"/>
                    <a:pt x="111085" y="524"/>
                    <a:pt x="111395" y="524"/>
                  </a:cubicBezTo>
                  <a:close/>
                  <a:moveTo>
                    <a:pt x="115122" y="524"/>
                  </a:moveTo>
                  <a:cubicBezTo>
                    <a:pt x="115419" y="524"/>
                    <a:pt x="115681" y="774"/>
                    <a:pt x="115681" y="1084"/>
                  </a:cubicBezTo>
                  <a:cubicBezTo>
                    <a:pt x="115681" y="1381"/>
                    <a:pt x="115431" y="1655"/>
                    <a:pt x="115122" y="1655"/>
                  </a:cubicBezTo>
                  <a:cubicBezTo>
                    <a:pt x="114812" y="1655"/>
                    <a:pt x="114550" y="1393"/>
                    <a:pt x="114550" y="1084"/>
                  </a:cubicBezTo>
                  <a:cubicBezTo>
                    <a:pt x="114550" y="774"/>
                    <a:pt x="114812" y="524"/>
                    <a:pt x="115122" y="524"/>
                  </a:cubicBezTo>
                  <a:close/>
                  <a:moveTo>
                    <a:pt x="118860" y="524"/>
                  </a:moveTo>
                  <a:cubicBezTo>
                    <a:pt x="119158" y="524"/>
                    <a:pt x="119420" y="774"/>
                    <a:pt x="119420" y="1084"/>
                  </a:cubicBezTo>
                  <a:cubicBezTo>
                    <a:pt x="119420" y="1381"/>
                    <a:pt x="119170" y="1655"/>
                    <a:pt x="118860" y="1655"/>
                  </a:cubicBezTo>
                  <a:cubicBezTo>
                    <a:pt x="118539" y="1655"/>
                    <a:pt x="118289" y="1393"/>
                    <a:pt x="118289" y="1084"/>
                  </a:cubicBezTo>
                  <a:cubicBezTo>
                    <a:pt x="118289" y="774"/>
                    <a:pt x="118539" y="524"/>
                    <a:pt x="118860" y="524"/>
                  </a:cubicBezTo>
                  <a:close/>
                  <a:moveTo>
                    <a:pt x="122575" y="524"/>
                  </a:moveTo>
                  <a:cubicBezTo>
                    <a:pt x="122873" y="524"/>
                    <a:pt x="123146" y="774"/>
                    <a:pt x="123146" y="1084"/>
                  </a:cubicBezTo>
                  <a:cubicBezTo>
                    <a:pt x="123146" y="1381"/>
                    <a:pt x="122885" y="1655"/>
                    <a:pt x="122575" y="1655"/>
                  </a:cubicBezTo>
                  <a:cubicBezTo>
                    <a:pt x="122265" y="1655"/>
                    <a:pt x="122015" y="1393"/>
                    <a:pt x="122015" y="1084"/>
                  </a:cubicBezTo>
                  <a:cubicBezTo>
                    <a:pt x="122027" y="774"/>
                    <a:pt x="122277" y="524"/>
                    <a:pt x="122575" y="524"/>
                  </a:cubicBezTo>
                  <a:close/>
                  <a:moveTo>
                    <a:pt x="126314" y="524"/>
                  </a:moveTo>
                  <a:cubicBezTo>
                    <a:pt x="126611" y="524"/>
                    <a:pt x="126873" y="774"/>
                    <a:pt x="126873" y="1084"/>
                  </a:cubicBezTo>
                  <a:cubicBezTo>
                    <a:pt x="126873" y="1381"/>
                    <a:pt x="126623" y="1655"/>
                    <a:pt x="126314" y="1655"/>
                  </a:cubicBezTo>
                  <a:cubicBezTo>
                    <a:pt x="126004" y="1655"/>
                    <a:pt x="125742" y="1393"/>
                    <a:pt x="125742" y="1084"/>
                  </a:cubicBezTo>
                  <a:cubicBezTo>
                    <a:pt x="125742" y="774"/>
                    <a:pt x="126004" y="524"/>
                    <a:pt x="126314" y="524"/>
                  </a:cubicBezTo>
                  <a:close/>
                  <a:moveTo>
                    <a:pt x="5287" y="2381"/>
                  </a:moveTo>
                  <a:cubicBezTo>
                    <a:pt x="5596" y="2381"/>
                    <a:pt x="5846" y="2631"/>
                    <a:pt x="5846" y="2953"/>
                  </a:cubicBezTo>
                  <a:cubicBezTo>
                    <a:pt x="5846" y="3262"/>
                    <a:pt x="5596" y="3512"/>
                    <a:pt x="5287" y="3512"/>
                  </a:cubicBezTo>
                  <a:cubicBezTo>
                    <a:pt x="4977" y="3512"/>
                    <a:pt x="4715" y="3262"/>
                    <a:pt x="4715" y="2953"/>
                  </a:cubicBezTo>
                  <a:cubicBezTo>
                    <a:pt x="4715" y="2631"/>
                    <a:pt x="4977" y="2381"/>
                    <a:pt x="5287" y="2381"/>
                  </a:cubicBezTo>
                  <a:close/>
                  <a:moveTo>
                    <a:pt x="12728" y="2381"/>
                  </a:moveTo>
                  <a:cubicBezTo>
                    <a:pt x="13037" y="2381"/>
                    <a:pt x="13288" y="2631"/>
                    <a:pt x="13288" y="2953"/>
                  </a:cubicBezTo>
                  <a:cubicBezTo>
                    <a:pt x="13288" y="3262"/>
                    <a:pt x="13037" y="3512"/>
                    <a:pt x="12728" y="3512"/>
                  </a:cubicBezTo>
                  <a:cubicBezTo>
                    <a:pt x="12418" y="3512"/>
                    <a:pt x="12156" y="3262"/>
                    <a:pt x="12156" y="2953"/>
                  </a:cubicBezTo>
                  <a:cubicBezTo>
                    <a:pt x="12180" y="2631"/>
                    <a:pt x="12418" y="2381"/>
                    <a:pt x="12728" y="2381"/>
                  </a:cubicBezTo>
                  <a:close/>
                  <a:moveTo>
                    <a:pt x="20181" y="2381"/>
                  </a:moveTo>
                  <a:cubicBezTo>
                    <a:pt x="20491" y="2381"/>
                    <a:pt x="20753" y="2631"/>
                    <a:pt x="20753" y="2953"/>
                  </a:cubicBezTo>
                  <a:cubicBezTo>
                    <a:pt x="20753" y="3262"/>
                    <a:pt x="20491" y="3512"/>
                    <a:pt x="20181" y="3512"/>
                  </a:cubicBezTo>
                  <a:cubicBezTo>
                    <a:pt x="19872" y="3512"/>
                    <a:pt x="19622" y="3262"/>
                    <a:pt x="19622" y="2953"/>
                  </a:cubicBezTo>
                  <a:cubicBezTo>
                    <a:pt x="19634" y="2631"/>
                    <a:pt x="19872" y="2381"/>
                    <a:pt x="20181" y="2381"/>
                  </a:cubicBezTo>
                  <a:close/>
                  <a:moveTo>
                    <a:pt x="27635" y="2381"/>
                  </a:moveTo>
                  <a:cubicBezTo>
                    <a:pt x="27956" y="2381"/>
                    <a:pt x="28206" y="2631"/>
                    <a:pt x="28206" y="2953"/>
                  </a:cubicBezTo>
                  <a:cubicBezTo>
                    <a:pt x="28206" y="3262"/>
                    <a:pt x="27956" y="3512"/>
                    <a:pt x="27635" y="3512"/>
                  </a:cubicBezTo>
                  <a:cubicBezTo>
                    <a:pt x="27325" y="3512"/>
                    <a:pt x="27075" y="3262"/>
                    <a:pt x="27075" y="2953"/>
                  </a:cubicBezTo>
                  <a:cubicBezTo>
                    <a:pt x="27087" y="2631"/>
                    <a:pt x="27325" y="2381"/>
                    <a:pt x="27635" y="2381"/>
                  </a:cubicBezTo>
                  <a:close/>
                  <a:moveTo>
                    <a:pt x="35100" y="2381"/>
                  </a:moveTo>
                  <a:cubicBezTo>
                    <a:pt x="35409" y="2381"/>
                    <a:pt x="35659" y="2631"/>
                    <a:pt x="35659" y="2953"/>
                  </a:cubicBezTo>
                  <a:cubicBezTo>
                    <a:pt x="35659" y="3262"/>
                    <a:pt x="35409" y="3512"/>
                    <a:pt x="35100" y="3512"/>
                  </a:cubicBezTo>
                  <a:cubicBezTo>
                    <a:pt x="34778" y="3512"/>
                    <a:pt x="34528" y="3262"/>
                    <a:pt x="34528" y="2953"/>
                  </a:cubicBezTo>
                  <a:cubicBezTo>
                    <a:pt x="34540" y="2631"/>
                    <a:pt x="34778" y="2381"/>
                    <a:pt x="35100" y="2381"/>
                  </a:cubicBezTo>
                  <a:close/>
                  <a:moveTo>
                    <a:pt x="42553" y="2381"/>
                  </a:moveTo>
                  <a:cubicBezTo>
                    <a:pt x="42863" y="2381"/>
                    <a:pt x="43113" y="2631"/>
                    <a:pt x="43113" y="2953"/>
                  </a:cubicBezTo>
                  <a:cubicBezTo>
                    <a:pt x="43113" y="3262"/>
                    <a:pt x="42863" y="3512"/>
                    <a:pt x="42553" y="3512"/>
                  </a:cubicBezTo>
                  <a:cubicBezTo>
                    <a:pt x="42232" y="3512"/>
                    <a:pt x="41982" y="3262"/>
                    <a:pt x="41982" y="2953"/>
                  </a:cubicBezTo>
                  <a:cubicBezTo>
                    <a:pt x="41982" y="2631"/>
                    <a:pt x="42244" y="2381"/>
                    <a:pt x="42553" y="2381"/>
                  </a:cubicBezTo>
                  <a:close/>
                  <a:moveTo>
                    <a:pt x="50006" y="2381"/>
                  </a:moveTo>
                  <a:cubicBezTo>
                    <a:pt x="50316" y="2381"/>
                    <a:pt x="50578" y="2631"/>
                    <a:pt x="50578" y="2953"/>
                  </a:cubicBezTo>
                  <a:cubicBezTo>
                    <a:pt x="50578" y="3262"/>
                    <a:pt x="50316" y="3512"/>
                    <a:pt x="50006" y="3512"/>
                  </a:cubicBezTo>
                  <a:cubicBezTo>
                    <a:pt x="49697" y="3512"/>
                    <a:pt x="49447" y="3262"/>
                    <a:pt x="49447" y="2953"/>
                  </a:cubicBezTo>
                  <a:cubicBezTo>
                    <a:pt x="49447" y="2631"/>
                    <a:pt x="49697" y="2381"/>
                    <a:pt x="50006" y="2381"/>
                  </a:cubicBezTo>
                  <a:close/>
                  <a:moveTo>
                    <a:pt x="57460" y="2381"/>
                  </a:moveTo>
                  <a:cubicBezTo>
                    <a:pt x="57781" y="2381"/>
                    <a:pt x="58031" y="2631"/>
                    <a:pt x="58031" y="2953"/>
                  </a:cubicBezTo>
                  <a:cubicBezTo>
                    <a:pt x="58031" y="3262"/>
                    <a:pt x="57781" y="3512"/>
                    <a:pt x="57460" y="3512"/>
                  </a:cubicBezTo>
                  <a:cubicBezTo>
                    <a:pt x="57150" y="3512"/>
                    <a:pt x="56900" y="3262"/>
                    <a:pt x="56900" y="2953"/>
                  </a:cubicBezTo>
                  <a:cubicBezTo>
                    <a:pt x="56900" y="2631"/>
                    <a:pt x="57150" y="2381"/>
                    <a:pt x="57460" y="2381"/>
                  </a:cubicBezTo>
                  <a:close/>
                  <a:moveTo>
                    <a:pt x="64925" y="2381"/>
                  </a:moveTo>
                  <a:cubicBezTo>
                    <a:pt x="65234" y="2381"/>
                    <a:pt x="65485" y="2631"/>
                    <a:pt x="65485" y="2953"/>
                  </a:cubicBezTo>
                  <a:cubicBezTo>
                    <a:pt x="65485" y="3262"/>
                    <a:pt x="65234" y="3512"/>
                    <a:pt x="64925" y="3512"/>
                  </a:cubicBezTo>
                  <a:cubicBezTo>
                    <a:pt x="64603" y="3512"/>
                    <a:pt x="64353" y="3262"/>
                    <a:pt x="64353" y="2953"/>
                  </a:cubicBezTo>
                  <a:cubicBezTo>
                    <a:pt x="64353" y="2631"/>
                    <a:pt x="64603" y="2381"/>
                    <a:pt x="64925" y="2381"/>
                  </a:cubicBezTo>
                  <a:close/>
                  <a:moveTo>
                    <a:pt x="72366" y="2381"/>
                  </a:moveTo>
                  <a:cubicBezTo>
                    <a:pt x="72676" y="2381"/>
                    <a:pt x="72926" y="2631"/>
                    <a:pt x="72926" y="2953"/>
                  </a:cubicBezTo>
                  <a:cubicBezTo>
                    <a:pt x="72926" y="3262"/>
                    <a:pt x="72676" y="3512"/>
                    <a:pt x="72366" y="3512"/>
                  </a:cubicBezTo>
                  <a:cubicBezTo>
                    <a:pt x="72045" y="3512"/>
                    <a:pt x="71795" y="3262"/>
                    <a:pt x="71795" y="2953"/>
                  </a:cubicBezTo>
                  <a:cubicBezTo>
                    <a:pt x="71807" y="2631"/>
                    <a:pt x="72069" y="2381"/>
                    <a:pt x="72366" y="2381"/>
                  </a:cubicBezTo>
                  <a:close/>
                  <a:moveTo>
                    <a:pt x="83451" y="2381"/>
                  </a:moveTo>
                  <a:cubicBezTo>
                    <a:pt x="83761" y="2381"/>
                    <a:pt x="84011" y="2631"/>
                    <a:pt x="84011" y="2953"/>
                  </a:cubicBezTo>
                  <a:cubicBezTo>
                    <a:pt x="84011" y="3262"/>
                    <a:pt x="83761" y="3512"/>
                    <a:pt x="83451" y="3512"/>
                  </a:cubicBezTo>
                  <a:cubicBezTo>
                    <a:pt x="83141" y="3512"/>
                    <a:pt x="82880" y="3262"/>
                    <a:pt x="82880" y="2953"/>
                  </a:cubicBezTo>
                  <a:cubicBezTo>
                    <a:pt x="82880" y="2631"/>
                    <a:pt x="83141" y="2381"/>
                    <a:pt x="83451" y="2381"/>
                  </a:cubicBezTo>
                  <a:close/>
                  <a:moveTo>
                    <a:pt x="90904" y="2381"/>
                  </a:moveTo>
                  <a:cubicBezTo>
                    <a:pt x="91214" y="2381"/>
                    <a:pt x="91464" y="2631"/>
                    <a:pt x="91464" y="2953"/>
                  </a:cubicBezTo>
                  <a:cubicBezTo>
                    <a:pt x="91464" y="3262"/>
                    <a:pt x="91214" y="3512"/>
                    <a:pt x="90904" y="3512"/>
                  </a:cubicBezTo>
                  <a:cubicBezTo>
                    <a:pt x="90595" y="3512"/>
                    <a:pt x="90345" y="3262"/>
                    <a:pt x="90345" y="2953"/>
                  </a:cubicBezTo>
                  <a:cubicBezTo>
                    <a:pt x="90345" y="2631"/>
                    <a:pt x="90595" y="2381"/>
                    <a:pt x="90904" y="2381"/>
                  </a:cubicBezTo>
                  <a:close/>
                  <a:moveTo>
                    <a:pt x="98346" y="2381"/>
                  </a:moveTo>
                  <a:cubicBezTo>
                    <a:pt x="98655" y="2381"/>
                    <a:pt x="98905" y="2631"/>
                    <a:pt x="98905" y="2953"/>
                  </a:cubicBezTo>
                  <a:cubicBezTo>
                    <a:pt x="98905" y="3262"/>
                    <a:pt x="98655" y="3512"/>
                    <a:pt x="98346" y="3512"/>
                  </a:cubicBezTo>
                  <a:cubicBezTo>
                    <a:pt x="98036" y="3512"/>
                    <a:pt x="97786" y="3262"/>
                    <a:pt x="97786" y="2953"/>
                  </a:cubicBezTo>
                  <a:cubicBezTo>
                    <a:pt x="97798" y="2631"/>
                    <a:pt x="98036" y="2381"/>
                    <a:pt x="98346" y="2381"/>
                  </a:cubicBezTo>
                  <a:close/>
                  <a:moveTo>
                    <a:pt x="105799" y="2381"/>
                  </a:moveTo>
                  <a:cubicBezTo>
                    <a:pt x="106121" y="2381"/>
                    <a:pt x="106371" y="2631"/>
                    <a:pt x="106371" y="2953"/>
                  </a:cubicBezTo>
                  <a:cubicBezTo>
                    <a:pt x="106371" y="3262"/>
                    <a:pt x="106109" y="3512"/>
                    <a:pt x="105799" y="3512"/>
                  </a:cubicBezTo>
                  <a:cubicBezTo>
                    <a:pt x="105490" y="3512"/>
                    <a:pt x="105239" y="3262"/>
                    <a:pt x="105239" y="2953"/>
                  </a:cubicBezTo>
                  <a:cubicBezTo>
                    <a:pt x="105251" y="2631"/>
                    <a:pt x="105490" y="2381"/>
                    <a:pt x="105799" y="2381"/>
                  </a:cubicBezTo>
                  <a:close/>
                  <a:moveTo>
                    <a:pt x="113264" y="2381"/>
                  </a:moveTo>
                  <a:cubicBezTo>
                    <a:pt x="113574" y="2381"/>
                    <a:pt x="113824" y="2631"/>
                    <a:pt x="113824" y="2953"/>
                  </a:cubicBezTo>
                  <a:cubicBezTo>
                    <a:pt x="113824" y="3262"/>
                    <a:pt x="113574" y="3512"/>
                    <a:pt x="113264" y="3512"/>
                  </a:cubicBezTo>
                  <a:cubicBezTo>
                    <a:pt x="112943" y="3512"/>
                    <a:pt x="112693" y="3262"/>
                    <a:pt x="112693" y="2953"/>
                  </a:cubicBezTo>
                  <a:cubicBezTo>
                    <a:pt x="112705" y="2631"/>
                    <a:pt x="112943" y="2381"/>
                    <a:pt x="113264" y="2381"/>
                  </a:cubicBezTo>
                  <a:close/>
                  <a:moveTo>
                    <a:pt x="120718" y="2381"/>
                  </a:moveTo>
                  <a:cubicBezTo>
                    <a:pt x="121027" y="2381"/>
                    <a:pt x="121277" y="2631"/>
                    <a:pt x="121277" y="2953"/>
                  </a:cubicBezTo>
                  <a:cubicBezTo>
                    <a:pt x="121277" y="3262"/>
                    <a:pt x="121027" y="3512"/>
                    <a:pt x="120718" y="3512"/>
                  </a:cubicBezTo>
                  <a:cubicBezTo>
                    <a:pt x="120408" y="3512"/>
                    <a:pt x="120146" y="3262"/>
                    <a:pt x="120146" y="2953"/>
                  </a:cubicBezTo>
                  <a:cubicBezTo>
                    <a:pt x="120170" y="2631"/>
                    <a:pt x="120420" y="2381"/>
                    <a:pt x="120718" y="2381"/>
                  </a:cubicBezTo>
                  <a:close/>
                  <a:moveTo>
                    <a:pt x="128171" y="2381"/>
                  </a:moveTo>
                  <a:cubicBezTo>
                    <a:pt x="128480" y="2381"/>
                    <a:pt x="128742" y="2631"/>
                    <a:pt x="128742" y="2953"/>
                  </a:cubicBezTo>
                  <a:cubicBezTo>
                    <a:pt x="128742" y="3262"/>
                    <a:pt x="128480" y="3512"/>
                    <a:pt x="128171" y="3512"/>
                  </a:cubicBezTo>
                  <a:cubicBezTo>
                    <a:pt x="127861" y="3512"/>
                    <a:pt x="127611" y="3262"/>
                    <a:pt x="127611" y="2953"/>
                  </a:cubicBezTo>
                  <a:cubicBezTo>
                    <a:pt x="127611" y="2631"/>
                    <a:pt x="127861" y="2381"/>
                    <a:pt x="128171" y="2381"/>
                  </a:cubicBezTo>
                  <a:close/>
                  <a:moveTo>
                    <a:pt x="1548" y="2393"/>
                  </a:moveTo>
                  <a:cubicBezTo>
                    <a:pt x="1846" y="2393"/>
                    <a:pt x="2119" y="2655"/>
                    <a:pt x="2119" y="2965"/>
                  </a:cubicBezTo>
                  <a:cubicBezTo>
                    <a:pt x="2119" y="3262"/>
                    <a:pt x="1858" y="3524"/>
                    <a:pt x="1548" y="3524"/>
                  </a:cubicBezTo>
                  <a:cubicBezTo>
                    <a:pt x="1238" y="3524"/>
                    <a:pt x="988" y="3274"/>
                    <a:pt x="988" y="2965"/>
                  </a:cubicBezTo>
                  <a:cubicBezTo>
                    <a:pt x="988" y="2655"/>
                    <a:pt x="1238" y="2393"/>
                    <a:pt x="1548" y="2393"/>
                  </a:cubicBezTo>
                  <a:close/>
                  <a:moveTo>
                    <a:pt x="9001" y="2393"/>
                  </a:moveTo>
                  <a:cubicBezTo>
                    <a:pt x="9299" y="2393"/>
                    <a:pt x="9573" y="2655"/>
                    <a:pt x="9573" y="2965"/>
                  </a:cubicBezTo>
                  <a:cubicBezTo>
                    <a:pt x="9573" y="3262"/>
                    <a:pt x="9323" y="3524"/>
                    <a:pt x="9001" y="3524"/>
                  </a:cubicBezTo>
                  <a:cubicBezTo>
                    <a:pt x="8704" y="3524"/>
                    <a:pt x="8442" y="3274"/>
                    <a:pt x="8442" y="2965"/>
                  </a:cubicBezTo>
                  <a:cubicBezTo>
                    <a:pt x="8442" y="2655"/>
                    <a:pt x="8692" y="2393"/>
                    <a:pt x="9001" y="2393"/>
                  </a:cubicBezTo>
                  <a:close/>
                  <a:moveTo>
                    <a:pt x="16466" y="2393"/>
                  </a:moveTo>
                  <a:cubicBezTo>
                    <a:pt x="16764" y="2393"/>
                    <a:pt x="17026" y="2655"/>
                    <a:pt x="17026" y="2965"/>
                  </a:cubicBezTo>
                  <a:cubicBezTo>
                    <a:pt x="17026" y="3262"/>
                    <a:pt x="16776" y="3524"/>
                    <a:pt x="16466" y="3524"/>
                  </a:cubicBezTo>
                  <a:cubicBezTo>
                    <a:pt x="16169" y="3524"/>
                    <a:pt x="15895" y="3274"/>
                    <a:pt x="15895" y="2965"/>
                  </a:cubicBezTo>
                  <a:cubicBezTo>
                    <a:pt x="15895" y="2655"/>
                    <a:pt x="16145" y="2393"/>
                    <a:pt x="16466" y="2393"/>
                  </a:cubicBezTo>
                  <a:close/>
                  <a:moveTo>
                    <a:pt x="23920" y="2393"/>
                  </a:moveTo>
                  <a:cubicBezTo>
                    <a:pt x="24217" y="2393"/>
                    <a:pt x="24479" y="2655"/>
                    <a:pt x="24479" y="2965"/>
                  </a:cubicBezTo>
                  <a:cubicBezTo>
                    <a:pt x="24479" y="3262"/>
                    <a:pt x="24229" y="3524"/>
                    <a:pt x="23920" y="3524"/>
                  </a:cubicBezTo>
                  <a:cubicBezTo>
                    <a:pt x="23610" y="3524"/>
                    <a:pt x="23348" y="3274"/>
                    <a:pt x="23348" y="2965"/>
                  </a:cubicBezTo>
                  <a:cubicBezTo>
                    <a:pt x="23348" y="2655"/>
                    <a:pt x="23610" y="2393"/>
                    <a:pt x="23920" y="2393"/>
                  </a:cubicBezTo>
                  <a:close/>
                  <a:moveTo>
                    <a:pt x="31373" y="2393"/>
                  </a:moveTo>
                  <a:cubicBezTo>
                    <a:pt x="31671" y="2393"/>
                    <a:pt x="31945" y="2655"/>
                    <a:pt x="31945" y="2965"/>
                  </a:cubicBezTo>
                  <a:cubicBezTo>
                    <a:pt x="31945" y="3262"/>
                    <a:pt x="31683" y="3524"/>
                    <a:pt x="31373" y="3524"/>
                  </a:cubicBezTo>
                  <a:cubicBezTo>
                    <a:pt x="31064" y="3524"/>
                    <a:pt x="30814" y="3274"/>
                    <a:pt x="30814" y="2965"/>
                  </a:cubicBezTo>
                  <a:cubicBezTo>
                    <a:pt x="30814" y="2655"/>
                    <a:pt x="31064" y="2393"/>
                    <a:pt x="31373" y="2393"/>
                  </a:cubicBezTo>
                  <a:close/>
                  <a:moveTo>
                    <a:pt x="38815" y="2393"/>
                  </a:moveTo>
                  <a:cubicBezTo>
                    <a:pt x="39112" y="2393"/>
                    <a:pt x="39386" y="2655"/>
                    <a:pt x="39386" y="2965"/>
                  </a:cubicBezTo>
                  <a:cubicBezTo>
                    <a:pt x="39386" y="3262"/>
                    <a:pt x="39124" y="3524"/>
                    <a:pt x="38815" y="3524"/>
                  </a:cubicBezTo>
                  <a:cubicBezTo>
                    <a:pt x="38517" y="3524"/>
                    <a:pt x="38255" y="3274"/>
                    <a:pt x="38255" y="2965"/>
                  </a:cubicBezTo>
                  <a:cubicBezTo>
                    <a:pt x="38267" y="2655"/>
                    <a:pt x="38505" y="2393"/>
                    <a:pt x="38815" y="2393"/>
                  </a:cubicBezTo>
                  <a:close/>
                  <a:moveTo>
                    <a:pt x="46268" y="2393"/>
                  </a:moveTo>
                  <a:cubicBezTo>
                    <a:pt x="46565" y="2393"/>
                    <a:pt x="46839" y="2655"/>
                    <a:pt x="46839" y="2965"/>
                  </a:cubicBezTo>
                  <a:cubicBezTo>
                    <a:pt x="46839" y="3262"/>
                    <a:pt x="46589" y="3524"/>
                    <a:pt x="46268" y="3524"/>
                  </a:cubicBezTo>
                  <a:cubicBezTo>
                    <a:pt x="45970" y="3524"/>
                    <a:pt x="45708" y="3274"/>
                    <a:pt x="45708" y="2965"/>
                  </a:cubicBezTo>
                  <a:cubicBezTo>
                    <a:pt x="45720" y="2655"/>
                    <a:pt x="45958" y="2393"/>
                    <a:pt x="46268" y="2393"/>
                  </a:cubicBezTo>
                  <a:close/>
                  <a:moveTo>
                    <a:pt x="53733" y="2393"/>
                  </a:moveTo>
                  <a:cubicBezTo>
                    <a:pt x="54031" y="2393"/>
                    <a:pt x="54293" y="2655"/>
                    <a:pt x="54293" y="2965"/>
                  </a:cubicBezTo>
                  <a:cubicBezTo>
                    <a:pt x="54293" y="3262"/>
                    <a:pt x="54043" y="3524"/>
                    <a:pt x="53733" y="3524"/>
                  </a:cubicBezTo>
                  <a:cubicBezTo>
                    <a:pt x="53412" y="3524"/>
                    <a:pt x="53162" y="3274"/>
                    <a:pt x="53162" y="2965"/>
                  </a:cubicBezTo>
                  <a:cubicBezTo>
                    <a:pt x="53173" y="2655"/>
                    <a:pt x="53412" y="2393"/>
                    <a:pt x="53733" y="2393"/>
                  </a:cubicBezTo>
                  <a:close/>
                  <a:moveTo>
                    <a:pt x="61186" y="2393"/>
                  </a:moveTo>
                  <a:cubicBezTo>
                    <a:pt x="61484" y="2393"/>
                    <a:pt x="61746" y="2655"/>
                    <a:pt x="61746" y="2965"/>
                  </a:cubicBezTo>
                  <a:cubicBezTo>
                    <a:pt x="61746" y="3262"/>
                    <a:pt x="61496" y="3524"/>
                    <a:pt x="61186" y="3524"/>
                  </a:cubicBezTo>
                  <a:cubicBezTo>
                    <a:pt x="60877" y="3524"/>
                    <a:pt x="60615" y="3274"/>
                    <a:pt x="60615" y="2965"/>
                  </a:cubicBezTo>
                  <a:cubicBezTo>
                    <a:pt x="60639" y="2655"/>
                    <a:pt x="60877" y="2393"/>
                    <a:pt x="61186" y="2393"/>
                  </a:cubicBezTo>
                  <a:close/>
                  <a:moveTo>
                    <a:pt x="68640" y="2393"/>
                  </a:moveTo>
                  <a:cubicBezTo>
                    <a:pt x="68937" y="2393"/>
                    <a:pt x="69211" y="2655"/>
                    <a:pt x="69211" y="2965"/>
                  </a:cubicBezTo>
                  <a:cubicBezTo>
                    <a:pt x="69211" y="3262"/>
                    <a:pt x="68949" y="3524"/>
                    <a:pt x="68640" y="3524"/>
                  </a:cubicBezTo>
                  <a:cubicBezTo>
                    <a:pt x="68330" y="3524"/>
                    <a:pt x="68080" y="3274"/>
                    <a:pt x="68080" y="2965"/>
                  </a:cubicBezTo>
                  <a:cubicBezTo>
                    <a:pt x="68092" y="2655"/>
                    <a:pt x="68330" y="2393"/>
                    <a:pt x="68640" y="2393"/>
                  </a:cubicBezTo>
                  <a:close/>
                  <a:moveTo>
                    <a:pt x="76093" y="2393"/>
                  </a:moveTo>
                  <a:cubicBezTo>
                    <a:pt x="76391" y="2393"/>
                    <a:pt x="76664" y="2655"/>
                    <a:pt x="76664" y="2965"/>
                  </a:cubicBezTo>
                  <a:cubicBezTo>
                    <a:pt x="76664" y="3262"/>
                    <a:pt x="76403" y="3524"/>
                    <a:pt x="76093" y="3524"/>
                  </a:cubicBezTo>
                  <a:cubicBezTo>
                    <a:pt x="75795" y="3524"/>
                    <a:pt x="75533" y="3274"/>
                    <a:pt x="75533" y="2965"/>
                  </a:cubicBezTo>
                  <a:cubicBezTo>
                    <a:pt x="75533" y="2655"/>
                    <a:pt x="75783" y="2393"/>
                    <a:pt x="76093" y="2393"/>
                  </a:cubicBezTo>
                  <a:close/>
                  <a:moveTo>
                    <a:pt x="79712" y="2393"/>
                  </a:moveTo>
                  <a:cubicBezTo>
                    <a:pt x="80010" y="2393"/>
                    <a:pt x="80284" y="2655"/>
                    <a:pt x="80284" y="2965"/>
                  </a:cubicBezTo>
                  <a:cubicBezTo>
                    <a:pt x="80284" y="3262"/>
                    <a:pt x="80022" y="3524"/>
                    <a:pt x="79712" y="3524"/>
                  </a:cubicBezTo>
                  <a:cubicBezTo>
                    <a:pt x="79403" y="3524"/>
                    <a:pt x="79153" y="3274"/>
                    <a:pt x="79153" y="2965"/>
                  </a:cubicBezTo>
                  <a:cubicBezTo>
                    <a:pt x="79165" y="2655"/>
                    <a:pt x="79403" y="2393"/>
                    <a:pt x="79712" y="2393"/>
                  </a:cubicBezTo>
                  <a:close/>
                  <a:moveTo>
                    <a:pt x="87166" y="2393"/>
                  </a:moveTo>
                  <a:cubicBezTo>
                    <a:pt x="87463" y="2393"/>
                    <a:pt x="87737" y="2655"/>
                    <a:pt x="87737" y="2965"/>
                  </a:cubicBezTo>
                  <a:cubicBezTo>
                    <a:pt x="87737" y="3262"/>
                    <a:pt x="87475" y="3524"/>
                    <a:pt x="87166" y="3524"/>
                  </a:cubicBezTo>
                  <a:cubicBezTo>
                    <a:pt x="86856" y="3524"/>
                    <a:pt x="86606" y="3274"/>
                    <a:pt x="86606" y="2965"/>
                  </a:cubicBezTo>
                  <a:cubicBezTo>
                    <a:pt x="86618" y="2655"/>
                    <a:pt x="86856" y="2393"/>
                    <a:pt x="87166" y="2393"/>
                  </a:cubicBezTo>
                  <a:close/>
                  <a:moveTo>
                    <a:pt x="94631" y="2393"/>
                  </a:moveTo>
                  <a:cubicBezTo>
                    <a:pt x="94929" y="2393"/>
                    <a:pt x="95191" y="2655"/>
                    <a:pt x="95191" y="2965"/>
                  </a:cubicBezTo>
                  <a:cubicBezTo>
                    <a:pt x="95191" y="3262"/>
                    <a:pt x="94941" y="3524"/>
                    <a:pt x="94631" y="3524"/>
                  </a:cubicBezTo>
                  <a:cubicBezTo>
                    <a:pt x="94310" y="3524"/>
                    <a:pt x="94060" y="3274"/>
                    <a:pt x="94060" y="2965"/>
                  </a:cubicBezTo>
                  <a:cubicBezTo>
                    <a:pt x="94071" y="2655"/>
                    <a:pt x="94310" y="2393"/>
                    <a:pt x="94631" y="2393"/>
                  </a:cubicBezTo>
                  <a:close/>
                  <a:moveTo>
                    <a:pt x="102084" y="2393"/>
                  </a:moveTo>
                  <a:cubicBezTo>
                    <a:pt x="102382" y="2393"/>
                    <a:pt x="102644" y="2655"/>
                    <a:pt x="102644" y="2965"/>
                  </a:cubicBezTo>
                  <a:cubicBezTo>
                    <a:pt x="102644" y="3262"/>
                    <a:pt x="102394" y="3524"/>
                    <a:pt x="102084" y="3524"/>
                  </a:cubicBezTo>
                  <a:cubicBezTo>
                    <a:pt x="101787" y="3524"/>
                    <a:pt x="101513" y="3274"/>
                    <a:pt x="101513" y="2965"/>
                  </a:cubicBezTo>
                  <a:cubicBezTo>
                    <a:pt x="101513" y="2655"/>
                    <a:pt x="101775" y="2393"/>
                    <a:pt x="102084" y="2393"/>
                  </a:cubicBezTo>
                  <a:close/>
                  <a:moveTo>
                    <a:pt x="109538" y="2393"/>
                  </a:moveTo>
                  <a:cubicBezTo>
                    <a:pt x="109835" y="2393"/>
                    <a:pt x="110109" y="2655"/>
                    <a:pt x="110109" y="2965"/>
                  </a:cubicBezTo>
                  <a:cubicBezTo>
                    <a:pt x="110109" y="3262"/>
                    <a:pt x="109847" y="3524"/>
                    <a:pt x="109538" y="3524"/>
                  </a:cubicBezTo>
                  <a:cubicBezTo>
                    <a:pt x="109228" y="3524"/>
                    <a:pt x="108978" y="3274"/>
                    <a:pt x="108978" y="2965"/>
                  </a:cubicBezTo>
                  <a:cubicBezTo>
                    <a:pt x="108978" y="2655"/>
                    <a:pt x="109228" y="2393"/>
                    <a:pt x="109538" y="2393"/>
                  </a:cubicBezTo>
                  <a:close/>
                  <a:moveTo>
                    <a:pt x="116991" y="2393"/>
                  </a:moveTo>
                  <a:cubicBezTo>
                    <a:pt x="117289" y="2393"/>
                    <a:pt x="117562" y="2655"/>
                    <a:pt x="117562" y="2965"/>
                  </a:cubicBezTo>
                  <a:cubicBezTo>
                    <a:pt x="117562" y="3262"/>
                    <a:pt x="117312" y="3524"/>
                    <a:pt x="116991" y="3524"/>
                  </a:cubicBezTo>
                  <a:cubicBezTo>
                    <a:pt x="116681" y="3524"/>
                    <a:pt x="116431" y="3274"/>
                    <a:pt x="116431" y="2965"/>
                  </a:cubicBezTo>
                  <a:cubicBezTo>
                    <a:pt x="116431" y="2655"/>
                    <a:pt x="116681" y="2393"/>
                    <a:pt x="116991" y="2393"/>
                  </a:cubicBezTo>
                  <a:close/>
                  <a:moveTo>
                    <a:pt x="124456" y="2393"/>
                  </a:moveTo>
                  <a:cubicBezTo>
                    <a:pt x="124754" y="2393"/>
                    <a:pt x="125016" y="2655"/>
                    <a:pt x="125016" y="2965"/>
                  </a:cubicBezTo>
                  <a:cubicBezTo>
                    <a:pt x="125016" y="3262"/>
                    <a:pt x="124766" y="3524"/>
                    <a:pt x="124456" y="3524"/>
                  </a:cubicBezTo>
                  <a:cubicBezTo>
                    <a:pt x="124135" y="3524"/>
                    <a:pt x="123885" y="3274"/>
                    <a:pt x="123885" y="2965"/>
                  </a:cubicBezTo>
                  <a:cubicBezTo>
                    <a:pt x="123885" y="2655"/>
                    <a:pt x="124135" y="2393"/>
                    <a:pt x="124456" y="2393"/>
                  </a:cubicBezTo>
                  <a:close/>
                  <a:moveTo>
                    <a:pt x="3405" y="4239"/>
                  </a:moveTo>
                  <a:cubicBezTo>
                    <a:pt x="3703" y="4239"/>
                    <a:pt x="3977" y="4501"/>
                    <a:pt x="3977" y="4810"/>
                  </a:cubicBezTo>
                  <a:cubicBezTo>
                    <a:pt x="3977" y="5108"/>
                    <a:pt x="3727" y="5370"/>
                    <a:pt x="3405" y="5370"/>
                  </a:cubicBezTo>
                  <a:cubicBezTo>
                    <a:pt x="3096" y="5370"/>
                    <a:pt x="2846" y="5120"/>
                    <a:pt x="2846" y="4810"/>
                  </a:cubicBezTo>
                  <a:cubicBezTo>
                    <a:pt x="2858" y="4501"/>
                    <a:pt x="3096" y="4239"/>
                    <a:pt x="3405" y="4239"/>
                  </a:cubicBezTo>
                  <a:close/>
                  <a:moveTo>
                    <a:pt x="7132" y="4239"/>
                  </a:moveTo>
                  <a:cubicBezTo>
                    <a:pt x="7430" y="4239"/>
                    <a:pt x="7692" y="4501"/>
                    <a:pt x="7692" y="4810"/>
                  </a:cubicBezTo>
                  <a:cubicBezTo>
                    <a:pt x="7692" y="5108"/>
                    <a:pt x="7442" y="5370"/>
                    <a:pt x="7132" y="5370"/>
                  </a:cubicBezTo>
                  <a:cubicBezTo>
                    <a:pt x="6834" y="5370"/>
                    <a:pt x="6560" y="5120"/>
                    <a:pt x="6560" y="4810"/>
                  </a:cubicBezTo>
                  <a:cubicBezTo>
                    <a:pt x="6584" y="4501"/>
                    <a:pt x="6822" y="4239"/>
                    <a:pt x="7132" y="4239"/>
                  </a:cubicBezTo>
                  <a:close/>
                  <a:moveTo>
                    <a:pt x="10871" y="4239"/>
                  </a:moveTo>
                  <a:cubicBezTo>
                    <a:pt x="11168" y="4239"/>
                    <a:pt x="11430" y="4501"/>
                    <a:pt x="11430" y="4810"/>
                  </a:cubicBezTo>
                  <a:cubicBezTo>
                    <a:pt x="11430" y="5108"/>
                    <a:pt x="11180" y="5370"/>
                    <a:pt x="10871" y="5370"/>
                  </a:cubicBezTo>
                  <a:cubicBezTo>
                    <a:pt x="10573" y="5370"/>
                    <a:pt x="10299" y="5120"/>
                    <a:pt x="10299" y="4810"/>
                  </a:cubicBezTo>
                  <a:cubicBezTo>
                    <a:pt x="10299" y="4501"/>
                    <a:pt x="10549" y="4239"/>
                    <a:pt x="10871" y="4239"/>
                  </a:cubicBezTo>
                  <a:close/>
                  <a:moveTo>
                    <a:pt x="14585" y="4239"/>
                  </a:moveTo>
                  <a:cubicBezTo>
                    <a:pt x="14883" y="4239"/>
                    <a:pt x="15157" y="4501"/>
                    <a:pt x="15157" y="4810"/>
                  </a:cubicBezTo>
                  <a:cubicBezTo>
                    <a:pt x="15157" y="5108"/>
                    <a:pt x="14895" y="5370"/>
                    <a:pt x="14585" y="5370"/>
                  </a:cubicBezTo>
                  <a:cubicBezTo>
                    <a:pt x="14288" y="5370"/>
                    <a:pt x="14014" y="5120"/>
                    <a:pt x="14014" y="4810"/>
                  </a:cubicBezTo>
                  <a:cubicBezTo>
                    <a:pt x="14038" y="4501"/>
                    <a:pt x="14276" y="4239"/>
                    <a:pt x="14585" y="4239"/>
                  </a:cubicBezTo>
                  <a:close/>
                  <a:moveTo>
                    <a:pt x="18324" y="4239"/>
                  </a:moveTo>
                  <a:cubicBezTo>
                    <a:pt x="18622" y="4239"/>
                    <a:pt x="18883" y="4501"/>
                    <a:pt x="18883" y="4810"/>
                  </a:cubicBezTo>
                  <a:cubicBezTo>
                    <a:pt x="18883" y="5108"/>
                    <a:pt x="18633" y="5370"/>
                    <a:pt x="18324" y="5370"/>
                  </a:cubicBezTo>
                  <a:cubicBezTo>
                    <a:pt x="18026" y="5370"/>
                    <a:pt x="17752" y="5120"/>
                    <a:pt x="17752" y="4810"/>
                  </a:cubicBezTo>
                  <a:cubicBezTo>
                    <a:pt x="17752" y="4501"/>
                    <a:pt x="18014" y="4239"/>
                    <a:pt x="18324" y="4239"/>
                  </a:cubicBezTo>
                  <a:close/>
                  <a:moveTo>
                    <a:pt x="22039" y="4239"/>
                  </a:moveTo>
                  <a:cubicBezTo>
                    <a:pt x="22336" y="4239"/>
                    <a:pt x="22610" y="4501"/>
                    <a:pt x="22610" y="4810"/>
                  </a:cubicBezTo>
                  <a:cubicBezTo>
                    <a:pt x="22610" y="5108"/>
                    <a:pt x="22360" y="5370"/>
                    <a:pt x="22039" y="5370"/>
                  </a:cubicBezTo>
                  <a:cubicBezTo>
                    <a:pt x="21729" y="5370"/>
                    <a:pt x="21479" y="5120"/>
                    <a:pt x="21479" y="4810"/>
                  </a:cubicBezTo>
                  <a:cubicBezTo>
                    <a:pt x="21491" y="4501"/>
                    <a:pt x="21729" y="4239"/>
                    <a:pt x="22039" y="4239"/>
                  </a:cubicBezTo>
                  <a:close/>
                  <a:moveTo>
                    <a:pt x="25777" y="4239"/>
                  </a:moveTo>
                  <a:cubicBezTo>
                    <a:pt x="26075" y="4239"/>
                    <a:pt x="26349" y="4501"/>
                    <a:pt x="26349" y="4810"/>
                  </a:cubicBezTo>
                  <a:cubicBezTo>
                    <a:pt x="26349" y="5108"/>
                    <a:pt x="26087" y="5370"/>
                    <a:pt x="25777" y="5370"/>
                  </a:cubicBezTo>
                  <a:cubicBezTo>
                    <a:pt x="25468" y="5370"/>
                    <a:pt x="25206" y="5120"/>
                    <a:pt x="25206" y="4810"/>
                  </a:cubicBezTo>
                  <a:cubicBezTo>
                    <a:pt x="25218" y="4501"/>
                    <a:pt x="25468" y="4239"/>
                    <a:pt x="25777" y="4239"/>
                  </a:cubicBezTo>
                  <a:close/>
                  <a:moveTo>
                    <a:pt x="29504" y="4239"/>
                  </a:moveTo>
                  <a:cubicBezTo>
                    <a:pt x="29801" y="4239"/>
                    <a:pt x="30063" y="4501"/>
                    <a:pt x="30063" y="4810"/>
                  </a:cubicBezTo>
                  <a:cubicBezTo>
                    <a:pt x="30063" y="5108"/>
                    <a:pt x="29813" y="5370"/>
                    <a:pt x="29504" y="5370"/>
                  </a:cubicBezTo>
                  <a:cubicBezTo>
                    <a:pt x="29182" y="5370"/>
                    <a:pt x="28932" y="5120"/>
                    <a:pt x="28932" y="4810"/>
                  </a:cubicBezTo>
                  <a:cubicBezTo>
                    <a:pt x="28944" y="4501"/>
                    <a:pt x="29182" y="4239"/>
                    <a:pt x="29504" y="4239"/>
                  </a:cubicBezTo>
                  <a:close/>
                  <a:moveTo>
                    <a:pt x="33230" y="4239"/>
                  </a:moveTo>
                  <a:cubicBezTo>
                    <a:pt x="33528" y="4239"/>
                    <a:pt x="33802" y="4501"/>
                    <a:pt x="33802" y="4810"/>
                  </a:cubicBezTo>
                  <a:cubicBezTo>
                    <a:pt x="33802" y="5108"/>
                    <a:pt x="33552" y="5370"/>
                    <a:pt x="33230" y="5370"/>
                  </a:cubicBezTo>
                  <a:cubicBezTo>
                    <a:pt x="32921" y="5370"/>
                    <a:pt x="32671" y="5120"/>
                    <a:pt x="32671" y="4810"/>
                  </a:cubicBezTo>
                  <a:cubicBezTo>
                    <a:pt x="32671" y="4501"/>
                    <a:pt x="32921" y="4239"/>
                    <a:pt x="33230" y="4239"/>
                  </a:cubicBezTo>
                  <a:close/>
                  <a:moveTo>
                    <a:pt x="36957" y="4239"/>
                  </a:moveTo>
                  <a:cubicBezTo>
                    <a:pt x="37255" y="4239"/>
                    <a:pt x="37517" y="4501"/>
                    <a:pt x="37517" y="4810"/>
                  </a:cubicBezTo>
                  <a:cubicBezTo>
                    <a:pt x="37517" y="5108"/>
                    <a:pt x="37267" y="5370"/>
                    <a:pt x="36957" y="5370"/>
                  </a:cubicBezTo>
                  <a:cubicBezTo>
                    <a:pt x="36648" y="5370"/>
                    <a:pt x="36386" y="5120"/>
                    <a:pt x="36386" y="4810"/>
                  </a:cubicBezTo>
                  <a:cubicBezTo>
                    <a:pt x="36409" y="4501"/>
                    <a:pt x="36648" y="4239"/>
                    <a:pt x="36957" y="4239"/>
                  </a:cubicBezTo>
                  <a:close/>
                  <a:moveTo>
                    <a:pt x="40672" y="4239"/>
                  </a:moveTo>
                  <a:cubicBezTo>
                    <a:pt x="40970" y="4239"/>
                    <a:pt x="41243" y="4501"/>
                    <a:pt x="41243" y="4810"/>
                  </a:cubicBezTo>
                  <a:cubicBezTo>
                    <a:pt x="41243" y="5108"/>
                    <a:pt x="40993" y="5370"/>
                    <a:pt x="40672" y="5370"/>
                  </a:cubicBezTo>
                  <a:cubicBezTo>
                    <a:pt x="40374" y="5370"/>
                    <a:pt x="40112" y="5120"/>
                    <a:pt x="40112" y="4810"/>
                  </a:cubicBezTo>
                  <a:cubicBezTo>
                    <a:pt x="40124" y="4501"/>
                    <a:pt x="40362" y="4239"/>
                    <a:pt x="40672" y="4239"/>
                  </a:cubicBezTo>
                  <a:close/>
                  <a:moveTo>
                    <a:pt x="44410" y="4239"/>
                  </a:moveTo>
                  <a:cubicBezTo>
                    <a:pt x="44708" y="4239"/>
                    <a:pt x="44982" y="4501"/>
                    <a:pt x="44982" y="4810"/>
                  </a:cubicBezTo>
                  <a:cubicBezTo>
                    <a:pt x="44982" y="5108"/>
                    <a:pt x="44720" y="5370"/>
                    <a:pt x="44410" y="5370"/>
                  </a:cubicBezTo>
                  <a:cubicBezTo>
                    <a:pt x="44113" y="5370"/>
                    <a:pt x="43851" y="5120"/>
                    <a:pt x="43851" y="4810"/>
                  </a:cubicBezTo>
                  <a:cubicBezTo>
                    <a:pt x="43851" y="4501"/>
                    <a:pt x="44101" y="4239"/>
                    <a:pt x="44410" y="4239"/>
                  </a:cubicBezTo>
                  <a:close/>
                  <a:moveTo>
                    <a:pt x="48137" y="4239"/>
                  </a:moveTo>
                  <a:cubicBezTo>
                    <a:pt x="48435" y="4239"/>
                    <a:pt x="48697" y="4501"/>
                    <a:pt x="48697" y="4810"/>
                  </a:cubicBezTo>
                  <a:cubicBezTo>
                    <a:pt x="48697" y="5108"/>
                    <a:pt x="48447" y="5370"/>
                    <a:pt x="48137" y="5370"/>
                  </a:cubicBezTo>
                  <a:cubicBezTo>
                    <a:pt x="47839" y="5370"/>
                    <a:pt x="47566" y="5120"/>
                    <a:pt x="47566" y="4810"/>
                  </a:cubicBezTo>
                  <a:cubicBezTo>
                    <a:pt x="47578" y="4501"/>
                    <a:pt x="47839" y="4239"/>
                    <a:pt x="48137" y="4239"/>
                  </a:cubicBezTo>
                  <a:close/>
                  <a:moveTo>
                    <a:pt x="51864" y="4239"/>
                  </a:moveTo>
                  <a:cubicBezTo>
                    <a:pt x="52161" y="4239"/>
                    <a:pt x="52435" y="4501"/>
                    <a:pt x="52435" y="4810"/>
                  </a:cubicBezTo>
                  <a:cubicBezTo>
                    <a:pt x="52435" y="5108"/>
                    <a:pt x="52185" y="5370"/>
                    <a:pt x="51864" y="5370"/>
                  </a:cubicBezTo>
                  <a:cubicBezTo>
                    <a:pt x="51566" y="5370"/>
                    <a:pt x="51304" y="5120"/>
                    <a:pt x="51304" y="4810"/>
                  </a:cubicBezTo>
                  <a:cubicBezTo>
                    <a:pt x="51304" y="4501"/>
                    <a:pt x="51554" y="4239"/>
                    <a:pt x="51864" y="4239"/>
                  </a:cubicBezTo>
                  <a:close/>
                  <a:moveTo>
                    <a:pt x="55602" y="4239"/>
                  </a:moveTo>
                  <a:cubicBezTo>
                    <a:pt x="55900" y="4239"/>
                    <a:pt x="56174" y="4501"/>
                    <a:pt x="56174" y="4810"/>
                  </a:cubicBezTo>
                  <a:cubicBezTo>
                    <a:pt x="56174" y="5108"/>
                    <a:pt x="55912" y="5370"/>
                    <a:pt x="55602" y="5370"/>
                  </a:cubicBezTo>
                  <a:cubicBezTo>
                    <a:pt x="55293" y="5370"/>
                    <a:pt x="55043" y="5120"/>
                    <a:pt x="55043" y="4810"/>
                  </a:cubicBezTo>
                  <a:cubicBezTo>
                    <a:pt x="55043" y="4501"/>
                    <a:pt x="55293" y="4239"/>
                    <a:pt x="55602" y="4239"/>
                  </a:cubicBezTo>
                  <a:close/>
                  <a:moveTo>
                    <a:pt x="59329" y="4239"/>
                  </a:moveTo>
                  <a:cubicBezTo>
                    <a:pt x="59627" y="4239"/>
                    <a:pt x="59889" y="4501"/>
                    <a:pt x="59889" y="4810"/>
                  </a:cubicBezTo>
                  <a:cubicBezTo>
                    <a:pt x="59889" y="5108"/>
                    <a:pt x="59639" y="5370"/>
                    <a:pt x="59329" y="5370"/>
                  </a:cubicBezTo>
                  <a:cubicBezTo>
                    <a:pt x="59008" y="5370"/>
                    <a:pt x="58757" y="5120"/>
                    <a:pt x="58757" y="4810"/>
                  </a:cubicBezTo>
                  <a:cubicBezTo>
                    <a:pt x="58757" y="4501"/>
                    <a:pt x="59008" y="4239"/>
                    <a:pt x="59329" y="4239"/>
                  </a:cubicBezTo>
                  <a:close/>
                  <a:moveTo>
                    <a:pt x="63056" y="4239"/>
                  </a:moveTo>
                  <a:cubicBezTo>
                    <a:pt x="63353" y="4239"/>
                    <a:pt x="63627" y="4501"/>
                    <a:pt x="63627" y="4810"/>
                  </a:cubicBezTo>
                  <a:cubicBezTo>
                    <a:pt x="63627" y="5108"/>
                    <a:pt x="63377" y="5370"/>
                    <a:pt x="63056" y="5370"/>
                  </a:cubicBezTo>
                  <a:cubicBezTo>
                    <a:pt x="62746" y="5370"/>
                    <a:pt x="62496" y="5120"/>
                    <a:pt x="62496" y="4810"/>
                  </a:cubicBezTo>
                  <a:cubicBezTo>
                    <a:pt x="62496" y="4501"/>
                    <a:pt x="62746" y="4239"/>
                    <a:pt x="63056" y="4239"/>
                  </a:cubicBezTo>
                  <a:close/>
                  <a:moveTo>
                    <a:pt x="66782" y="4239"/>
                  </a:moveTo>
                  <a:cubicBezTo>
                    <a:pt x="67080" y="4239"/>
                    <a:pt x="67342" y="4501"/>
                    <a:pt x="67342" y="4810"/>
                  </a:cubicBezTo>
                  <a:cubicBezTo>
                    <a:pt x="67342" y="5108"/>
                    <a:pt x="67092" y="5370"/>
                    <a:pt x="66782" y="5370"/>
                  </a:cubicBezTo>
                  <a:cubicBezTo>
                    <a:pt x="66473" y="5370"/>
                    <a:pt x="66211" y="5120"/>
                    <a:pt x="66211" y="4810"/>
                  </a:cubicBezTo>
                  <a:cubicBezTo>
                    <a:pt x="66235" y="4501"/>
                    <a:pt x="66473" y="4239"/>
                    <a:pt x="66782" y="4239"/>
                  </a:cubicBezTo>
                  <a:close/>
                  <a:moveTo>
                    <a:pt x="70509" y="4239"/>
                  </a:moveTo>
                  <a:cubicBezTo>
                    <a:pt x="70807" y="4239"/>
                    <a:pt x="71080" y="4501"/>
                    <a:pt x="71080" y="4810"/>
                  </a:cubicBezTo>
                  <a:cubicBezTo>
                    <a:pt x="71080" y="5108"/>
                    <a:pt x="70830" y="5370"/>
                    <a:pt x="70509" y="5370"/>
                  </a:cubicBezTo>
                  <a:cubicBezTo>
                    <a:pt x="70199" y="5370"/>
                    <a:pt x="69949" y="5120"/>
                    <a:pt x="69949" y="4810"/>
                  </a:cubicBezTo>
                  <a:cubicBezTo>
                    <a:pt x="69949" y="4501"/>
                    <a:pt x="70199" y="4239"/>
                    <a:pt x="70509" y="4239"/>
                  </a:cubicBezTo>
                  <a:close/>
                  <a:moveTo>
                    <a:pt x="74236" y="4239"/>
                  </a:moveTo>
                  <a:cubicBezTo>
                    <a:pt x="74533" y="4239"/>
                    <a:pt x="74795" y="4501"/>
                    <a:pt x="74795" y="4810"/>
                  </a:cubicBezTo>
                  <a:cubicBezTo>
                    <a:pt x="74795" y="5108"/>
                    <a:pt x="74545" y="5370"/>
                    <a:pt x="74236" y="5370"/>
                  </a:cubicBezTo>
                  <a:cubicBezTo>
                    <a:pt x="73938" y="5370"/>
                    <a:pt x="73676" y="5120"/>
                    <a:pt x="73676" y="4810"/>
                  </a:cubicBezTo>
                  <a:cubicBezTo>
                    <a:pt x="73676" y="4501"/>
                    <a:pt x="73926" y="4239"/>
                    <a:pt x="74236" y="4239"/>
                  </a:cubicBezTo>
                  <a:close/>
                  <a:moveTo>
                    <a:pt x="77855" y="4239"/>
                  </a:moveTo>
                  <a:cubicBezTo>
                    <a:pt x="78153" y="4239"/>
                    <a:pt x="78415" y="4501"/>
                    <a:pt x="78415" y="4810"/>
                  </a:cubicBezTo>
                  <a:cubicBezTo>
                    <a:pt x="78415" y="5108"/>
                    <a:pt x="78165" y="5370"/>
                    <a:pt x="77855" y="5370"/>
                  </a:cubicBezTo>
                  <a:cubicBezTo>
                    <a:pt x="77546" y="5370"/>
                    <a:pt x="77284" y="5120"/>
                    <a:pt x="77284" y="4810"/>
                  </a:cubicBezTo>
                  <a:cubicBezTo>
                    <a:pt x="77284" y="4501"/>
                    <a:pt x="77546" y="4239"/>
                    <a:pt x="77855" y="4239"/>
                  </a:cubicBezTo>
                  <a:close/>
                  <a:moveTo>
                    <a:pt x="81570" y="4239"/>
                  </a:moveTo>
                  <a:cubicBezTo>
                    <a:pt x="81868" y="4239"/>
                    <a:pt x="82141" y="4501"/>
                    <a:pt x="82141" y="4810"/>
                  </a:cubicBezTo>
                  <a:cubicBezTo>
                    <a:pt x="82141" y="5108"/>
                    <a:pt x="81879" y="5370"/>
                    <a:pt x="81570" y="5370"/>
                  </a:cubicBezTo>
                  <a:cubicBezTo>
                    <a:pt x="81260" y="5370"/>
                    <a:pt x="81010" y="5120"/>
                    <a:pt x="81010" y="4810"/>
                  </a:cubicBezTo>
                  <a:cubicBezTo>
                    <a:pt x="81022" y="4501"/>
                    <a:pt x="81260" y="4239"/>
                    <a:pt x="81570" y="4239"/>
                  </a:cubicBezTo>
                  <a:close/>
                  <a:moveTo>
                    <a:pt x="85308" y="4239"/>
                  </a:moveTo>
                  <a:cubicBezTo>
                    <a:pt x="85606" y="4239"/>
                    <a:pt x="85880" y="4501"/>
                    <a:pt x="85880" y="4810"/>
                  </a:cubicBezTo>
                  <a:cubicBezTo>
                    <a:pt x="85880" y="5108"/>
                    <a:pt x="85618" y="5370"/>
                    <a:pt x="85308" y="5370"/>
                  </a:cubicBezTo>
                  <a:cubicBezTo>
                    <a:pt x="84999" y="5370"/>
                    <a:pt x="84749" y="5120"/>
                    <a:pt x="84749" y="4810"/>
                  </a:cubicBezTo>
                  <a:cubicBezTo>
                    <a:pt x="84749" y="4501"/>
                    <a:pt x="84999" y="4239"/>
                    <a:pt x="85308" y="4239"/>
                  </a:cubicBezTo>
                  <a:close/>
                  <a:moveTo>
                    <a:pt x="89035" y="4239"/>
                  </a:moveTo>
                  <a:cubicBezTo>
                    <a:pt x="89333" y="4239"/>
                    <a:pt x="89595" y="4501"/>
                    <a:pt x="89595" y="4810"/>
                  </a:cubicBezTo>
                  <a:cubicBezTo>
                    <a:pt x="89595" y="5108"/>
                    <a:pt x="89345" y="5370"/>
                    <a:pt x="89035" y="5370"/>
                  </a:cubicBezTo>
                  <a:cubicBezTo>
                    <a:pt x="88714" y="5370"/>
                    <a:pt x="88464" y="5120"/>
                    <a:pt x="88464" y="4810"/>
                  </a:cubicBezTo>
                  <a:cubicBezTo>
                    <a:pt x="88475" y="4501"/>
                    <a:pt x="88714" y="4239"/>
                    <a:pt x="89035" y="4239"/>
                  </a:cubicBezTo>
                  <a:close/>
                  <a:moveTo>
                    <a:pt x="92762" y="4239"/>
                  </a:moveTo>
                  <a:cubicBezTo>
                    <a:pt x="93059" y="4239"/>
                    <a:pt x="93333" y="4501"/>
                    <a:pt x="93333" y="4810"/>
                  </a:cubicBezTo>
                  <a:cubicBezTo>
                    <a:pt x="93333" y="5108"/>
                    <a:pt x="93071" y="5370"/>
                    <a:pt x="92762" y="5370"/>
                  </a:cubicBezTo>
                  <a:cubicBezTo>
                    <a:pt x="92452" y="5370"/>
                    <a:pt x="92202" y="5120"/>
                    <a:pt x="92202" y="4810"/>
                  </a:cubicBezTo>
                  <a:cubicBezTo>
                    <a:pt x="92202" y="4501"/>
                    <a:pt x="92452" y="4239"/>
                    <a:pt x="92762" y="4239"/>
                  </a:cubicBezTo>
                  <a:close/>
                  <a:moveTo>
                    <a:pt x="96488" y="4239"/>
                  </a:moveTo>
                  <a:cubicBezTo>
                    <a:pt x="96786" y="4239"/>
                    <a:pt x="97048" y="4501"/>
                    <a:pt x="97048" y="4810"/>
                  </a:cubicBezTo>
                  <a:cubicBezTo>
                    <a:pt x="97048" y="5108"/>
                    <a:pt x="96798" y="5370"/>
                    <a:pt x="96488" y="5370"/>
                  </a:cubicBezTo>
                  <a:cubicBezTo>
                    <a:pt x="96191" y="5370"/>
                    <a:pt x="95917" y="5120"/>
                    <a:pt x="95917" y="4810"/>
                  </a:cubicBezTo>
                  <a:cubicBezTo>
                    <a:pt x="95917" y="4501"/>
                    <a:pt x="96179" y="4239"/>
                    <a:pt x="96488" y="4239"/>
                  </a:cubicBezTo>
                  <a:close/>
                  <a:moveTo>
                    <a:pt x="100203" y="4239"/>
                  </a:moveTo>
                  <a:cubicBezTo>
                    <a:pt x="100501" y="4239"/>
                    <a:pt x="100775" y="4501"/>
                    <a:pt x="100775" y="4810"/>
                  </a:cubicBezTo>
                  <a:cubicBezTo>
                    <a:pt x="100775" y="5108"/>
                    <a:pt x="100513" y="5370"/>
                    <a:pt x="100203" y="5370"/>
                  </a:cubicBezTo>
                  <a:cubicBezTo>
                    <a:pt x="99905" y="5370"/>
                    <a:pt x="99644" y="5120"/>
                    <a:pt x="99644" y="4810"/>
                  </a:cubicBezTo>
                  <a:cubicBezTo>
                    <a:pt x="99655" y="4501"/>
                    <a:pt x="99894" y="4239"/>
                    <a:pt x="100203" y="4239"/>
                  </a:cubicBezTo>
                  <a:close/>
                  <a:moveTo>
                    <a:pt x="103942" y="4239"/>
                  </a:moveTo>
                  <a:cubicBezTo>
                    <a:pt x="104239" y="4239"/>
                    <a:pt x="104513" y="4501"/>
                    <a:pt x="104513" y="4810"/>
                  </a:cubicBezTo>
                  <a:cubicBezTo>
                    <a:pt x="104513" y="5108"/>
                    <a:pt x="104251" y="5370"/>
                    <a:pt x="103942" y="5370"/>
                  </a:cubicBezTo>
                  <a:cubicBezTo>
                    <a:pt x="103644" y="5370"/>
                    <a:pt x="103382" y="5120"/>
                    <a:pt x="103382" y="4810"/>
                  </a:cubicBezTo>
                  <a:cubicBezTo>
                    <a:pt x="103382" y="4501"/>
                    <a:pt x="103632" y="4239"/>
                    <a:pt x="103942" y="4239"/>
                  </a:cubicBezTo>
                  <a:close/>
                  <a:moveTo>
                    <a:pt x="107668" y="4239"/>
                  </a:moveTo>
                  <a:cubicBezTo>
                    <a:pt x="107966" y="4239"/>
                    <a:pt x="108228" y="4501"/>
                    <a:pt x="108228" y="4810"/>
                  </a:cubicBezTo>
                  <a:cubicBezTo>
                    <a:pt x="108228" y="5108"/>
                    <a:pt x="107978" y="5370"/>
                    <a:pt x="107668" y="5370"/>
                  </a:cubicBezTo>
                  <a:cubicBezTo>
                    <a:pt x="107371" y="5370"/>
                    <a:pt x="107097" y="5120"/>
                    <a:pt x="107097" y="4810"/>
                  </a:cubicBezTo>
                  <a:cubicBezTo>
                    <a:pt x="107109" y="4501"/>
                    <a:pt x="107347" y="4239"/>
                    <a:pt x="107668" y="4239"/>
                  </a:cubicBezTo>
                  <a:close/>
                  <a:moveTo>
                    <a:pt x="111395" y="4239"/>
                  </a:moveTo>
                  <a:cubicBezTo>
                    <a:pt x="111693" y="4239"/>
                    <a:pt x="111967" y="4501"/>
                    <a:pt x="111967" y="4810"/>
                  </a:cubicBezTo>
                  <a:cubicBezTo>
                    <a:pt x="111967" y="5108"/>
                    <a:pt x="111705" y="5370"/>
                    <a:pt x="111395" y="5370"/>
                  </a:cubicBezTo>
                  <a:cubicBezTo>
                    <a:pt x="111085" y="5370"/>
                    <a:pt x="110835" y="5120"/>
                    <a:pt x="110835" y="4810"/>
                  </a:cubicBezTo>
                  <a:cubicBezTo>
                    <a:pt x="110835" y="4501"/>
                    <a:pt x="111085" y="4239"/>
                    <a:pt x="111395" y="4239"/>
                  </a:cubicBezTo>
                  <a:close/>
                  <a:moveTo>
                    <a:pt x="115122" y="4239"/>
                  </a:moveTo>
                  <a:cubicBezTo>
                    <a:pt x="115419" y="4239"/>
                    <a:pt x="115681" y="4501"/>
                    <a:pt x="115681" y="4810"/>
                  </a:cubicBezTo>
                  <a:cubicBezTo>
                    <a:pt x="115681" y="5108"/>
                    <a:pt x="115431" y="5370"/>
                    <a:pt x="115122" y="5370"/>
                  </a:cubicBezTo>
                  <a:cubicBezTo>
                    <a:pt x="114812" y="5370"/>
                    <a:pt x="114550" y="5120"/>
                    <a:pt x="114550" y="4810"/>
                  </a:cubicBezTo>
                  <a:cubicBezTo>
                    <a:pt x="114574" y="4501"/>
                    <a:pt x="114812" y="4239"/>
                    <a:pt x="115122" y="4239"/>
                  </a:cubicBezTo>
                  <a:close/>
                  <a:moveTo>
                    <a:pt x="118860" y="4239"/>
                  </a:moveTo>
                  <a:cubicBezTo>
                    <a:pt x="119158" y="4239"/>
                    <a:pt x="119420" y="4501"/>
                    <a:pt x="119420" y="4810"/>
                  </a:cubicBezTo>
                  <a:cubicBezTo>
                    <a:pt x="119420" y="5108"/>
                    <a:pt x="119170" y="5370"/>
                    <a:pt x="118860" y="5370"/>
                  </a:cubicBezTo>
                  <a:cubicBezTo>
                    <a:pt x="118539" y="5370"/>
                    <a:pt x="118289" y="5120"/>
                    <a:pt x="118289" y="4810"/>
                  </a:cubicBezTo>
                  <a:cubicBezTo>
                    <a:pt x="118289" y="4501"/>
                    <a:pt x="118539" y="4239"/>
                    <a:pt x="118860" y="4239"/>
                  </a:cubicBezTo>
                  <a:close/>
                  <a:moveTo>
                    <a:pt x="122575" y="4239"/>
                  </a:moveTo>
                  <a:cubicBezTo>
                    <a:pt x="122873" y="4239"/>
                    <a:pt x="123146" y="4501"/>
                    <a:pt x="123146" y="4810"/>
                  </a:cubicBezTo>
                  <a:cubicBezTo>
                    <a:pt x="123146" y="5108"/>
                    <a:pt x="122885" y="5370"/>
                    <a:pt x="122575" y="5370"/>
                  </a:cubicBezTo>
                  <a:cubicBezTo>
                    <a:pt x="122265" y="5370"/>
                    <a:pt x="122015" y="5120"/>
                    <a:pt x="122015" y="4810"/>
                  </a:cubicBezTo>
                  <a:cubicBezTo>
                    <a:pt x="122027" y="4501"/>
                    <a:pt x="122277" y="4239"/>
                    <a:pt x="122575" y="4239"/>
                  </a:cubicBezTo>
                  <a:close/>
                  <a:moveTo>
                    <a:pt x="126314" y="4239"/>
                  </a:moveTo>
                  <a:cubicBezTo>
                    <a:pt x="126611" y="4239"/>
                    <a:pt x="126873" y="4501"/>
                    <a:pt x="126873" y="4810"/>
                  </a:cubicBezTo>
                  <a:cubicBezTo>
                    <a:pt x="126873" y="5108"/>
                    <a:pt x="126623" y="5370"/>
                    <a:pt x="126314" y="5370"/>
                  </a:cubicBezTo>
                  <a:cubicBezTo>
                    <a:pt x="126004" y="5370"/>
                    <a:pt x="125742" y="5120"/>
                    <a:pt x="125742" y="4810"/>
                  </a:cubicBezTo>
                  <a:cubicBezTo>
                    <a:pt x="125742" y="4501"/>
                    <a:pt x="126004" y="4239"/>
                    <a:pt x="126314" y="4239"/>
                  </a:cubicBezTo>
                  <a:close/>
                  <a:moveTo>
                    <a:pt x="130028" y="4239"/>
                  </a:moveTo>
                  <a:cubicBezTo>
                    <a:pt x="130326" y="4239"/>
                    <a:pt x="130600" y="4501"/>
                    <a:pt x="130600" y="4810"/>
                  </a:cubicBezTo>
                  <a:cubicBezTo>
                    <a:pt x="130600" y="5108"/>
                    <a:pt x="130350" y="5370"/>
                    <a:pt x="130028" y="5370"/>
                  </a:cubicBezTo>
                  <a:cubicBezTo>
                    <a:pt x="129731" y="5370"/>
                    <a:pt x="129469" y="5120"/>
                    <a:pt x="129469" y="4810"/>
                  </a:cubicBezTo>
                  <a:cubicBezTo>
                    <a:pt x="129469" y="4501"/>
                    <a:pt x="129719" y="4239"/>
                    <a:pt x="130028" y="4239"/>
                  </a:cubicBezTo>
                  <a:close/>
                  <a:moveTo>
                    <a:pt x="1548" y="6120"/>
                  </a:moveTo>
                  <a:cubicBezTo>
                    <a:pt x="1846" y="6120"/>
                    <a:pt x="2119" y="6370"/>
                    <a:pt x="2119" y="6679"/>
                  </a:cubicBezTo>
                  <a:cubicBezTo>
                    <a:pt x="2119" y="6989"/>
                    <a:pt x="1858" y="7251"/>
                    <a:pt x="1548" y="7251"/>
                  </a:cubicBezTo>
                  <a:cubicBezTo>
                    <a:pt x="1238" y="7251"/>
                    <a:pt x="988" y="6989"/>
                    <a:pt x="988" y="6679"/>
                  </a:cubicBezTo>
                  <a:cubicBezTo>
                    <a:pt x="988" y="6370"/>
                    <a:pt x="1238" y="6120"/>
                    <a:pt x="1548" y="6120"/>
                  </a:cubicBezTo>
                  <a:close/>
                  <a:moveTo>
                    <a:pt x="5287" y="6120"/>
                  </a:moveTo>
                  <a:cubicBezTo>
                    <a:pt x="5596" y="6120"/>
                    <a:pt x="5846" y="6370"/>
                    <a:pt x="5846" y="6679"/>
                  </a:cubicBezTo>
                  <a:cubicBezTo>
                    <a:pt x="5846" y="6989"/>
                    <a:pt x="5596" y="7251"/>
                    <a:pt x="5287" y="7251"/>
                  </a:cubicBezTo>
                  <a:cubicBezTo>
                    <a:pt x="4977" y="7251"/>
                    <a:pt x="4715" y="6989"/>
                    <a:pt x="4715" y="6679"/>
                  </a:cubicBezTo>
                  <a:cubicBezTo>
                    <a:pt x="4715" y="6370"/>
                    <a:pt x="4977" y="6120"/>
                    <a:pt x="5287" y="6120"/>
                  </a:cubicBezTo>
                  <a:close/>
                  <a:moveTo>
                    <a:pt x="9001" y="6120"/>
                  </a:moveTo>
                  <a:cubicBezTo>
                    <a:pt x="9299" y="6120"/>
                    <a:pt x="9573" y="6370"/>
                    <a:pt x="9573" y="6679"/>
                  </a:cubicBezTo>
                  <a:cubicBezTo>
                    <a:pt x="9573" y="6989"/>
                    <a:pt x="9323" y="7251"/>
                    <a:pt x="9001" y="7251"/>
                  </a:cubicBezTo>
                  <a:cubicBezTo>
                    <a:pt x="8704" y="7251"/>
                    <a:pt x="8442" y="6989"/>
                    <a:pt x="8442" y="6679"/>
                  </a:cubicBezTo>
                  <a:cubicBezTo>
                    <a:pt x="8442" y="6370"/>
                    <a:pt x="8692" y="6120"/>
                    <a:pt x="9001" y="6120"/>
                  </a:cubicBezTo>
                  <a:close/>
                  <a:moveTo>
                    <a:pt x="12728" y="6120"/>
                  </a:moveTo>
                  <a:cubicBezTo>
                    <a:pt x="13037" y="6120"/>
                    <a:pt x="13288" y="6370"/>
                    <a:pt x="13288" y="6679"/>
                  </a:cubicBezTo>
                  <a:cubicBezTo>
                    <a:pt x="13288" y="6989"/>
                    <a:pt x="13037" y="7251"/>
                    <a:pt x="12728" y="7251"/>
                  </a:cubicBezTo>
                  <a:cubicBezTo>
                    <a:pt x="12418" y="7251"/>
                    <a:pt x="12156" y="6989"/>
                    <a:pt x="12156" y="6679"/>
                  </a:cubicBezTo>
                  <a:cubicBezTo>
                    <a:pt x="12156" y="6370"/>
                    <a:pt x="12418" y="6120"/>
                    <a:pt x="12728" y="6120"/>
                  </a:cubicBezTo>
                  <a:close/>
                  <a:moveTo>
                    <a:pt x="16466" y="6120"/>
                  </a:moveTo>
                  <a:cubicBezTo>
                    <a:pt x="16764" y="6120"/>
                    <a:pt x="17026" y="6370"/>
                    <a:pt x="17026" y="6679"/>
                  </a:cubicBezTo>
                  <a:cubicBezTo>
                    <a:pt x="17026" y="6989"/>
                    <a:pt x="16776" y="7251"/>
                    <a:pt x="16466" y="7251"/>
                  </a:cubicBezTo>
                  <a:cubicBezTo>
                    <a:pt x="16169" y="7251"/>
                    <a:pt x="15895" y="6989"/>
                    <a:pt x="15895" y="6679"/>
                  </a:cubicBezTo>
                  <a:cubicBezTo>
                    <a:pt x="15895" y="6370"/>
                    <a:pt x="16145" y="6120"/>
                    <a:pt x="16466" y="6120"/>
                  </a:cubicBezTo>
                  <a:close/>
                  <a:moveTo>
                    <a:pt x="20181" y="6120"/>
                  </a:moveTo>
                  <a:cubicBezTo>
                    <a:pt x="20491" y="6120"/>
                    <a:pt x="20753" y="6370"/>
                    <a:pt x="20753" y="6679"/>
                  </a:cubicBezTo>
                  <a:cubicBezTo>
                    <a:pt x="20753" y="6989"/>
                    <a:pt x="20491" y="7251"/>
                    <a:pt x="20181" y="7251"/>
                  </a:cubicBezTo>
                  <a:cubicBezTo>
                    <a:pt x="19872" y="7251"/>
                    <a:pt x="19622" y="6989"/>
                    <a:pt x="19622" y="6679"/>
                  </a:cubicBezTo>
                  <a:cubicBezTo>
                    <a:pt x="19622" y="6370"/>
                    <a:pt x="19872" y="6120"/>
                    <a:pt x="20181" y="6120"/>
                  </a:cubicBezTo>
                  <a:close/>
                  <a:moveTo>
                    <a:pt x="23920" y="6120"/>
                  </a:moveTo>
                  <a:cubicBezTo>
                    <a:pt x="24217" y="6120"/>
                    <a:pt x="24479" y="6370"/>
                    <a:pt x="24479" y="6679"/>
                  </a:cubicBezTo>
                  <a:cubicBezTo>
                    <a:pt x="24479" y="6989"/>
                    <a:pt x="24229" y="7251"/>
                    <a:pt x="23920" y="7251"/>
                  </a:cubicBezTo>
                  <a:cubicBezTo>
                    <a:pt x="23610" y="7251"/>
                    <a:pt x="23348" y="6989"/>
                    <a:pt x="23348" y="6679"/>
                  </a:cubicBezTo>
                  <a:cubicBezTo>
                    <a:pt x="23348" y="6370"/>
                    <a:pt x="23610" y="6120"/>
                    <a:pt x="23920" y="6120"/>
                  </a:cubicBezTo>
                  <a:close/>
                  <a:moveTo>
                    <a:pt x="27635" y="6120"/>
                  </a:moveTo>
                  <a:cubicBezTo>
                    <a:pt x="27956" y="6120"/>
                    <a:pt x="28206" y="6370"/>
                    <a:pt x="28206" y="6679"/>
                  </a:cubicBezTo>
                  <a:cubicBezTo>
                    <a:pt x="28206" y="6989"/>
                    <a:pt x="27956" y="7251"/>
                    <a:pt x="27635" y="7251"/>
                  </a:cubicBezTo>
                  <a:cubicBezTo>
                    <a:pt x="27325" y="7251"/>
                    <a:pt x="27075" y="6989"/>
                    <a:pt x="27075" y="6679"/>
                  </a:cubicBezTo>
                  <a:cubicBezTo>
                    <a:pt x="27075" y="6370"/>
                    <a:pt x="27325" y="6120"/>
                    <a:pt x="27635" y="6120"/>
                  </a:cubicBezTo>
                  <a:close/>
                  <a:moveTo>
                    <a:pt x="31373" y="6120"/>
                  </a:moveTo>
                  <a:cubicBezTo>
                    <a:pt x="31671" y="6120"/>
                    <a:pt x="31945" y="6370"/>
                    <a:pt x="31945" y="6679"/>
                  </a:cubicBezTo>
                  <a:cubicBezTo>
                    <a:pt x="31945" y="6989"/>
                    <a:pt x="31683" y="7251"/>
                    <a:pt x="31373" y="7251"/>
                  </a:cubicBezTo>
                  <a:cubicBezTo>
                    <a:pt x="31064" y="7251"/>
                    <a:pt x="30814" y="6989"/>
                    <a:pt x="30814" y="6679"/>
                  </a:cubicBezTo>
                  <a:cubicBezTo>
                    <a:pt x="30814" y="6370"/>
                    <a:pt x="31064" y="6120"/>
                    <a:pt x="31373" y="6120"/>
                  </a:cubicBezTo>
                  <a:close/>
                  <a:moveTo>
                    <a:pt x="35100" y="6120"/>
                  </a:moveTo>
                  <a:cubicBezTo>
                    <a:pt x="35409" y="6120"/>
                    <a:pt x="35659" y="6370"/>
                    <a:pt x="35659" y="6679"/>
                  </a:cubicBezTo>
                  <a:cubicBezTo>
                    <a:pt x="35659" y="6989"/>
                    <a:pt x="35409" y="7251"/>
                    <a:pt x="35100" y="7251"/>
                  </a:cubicBezTo>
                  <a:cubicBezTo>
                    <a:pt x="34778" y="7251"/>
                    <a:pt x="34528" y="6989"/>
                    <a:pt x="34528" y="6679"/>
                  </a:cubicBezTo>
                  <a:cubicBezTo>
                    <a:pt x="34528" y="6370"/>
                    <a:pt x="34778" y="6120"/>
                    <a:pt x="35100" y="6120"/>
                  </a:cubicBezTo>
                  <a:close/>
                  <a:moveTo>
                    <a:pt x="38815" y="6120"/>
                  </a:moveTo>
                  <a:cubicBezTo>
                    <a:pt x="39112" y="6120"/>
                    <a:pt x="39386" y="6370"/>
                    <a:pt x="39386" y="6679"/>
                  </a:cubicBezTo>
                  <a:cubicBezTo>
                    <a:pt x="39386" y="6989"/>
                    <a:pt x="39124" y="7251"/>
                    <a:pt x="38815" y="7251"/>
                  </a:cubicBezTo>
                  <a:cubicBezTo>
                    <a:pt x="38517" y="7251"/>
                    <a:pt x="38255" y="6989"/>
                    <a:pt x="38255" y="6679"/>
                  </a:cubicBezTo>
                  <a:cubicBezTo>
                    <a:pt x="38255" y="6370"/>
                    <a:pt x="38505" y="6120"/>
                    <a:pt x="38815" y="6120"/>
                  </a:cubicBezTo>
                  <a:close/>
                  <a:moveTo>
                    <a:pt x="42553" y="6120"/>
                  </a:moveTo>
                  <a:cubicBezTo>
                    <a:pt x="42863" y="6120"/>
                    <a:pt x="43113" y="6370"/>
                    <a:pt x="43113" y="6679"/>
                  </a:cubicBezTo>
                  <a:cubicBezTo>
                    <a:pt x="43113" y="6989"/>
                    <a:pt x="42863" y="7251"/>
                    <a:pt x="42553" y="7251"/>
                  </a:cubicBezTo>
                  <a:cubicBezTo>
                    <a:pt x="42232" y="7251"/>
                    <a:pt x="41982" y="6989"/>
                    <a:pt x="41982" y="6679"/>
                  </a:cubicBezTo>
                  <a:cubicBezTo>
                    <a:pt x="41982" y="6370"/>
                    <a:pt x="42244" y="6120"/>
                    <a:pt x="42553" y="6120"/>
                  </a:cubicBezTo>
                  <a:close/>
                  <a:moveTo>
                    <a:pt x="46268" y="6120"/>
                  </a:moveTo>
                  <a:cubicBezTo>
                    <a:pt x="46565" y="6120"/>
                    <a:pt x="46839" y="6370"/>
                    <a:pt x="46839" y="6679"/>
                  </a:cubicBezTo>
                  <a:cubicBezTo>
                    <a:pt x="46839" y="6989"/>
                    <a:pt x="46589" y="7251"/>
                    <a:pt x="46268" y="7251"/>
                  </a:cubicBezTo>
                  <a:cubicBezTo>
                    <a:pt x="45970" y="7251"/>
                    <a:pt x="45708" y="6989"/>
                    <a:pt x="45708" y="6679"/>
                  </a:cubicBezTo>
                  <a:cubicBezTo>
                    <a:pt x="45708" y="6370"/>
                    <a:pt x="45958" y="6120"/>
                    <a:pt x="46268" y="6120"/>
                  </a:cubicBezTo>
                  <a:close/>
                  <a:moveTo>
                    <a:pt x="50006" y="6120"/>
                  </a:moveTo>
                  <a:cubicBezTo>
                    <a:pt x="50316" y="6120"/>
                    <a:pt x="50578" y="6370"/>
                    <a:pt x="50578" y="6679"/>
                  </a:cubicBezTo>
                  <a:cubicBezTo>
                    <a:pt x="50578" y="6989"/>
                    <a:pt x="50316" y="7251"/>
                    <a:pt x="50006" y="7251"/>
                  </a:cubicBezTo>
                  <a:cubicBezTo>
                    <a:pt x="49697" y="7251"/>
                    <a:pt x="49447" y="6989"/>
                    <a:pt x="49447" y="6679"/>
                  </a:cubicBezTo>
                  <a:cubicBezTo>
                    <a:pt x="49447" y="6370"/>
                    <a:pt x="49697" y="6120"/>
                    <a:pt x="50006" y="6120"/>
                  </a:cubicBezTo>
                  <a:close/>
                  <a:moveTo>
                    <a:pt x="53733" y="6120"/>
                  </a:moveTo>
                  <a:cubicBezTo>
                    <a:pt x="54031" y="6120"/>
                    <a:pt x="54293" y="6370"/>
                    <a:pt x="54293" y="6679"/>
                  </a:cubicBezTo>
                  <a:cubicBezTo>
                    <a:pt x="54293" y="6989"/>
                    <a:pt x="54043" y="7251"/>
                    <a:pt x="53733" y="7251"/>
                  </a:cubicBezTo>
                  <a:cubicBezTo>
                    <a:pt x="53412" y="7251"/>
                    <a:pt x="53162" y="6989"/>
                    <a:pt x="53162" y="6679"/>
                  </a:cubicBezTo>
                  <a:cubicBezTo>
                    <a:pt x="53162" y="6370"/>
                    <a:pt x="53412" y="6120"/>
                    <a:pt x="53733" y="6120"/>
                  </a:cubicBezTo>
                  <a:close/>
                  <a:moveTo>
                    <a:pt x="57460" y="6120"/>
                  </a:moveTo>
                  <a:cubicBezTo>
                    <a:pt x="57781" y="6120"/>
                    <a:pt x="58031" y="6370"/>
                    <a:pt x="58031" y="6679"/>
                  </a:cubicBezTo>
                  <a:cubicBezTo>
                    <a:pt x="58031" y="6989"/>
                    <a:pt x="57781" y="7251"/>
                    <a:pt x="57460" y="7251"/>
                  </a:cubicBezTo>
                  <a:cubicBezTo>
                    <a:pt x="57150" y="7251"/>
                    <a:pt x="56900" y="6989"/>
                    <a:pt x="56900" y="6679"/>
                  </a:cubicBezTo>
                  <a:cubicBezTo>
                    <a:pt x="56900" y="6370"/>
                    <a:pt x="57150" y="6120"/>
                    <a:pt x="57460" y="6120"/>
                  </a:cubicBezTo>
                  <a:close/>
                  <a:moveTo>
                    <a:pt x="61186" y="6120"/>
                  </a:moveTo>
                  <a:cubicBezTo>
                    <a:pt x="61484" y="6120"/>
                    <a:pt x="61746" y="6370"/>
                    <a:pt x="61746" y="6679"/>
                  </a:cubicBezTo>
                  <a:cubicBezTo>
                    <a:pt x="61746" y="6989"/>
                    <a:pt x="61496" y="7251"/>
                    <a:pt x="61186" y="7251"/>
                  </a:cubicBezTo>
                  <a:cubicBezTo>
                    <a:pt x="60877" y="7251"/>
                    <a:pt x="60615" y="6989"/>
                    <a:pt x="60615" y="6679"/>
                  </a:cubicBezTo>
                  <a:cubicBezTo>
                    <a:pt x="60615" y="6370"/>
                    <a:pt x="60877" y="6120"/>
                    <a:pt x="61186" y="6120"/>
                  </a:cubicBezTo>
                  <a:close/>
                  <a:moveTo>
                    <a:pt x="64925" y="6120"/>
                  </a:moveTo>
                  <a:cubicBezTo>
                    <a:pt x="65234" y="6120"/>
                    <a:pt x="65485" y="6370"/>
                    <a:pt x="65485" y="6679"/>
                  </a:cubicBezTo>
                  <a:cubicBezTo>
                    <a:pt x="65485" y="6989"/>
                    <a:pt x="65234" y="7251"/>
                    <a:pt x="64925" y="7251"/>
                  </a:cubicBezTo>
                  <a:cubicBezTo>
                    <a:pt x="64603" y="7251"/>
                    <a:pt x="64353" y="6989"/>
                    <a:pt x="64353" y="6679"/>
                  </a:cubicBezTo>
                  <a:cubicBezTo>
                    <a:pt x="64353" y="6370"/>
                    <a:pt x="64603" y="6120"/>
                    <a:pt x="64925" y="6120"/>
                  </a:cubicBezTo>
                  <a:close/>
                  <a:moveTo>
                    <a:pt x="68640" y="6120"/>
                  </a:moveTo>
                  <a:cubicBezTo>
                    <a:pt x="68937" y="6120"/>
                    <a:pt x="69211" y="6370"/>
                    <a:pt x="69211" y="6679"/>
                  </a:cubicBezTo>
                  <a:cubicBezTo>
                    <a:pt x="69211" y="6989"/>
                    <a:pt x="68949" y="7251"/>
                    <a:pt x="68640" y="7251"/>
                  </a:cubicBezTo>
                  <a:cubicBezTo>
                    <a:pt x="68330" y="7251"/>
                    <a:pt x="68080" y="6989"/>
                    <a:pt x="68080" y="6679"/>
                  </a:cubicBezTo>
                  <a:cubicBezTo>
                    <a:pt x="68080" y="6370"/>
                    <a:pt x="68330" y="6120"/>
                    <a:pt x="68640" y="6120"/>
                  </a:cubicBezTo>
                  <a:close/>
                  <a:moveTo>
                    <a:pt x="72366" y="6120"/>
                  </a:moveTo>
                  <a:cubicBezTo>
                    <a:pt x="72676" y="6120"/>
                    <a:pt x="72926" y="6370"/>
                    <a:pt x="72926" y="6679"/>
                  </a:cubicBezTo>
                  <a:cubicBezTo>
                    <a:pt x="72926" y="6989"/>
                    <a:pt x="72676" y="7251"/>
                    <a:pt x="72366" y="7251"/>
                  </a:cubicBezTo>
                  <a:cubicBezTo>
                    <a:pt x="72045" y="7251"/>
                    <a:pt x="71795" y="6989"/>
                    <a:pt x="71795" y="6679"/>
                  </a:cubicBezTo>
                  <a:cubicBezTo>
                    <a:pt x="71795" y="6370"/>
                    <a:pt x="72069" y="6120"/>
                    <a:pt x="72366" y="6120"/>
                  </a:cubicBezTo>
                  <a:close/>
                  <a:moveTo>
                    <a:pt x="76093" y="6120"/>
                  </a:moveTo>
                  <a:cubicBezTo>
                    <a:pt x="76391" y="6120"/>
                    <a:pt x="76664" y="6370"/>
                    <a:pt x="76664" y="6679"/>
                  </a:cubicBezTo>
                  <a:cubicBezTo>
                    <a:pt x="76664" y="6989"/>
                    <a:pt x="76403" y="7251"/>
                    <a:pt x="76093" y="7251"/>
                  </a:cubicBezTo>
                  <a:cubicBezTo>
                    <a:pt x="75795" y="7251"/>
                    <a:pt x="75533" y="6989"/>
                    <a:pt x="75533" y="6679"/>
                  </a:cubicBezTo>
                  <a:cubicBezTo>
                    <a:pt x="75533" y="6370"/>
                    <a:pt x="75783" y="6120"/>
                    <a:pt x="76093" y="6120"/>
                  </a:cubicBezTo>
                  <a:close/>
                  <a:moveTo>
                    <a:pt x="79712" y="6120"/>
                  </a:moveTo>
                  <a:cubicBezTo>
                    <a:pt x="80010" y="6120"/>
                    <a:pt x="80284" y="6370"/>
                    <a:pt x="80284" y="6679"/>
                  </a:cubicBezTo>
                  <a:cubicBezTo>
                    <a:pt x="80284" y="6989"/>
                    <a:pt x="80022" y="7251"/>
                    <a:pt x="79712" y="7251"/>
                  </a:cubicBezTo>
                  <a:cubicBezTo>
                    <a:pt x="79403" y="7251"/>
                    <a:pt x="79153" y="6989"/>
                    <a:pt x="79153" y="6679"/>
                  </a:cubicBezTo>
                  <a:cubicBezTo>
                    <a:pt x="79153" y="6370"/>
                    <a:pt x="79403" y="6120"/>
                    <a:pt x="79712" y="6120"/>
                  </a:cubicBezTo>
                  <a:close/>
                  <a:moveTo>
                    <a:pt x="83451" y="6120"/>
                  </a:moveTo>
                  <a:cubicBezTo>
                    <a:pt x="83761" y="6120"/>
                    <a:pt x="84011" y="6370"/>
                    <a:pt x="84011" y="6679"/>
                  </a:cubicBezTo>
                  <a:cubicBezTo>
                    <a:pt x="84011" y="6989"/>
                    <a:pt x="83761" y="7251"/>
                    <a:pt x="83451" y="7251"/>
                  </a:cubicBezTo>
                  <a:cubicBezTo>
                    <a:pt x="83141" y="7251"/>
                    <a:pt x="82880" y="6989"/>
                    <a:pt x="82880" y="6679"/>
                  </a:cubicBezTo>
                  <a:cubicBezTo>
                    <a:pt x="82880" y="6370"/>
                    <a:pt x="83141" y="6120"/>
                    <a:pt x="83451" y="6120"/>
                  </a:cubicBezTo>
                  <a:close/>
                  <a:moveTo>
                    <a:pt x="87166" y="6120"/>
                  </a:moveTo>
                  <a:cubicBezTo>
                    <a:pt x="87463" y="6120"/>
                    <a:pt x="87737" y="6370"/>
                    <a:pt x="87737" y="6679"/>
                  </a:cubicBezTo>
                  <a:cubicBezTo>
                    <a:pt x="87737" y="6989"/>
                    <a:pt x="87475" y="7251"/>
                    <a:pt x="87166" y="7251"/>
                  </a:cubicBezTo>
                  <a:cubicBezTo>
                    <a:pt x="86856" y="7251"/>
                    <a:pt x="86606" y="6989"/>
                    <a:pt x="86606" y="6679"/>
                  </a:cubicBezTo>
                  <a:cubicBezTo>
                    <a:pt x="86606" y="6370"/>
                    <a:pt x="86856" y="6120"/>
                    <a:pt x="87166" y="6120"/>
                  </a:cubicBezTo>
                  <a:close/>
                  <a:moveTo>
                    <a:pt x="90904" y="6120"/>
                  </a:moveTo>
                  <a:cubicBezTo>
                    <a:pt x="91214" y="6120"/>
                    <a:pt x="91464" y="6370"/>
                    <a:pt x="91464" y="6679"/>
                  </a:cubicBezTo>
                  <a:cubicBezTo>
                    <a:pt x="91464" y="6989"/>
                    <a:pt x="91214" y="7251"/>
                    <a:pt x="90904" y="7251"/>
                  </a:cubicBezTo>
                  <a:cubicBezTo>
                    <a:pt x="90595" y="7251"/>
                    <a:pt x="90345" y="6989"/>
                    <a:pt x="90345" y="6679"/>
                  </a:cubicBezTo>
                  <a:cubicBezTo>
                    <a:pt x="90345" y="6370"/>
                    <a:pt x="90595" y="6120"/>
                    <a:pt x="90904" y="6120"/>
                  </a:cubicBezTo>
                  <a:close/>
                  <a:moveTo>
                    <a:pt x="94631" y="6120"/>
                  </a:moveTo>
                  <a:cubicBezTo>
                    <a:pt x="94929" y="6120"/>
                    <a:pt x="95191" y="6370"/>
                    <a:pt x="95191" y="6679"/>
                  </a:cubicBezTo>
                  <a:cubicBezTo>
                    <a:pt x="95191" y="6989"/>
                    <a:pt x="94941" y="7251"/>
                    <a:pt x="94631" y="7251"/>
                  </a:cubicBezTo>
                  <a:cubicBezTo>
                    <a:pt x="94310" y="7251"/>
                    <a:pt x="94060" y="6989"/>
                    <a:pt x="94060" y="6679"/>
                  </a:cubicBezTo>
                  <a:cubicBezTo>
                    <a:pt x="94060" y="6370"/>
                    <a:pt x="94310" y="6120"/>
                    <a:pt x="94631" y="6120"/>
                  </a:cubicBezTo>
                  <a:close/>
                  <a:moveTo>
                    <a:pt x="98346" y="6120"/>
                  </a:moveTo>
                  <a:cubicBezTo>
                    <a:pt x="98655" y="6120"/>
                    <a:pt x="98905" y="6370"/>
                    <a:pt x="98905" y="6679"/>
                  </a:cubicBezTo>
                  <a:cubicBezTo>
                    <a:pt x="98905" y="6989"/>
                    <a:pt x="98655" y="7251"/>
                    <a:pt x="98346" y="7251"/>
                  </a:cubicBezTo>
                  <a:cubicBezTo>
                    <a:pt x="98036" y="7251"/>
                    <a:pt x="97786" y="6989"/>
                    <a:pt x="97786" y="6679"/>
                  </a:cubicBezTo>
                  <a:cubicBezTo>
                    <a:pt x="97786" y="6370"/>
                    <a:pt x="98036" y="6120"/>
                    <a:pt x="98346" y="6120"/>
                  </a:cubicBezTo>
                  <a:close/>
                  <a:moveTo>
                    <a:pt x="102084" y="6120"/>
                  </a:moveTo>
                  <a:cubicBezTo>
                    <a:pt x="102382" y="6120"/>
                    <a:pt x="102644" y="6370"/>
                    <a:pt x="102644" y="6679"/>
                  </a:cubicBezTo>
                  <a:cubicBezTo>
                    <a:pt x="102644" y="6989"/>
                    <a:pt x="102394" y="7251"/>
                    <a:pt x="102084" y="7251"/>
                  </a:cubicBezTo>
                  <a:cubicBezTo>
                    <a:pt x="101787" y="7251"/>
                    <a:pt x="101513" y="6989"/>
                    <a:pt x="101513" y="6679"/>
                  </a:cubicBezTo>
                  <a:cubicBezTo>
                    <a:pt x="101513" y="6370"/>
                    <a:pt x="101775" y="6120"/>
                    <a:pt x="102084" y="6120"/>
                  </a:cubicBezTo>
                  <a:close/>
                  <a:moveTo>
                    <a:pt x="105799" y="6120"/>
                  </a:moveTo>
                  <a:cubicBezTo>
                    <a:pt x="106121" y="6120"/>
                    <a:pt x="106371" y="6370"/>
                    <a:pt x="106371" y="6679"/>
                  </a:cubicBezTo>
                  <a:cubicBezTo>
                    <a:pt x="106371" y="6989"/>
                    <a:pt x="106109" y="7251"/>
                    <a:pt x="105799" y="7251"/>
                  </a:cubicBezTo>
                  <a:cubicBezTo>
                    <a:pt x="105490" y="7251"/>
                    <a:pt x="105239" y="6989"/>
                    <a:pt x="105239" y="6679"/>
                  </a:cubicBezTo>
                  <a:cubicBezTo>
                    <a:pt x="105239" y="6370"/>
                    <a:pt x="105490" y="6120"/>
                    <a:pt x="105799" y="6120"/>
                  </a:cubicBezTo>
                  <a:close/>
                  <a:moveTo>
                    <a:pt x="109538" y="6120"/>
                  </a:moveTo>
                  <a:cubicBezTo>
                    <a:pt x="109835" y="6120"/>
                    <a:pt x="110109" y="6370"/>
                    <a:pt x="110109" y="6679"/>
                  </a:cubicBezTo>
                  <a:cubicBezTo>
                    <a:pt x="110109" y="6989"/>
                    <a:pt x="109847" y="7251"/>
                    <a:pt x="109538" y="7251"/>
                  </a:cubicBezTo>
                  <a:cubicBezTo>
                    <a:pt x="109228" y="7251"/>
                    <a:pt x="108978" y="6989"/>
                    <a:pt x="108978" y="6679"/>
                  </a:cubicBezTo>
                  <a:cubicBezTo>
                    <a:pt x="108978" y="6370"/>
                    <a:pt x="109228" y="6120"/>
                    <a:pt x="109538" y="6120"/>
                  </a:cubicBezTo>
                  <a:close/>
                  <a:moveTo>
                    <a:pt x="113264" y="6120"/>
                  </a:moveTo>
                  <a:cubicBezTo>
                    <a:pt x="113574" y="6120"/>
                    <a:pt x="113824" y="6370"/>
                    <a:pt x="113824" y="6679"/>
                  </a:cubicBezTo>
                  <a:cubicBezTo>
                    <a:pt x="113824" y="6989"/>
                    <a:pt x="113574" y="7251"/>
                    <a:pt x="113264" y="7251"/>
                  </a:cubicBezTo>
                  <a:cubicBezTo>
                    <a:pt x="112943" y="7251"/>
                    <a:pt x="112693" y="6989"/>
                    <a:pt x="112693" y="6679"/>
                  </a:cubicBezTo>
                  <a:cubicBezTo>
                    <a:pt x="112693" y="6370"/>
                    <a:pt x="112943" y="6120"/>
                    <a:pt x="113264" y="6120"/>
                  </a:cubicBezTo>
                  <a:close/>
                  <a:moveTo>
                    <a:pt x="116991" y="6120"/>
                  </a:moveTo>
                  <a:cubicBezTo>
                    <a:pt x="117289" y="6120"/>
                    <a:pt x="117562" y="6370"/>
                    <a:pt x="117562" y="6679"/>
                  </a:cubicBezTo>
                  <a:cubicBezTo>
                    <a:pt x="117562" y="6989"/>
                    <a:pt x="117312" y="7251"/>
                    <a:pt x="116991" y="7251"/>
                  </a:cubicBezTo>
                  <a:cubicBezTo>
                    <a:pt x="116681" y="7251"/>
                    <a:pt x="116431" y="6989"/>
                    <a:pt x="116431" y="6679"/>
                  </a:cubicBezTo>
                  <a:cubicBezTo>
                    <a:pt x="116431" y="6370"/>
                    <a:pt x="116681" y="6120"/>
                    <a:pt x="116991" y="6120"/>
                  </a:cubicBezTo>
                  <a:close/>
                  <a:moveTo>
                    <a:pt x="120718" y="6120"/>
                  </a:moveTo>
                  <a:cubicBezTo>
                    <a:pt x="121027" y="6120"/>
                    <a:pt x="121277" y="6370"/>
                    <a:pt x="121277" y="6679"/>
                  </a:cubicBezTo>
                  <a:cubicBezTo>
                    <a:pt x="121277" y="6989"/>
                    <a:pt x="121027" y="7251"/>
                    <a:pt x="120718" y="7251"/>
                  </a:cubicBezTo>
                  <a:cubicBezTo>
                    <a:pt x="120408" y="7251"/>
                    <a:pt x="120146" y="6989"/>
                    <a:pt x="120146" y="6679"/>
                  </a:cubicBezTo>
                  <a:cubicBezTo>
                    <a:pt x="120146" y="6370"/>
                    <a:pt x="120420" y="6120"/>
                    <a:pt x="120718" y="6120"/>
                  </a:cubicBezTo>
                  <a:close/>
                  <a:moveTo>
                    <a:pt x="124456" y="6120"/>
                  </a:moveTo>
                  <a:cubicBezTo>
                    <a:pt x="124754" y="6120"/>
                    <a:pt x="125016" y="6370"/>
                    <a:pt x="125016" y="6679"/>
                  </a:cubicBezTo>
                  <a:cubicBezTo>
                    <a:pt x="125016" y="6989"/>
                    <a:pt x="124766" y="7251"/>
                    <a:pt x="124456" y="7251"/>
                  </a:cubicBezTo>
                  <a:cubicBezTo>
                    <a:pt x="124135" y="7251"/>
                    <a:pt x="123885" y="6989"/>
                    <a:pt x="123885" y="6679"/>
                  </a:cubicBezTo>
                  <a:cubicBezTo>
                    <a:pt x="123885" y="6370"/>
                    <a:pt x="124135" y="6120"/>
                    <a:pt x="124456" y="6120"/>
                  </a:cubicBezTo>
                  <a:close/>
                  <a:moveTo>
                    <a:pt x="128171" y="6120"/>
                  </a:moveTo>
                  <a:cubicBezTo>
                    <a:pt x="128480" y="6120"/>
                    <a:pt x="128742" y="6370"/>
                    <a:pt x="128742" y="6679"/>
                  </a:cubicBezTo>
                  <a:cubicBezTo>
                    <a:pt x="128742" y="6989"/>
                    <a:pt x="128480" y="7251"/>
                    <a:pt x="128171" y="7251"/>
                  </a:cubicBezTo>
                  <a:cubicBezTo>
                    <a:pt x="127861" y="7251"/>
                    <a:pt x="127611" y="6989"/>
                    <a:pt x="127611" y="6679"/>
                  </a:cubicBezTo>
                  <a:cubicBezTo>
                    <a:pt x="127611" y="6370"/>
                    <a:pt x="127861" y="6120"/>
                    <a:pt x="128171" y="6120"/>
                  </a:cubicBezTo>
                  <a:close/>
                  <a:moveTo>
                    <a:pt x="131898" y="6120"/>
                  </a:moveTo>
                  <a:cubicBezTo>
                    <a:pt x="132195" y="6120"/>
                    <a:pt x="132457" y="6370"/>
                    <a:pt x="132457" y="6679"/>
                  </a:cubicBezTo>
                  <a:cubicBezTo>
                    <a:pt x="132457" y="6989"/>
                    <a:pt x="132207" y="7251"/>
                    <a:pt x="131898" y="7251"/>
                  </a:cubicBezTo>
                  <a:cubicBezTo>
                    <a:pt x="131600" y="7251"/>
                    <a:pt x="131326" y="6989"/>
                    <a:pt x="131326" y="6679"/>
                  </a:cubicBezTo>
                  <a:cubicBezTo>
                    <a:pt x="131326" y="6370"/>
                    <a:pt x="131576" y="6120"/>
                    <a:pt x="131898" y="6120"/>
                  </a:cubicBezTo>
                  <a:close/>
                  <a:moveTo>
                    <a:pt x="3405" y="7977"/>
                  </a:moveTo>
                  <a:cubicBezTo>
                    <a:pt x="3703" y="7977"/>
                    <a:pt x="3977" y="8227"/>
                    <a:pt x="3977" y="8537"/>
                  </a:cubicBezTo>
                  <a:cubicBezTo>
                    <a:pt x="3977" y="8835"/>
                    <a:pt x="3727" y="9108"/>
                    <a:pt x="3405" y="9108"/>
                  </a:cubicBezTo>
                  <a:cubicBezTo>
                    <a:pt x="3096" y="9108"/>
                    <a:pt x="2846" y="8858"/>
                    <a:pt x="2846" y="8537"/>
                  </a:cubicBezTo>
                  <a:cubicBezTo>
                    <a:pt x="2858" y="8215"/>
                    <a:pt x="3096" y="7977"/>
                    <a:pt x="3405" y="7977"/>
                  </a:cubicBezTo>
                  <a:close/>
                  <a:moveTo>
                    <a:pt x="7132" y="7977"/>
                  </a:moveTo>
                  <a:cubicBezTo>
                    <a:pt x="7430" y="7977"/>
                    <a:pt x="7692" y="8227"/>
                    <a:pt x="7692" y="8537"/>
                  </a:cubicBezTo>
                  <a:cubicBezTo>
                    <a:pt x="7692" y="8835"/>
                    <a:pt x="7442" y="9108"/>
                    <a:pt x="7132" y="9108"/>
                  </a:cubicBezTo>
                  <a:cubicBezTo>
                    <a:pt x="6834" y="9108"/>
                    <a:pt x="6560" y="8858"/>
                    <a:pt x="6560" y="8537"/>
                  </a:cubicBezTo>
                  <a:cubicBezTo>
                    <a:pt x="6584" y="8215"/>
                    <a:pt x="6822" y="7977"/>
                    <a:pt x="7132" y="7977"/>
                  </a:cubicBezTo>
                  <a:close/>
                  <a:moveTo>
                    <a:pt x="10871" y="7977"/>
                  </a:moveTo>
                  <a:cubicBezTo>
                    <a:pt x="11168" y="7977"/>
                    <a:pt x="11430" y="8227"/>
                    <a:pt x="11430" y="8537"/>
                  </a:cubicBezTo>
                  <a:cubicBezTo>
                    <a:pt x="11430" y="8835"/>
                    <a:pt x="11180" y="9108"/>
                    <a:pt x="10871" y="9108"/>
                  </a:cubicBezTo>
                  <a:cubicBezTo>
                    <a:pt x="10573" y="9108"/>
                    <a:pt x="10299" y="8858"/>
                    <a:pt x="10299" y="8537"/>
                  </a:cubicBezTo>
                  <a:cubicBezTo>
                    <a:pt x="10299" y="8215"/>
                    <a:pt x="10549" y="7977"/>
                    <a:pt x="10871" y="7977"/>
                  </a:cubicBezTo>
                  <a:close/>
                  <a:moveTo>
                    <a:pt x="14585" y="7977"/>
                  </a:moveTo>
                  <a:cubicBezTo>
                    <a:pt x="14883" y="7977"/>
                    <a:pt x="15157" y="8227"/>
                    <a:pt x="15157" y="8537"/>
                  </a:cubicBezTo>
                  <a:cubicBezTo>
                    <a:pt x="15157" y="8835"/>
                    <a:pt x="14895" y="9108"/>
                    <a:pt x="14585" y="9108"/>
                  </a:cubicBezTo>
                  <a:cubicBezTo>
                    <a:pt x="14288" y="9108"/>
                    <a:pt x="14014" y="8858"/>
                    <a:pt x="14014" y="8537"/>
                  </a:cubicBezTo>
                  <a:cubicBezTo>
                    <a:pt x="14038" y="8215"/>
                    <a:pt x="14276" y="7977"/>
                    <a:pt x="14585" y="7977"/>
                  </a:cubicBezTo>
                  <a:close/>
                  <a:moveTo>
                    <a:pt x="18324" y="7977"/>
                  </a:moveTo>
                  <a:cubicBezTo>
                    <a:pt x="18622" y="7977"/>
                    <a:pt x="18883" y="8227"/>
                    <a:pt x="18883" y="8537"/>
                  </a:cubicBezTo>
                  <a:cubicBezTo>
                    <a:pt x="18883" y="8835"/>
                    <a:pt x="18633" y="9108"/>
                    <a:pt x="18324" y="9108"/>
                  </a:cubicBezTo>
                  <a:cubicBezTo>
                    <a:pt x="18026" y="9108"/>
                    <a:pt x="17752" y="8858"/>
                    <a:pt x="17752" y="8537"/>
                  </a:cubicBezTo>
                  <a:cubicBezTo>
                    <a:pt x="17752" y="8215"/>
                    <a:pt x="18014" y="7977"/>
                    <a:pt x="18324" y="7977"/>
                  </a:cubicBezTo>
                  <a:close/>
                  <a:moveTo>
                    <a:pt x="22039" y="7977"/>
                  </a:moveTo>
                  <a:cubicBezTo>
                    <a:pt x="22336" y="7977"/>
                    <a:pt x="22610" y="8227"/>
                    <a:pt x="22610" y="8537"/>
                  </a:cubicBezTo>
                  <a:cubicBezTo>
                    <a:pt x="22610" y="8835"/>
                    <a:pt x="22360" y="9108"/>
                    <a:pt x="22039" y="9108"/>
                  </a:cubicBezTo>
                  <a:cubicBezTo>
                    <a:pt x="21729" y="9108"/>
                    <a:pt x="21479" y="8858"/>
                    <a:pt x="21479" y="8537"/>
                  </a:cubicBezTo>
                  <a:cubicBezTo>
                    <a:pt x="21491" y="8215"/>
                    <a:pt x="21729" y="7977"/>
                    <a:pt x="22039" y="7977"/>
                  </a:cubicBezTo>
                  <a:close/>
                  <a:moveTo>
                    <a:pt x="25777" y="7977"/>
                  </a:moveTo>
                  <a:cubicBezTo>
                    <a:pt x="26075" y="7977"/>
                    <a:pt x="26349" y="8227"/>
                    <a:pt x="26349" y="8537"/>
                  </a:cubicBezTo>
                  <a:cubicBezTo>
                    <a:pt x="26349" y="8835"/>
                    <a:pt x="26087" y="9108"/>
                    <a:pt x="25777" y="9108"/>
                  </a:cubicBezTo>
                  <a:cubicBezTo>
                    <a:pt x="25468" y="9108"/>
                    <a:pt x="25206" y="8858"/>
                    <a:pt x="25206" y="8537"/>
                  </a:cubicBezTo>
                  <a:cubicBezTo>
                    <a:pt x="25218" y="8215"/>
                    <a:pt x="25468" y="7977"/>
                    <a:pt x="25777" y="7977"/>
                  </a:cubicBezTo>
                  <a:close/>
                  <a:moveTo>
                    <a:pt x="29504" y="7977"/>
                  </a:moveTo>
                  <a:cubicBezTo>
                    <a:pt x="29801" y="7977"/>
                    <a:pt x="30063" y="8227"/>
                    <a:pt x="30063" y="8537"/>
                  </a:cubicBezTo>
                  <a:cubicBezTo>
                    <a:pt x="30063" y="8835"/>
                    <a:pt x="29813" y="9108"/>
                    <a:pt x="29504" y="9108"/>
                  </a:cubicBezTo>
                  <a:cubicBezTo>
                    <a:pt x="29182" y="9108"/>
                    <a:pt x="28932" y="8858"/>
                    <a:pt x="28932" y="8537"/>
                  </a:cubicBezTo>
                  <a:cubicBezTo>
                    <a:pt x="28944" y="8215"/>
                    <a:pt x="29182" y="7977"/>
                    <a:pt x="29504" y="7977"/>
                  </a:cubicBezTo>
                  <a:close/>
                  <a:moveTo>
                    <a:pt x="33230" y="7977"/>
                  </a:moveTo>
                  <a:cubicBezTo>
                    <a:pt x="33528" y="7977"/>
                    <a:pt x="33802" y="8227"/>
                    <a:pt x="33802" y="8537"/>
                  </a:cubicBezTo>
                  <a:cubicBezTo>
                    <a:pt x="33802" y="8835"/>
                    <a:pt x="33552" y="9108"/>
                    <a:pt x="33230" y="9108"/>
                  </a:cubicBezTo>
                  <a:cubicBezTo>
                    <a:pt x="32921" y="9108"/>
                    <a:pt x="32671" y="8858"/>
                    <a:pt x="32671" y="8537"/>
                  </a:cubicBezTo>
                  <a:cubicBezTo>
                    <a:pt x="32671" y="8215"/>
                    <a:pt x="32921" y="7977"/>
                    <a:pt x="33230" y="7977"/>
                  </a:cubicBezTo>
                  <a:close/>
                  <a:moveTo>
                    <a:pt x="36957" y="7977"/>
                  </a:moveTo>
                  <a:cubicBezTo>
                    <a:pt x="37255" y="7977"/>
                    <a:pt x="37517" y="8227"/>
                    <a:pt x="37517" y="8537"/>
                  </a:cubicBezTo>
                  <a:cubicBezTo>
                    <a:pt x="37517" y="8835"/>
                    <a:pt x="37267" y="9108"/>
                    <a:pt x="36957" y="9108"/>
                  </a:cubicBezTo>
                  <a:cubicBezTo>
                    <a:pt x="36648" y="9108"/>
                    <a:pt x="36386" y="8858"/>
                    <a:pt x="36386" y="8537"/>
                  </a:cubicBezTo>
                  <a:cubicBezTo>
                    <a:pt x="36409" y="8215"/>
                    <a:pt x="36648" y="7977"/>
                    <a:pt x="36957" y="7977"/>
                  </a:cubicBezTo>
                  <a:close/>
                  <a:moveTo>
                    <a:pt x="40672" y="7977"/>
                  </a:moveTo>
                  <a:cubicBezTo>
                    <a:pt x="40970" y="7977"/>
                    <a:pt x="41243" y="8227"/>
                    <a:pt x="41243" y="8537"/>
                  </a:cubicBezTo>
                  <a:cubicBezTo>
                    <a:pt x="41243" y="8835"/>
                    <a:pt x="40993" y="9108"/>
                    <a:pt x="40672" y="9108"/>
                  </a:cubicBezTo>
                  <a:cubicBezTo>
                    <a:pt x="40374" y="9108"/>
                    <a:pt x="40112" y="8858"/>
                    <a:pt x="40112" y="8537"/>
                  </a:cubicBezTo>
                  <a:cubicBezTo>
                    <a:pt x="40124" y="8215"/>
                    <a:pt x="40362" y="7977"/>
                    <a:pt x="40672" y="7977"/>
                  </a:cubicBezTo>
                  <a:close/>
                  <a:moveTo>
                    <a:pt x="44410" y="7977"/>
                  </a:moveTo>
                  <a:cubicBezTo>
                    <a:pt x="44708" y="7977"/>
                    <a:pt x="44982" y="8227"/>
                    <a:pt x="44982" y="8537"/>
                  </a:cubicBezTo>
                  <a:cubicBezTo>
                    <a:pt x="44982" y="8835"/>
                    <a:pt x="44720" y="9108"/>
                    <a:pt x="44410" y="9108"/>
                  </a:cubicBezTo>
                  <a:cubicBezTo>
                    <a:pt x="44113" y="9108"/>
                    <a:pt x="43851" y="8858"/>
                    <a:pt x="43851" y="8537"/>
                  </a:cubicBezTo>
                  <a:cubicBezTo>
                    <a:pt x="43851" y="8215"/>
                    <a:pt x="44101" y="7977"/>
                    <a:pt x="44410" y="7977"/>
                  </a:cubicBezTo>
                  <a:close/>
                  <a:moveTo>
                    <a:pt x="48137" y="7977"/>
                  </a:moveTo>
                  <a:cubicBezTo>
                    <a:pt x="48435" y="7977"/>
                    <a:pt x="48697" y="8227"/>
                    <a:pt x="48697" y="8537"/>
                  </a:cubicBezTo>
                  <a:cubicBezTo>
                    <a:pt x="48697" y="8835"/>
                    <a:pt x="48447" y="9108"/>
                    <a:pt x="48137" y="9108"/>
                  </a:cubicBezTo>
                  <a:cubicBezTo>
                    <a:pt x="47839" y="9108"/>
                    <a:pt x="47566" y="8858"/>
                    <a:pt x="47566" y="8537"/>
                  </a:cubicBezTo>
                  <a:cubicBezTo>
                    <a:pt x="47578" y="8215"/>
                    <a:pt x="47839" y="7977"/>
                    <a:pt x="48137" y="7977"/>
                  </a:cubicBezTo>
                  <a:close/>
                  <a:moveTo>
                    <a:pt x="51864" y="7977"/>
                  </a:moveTo>
                  <a:cubicBezTo>
                    <a:pt x="52161" y="7977"/>
                    <a:pt x="52435" y="8227"/>
                    <a:pt x="52435" y="8537"/>
                  </a:cubicBezTo>
                  <a:cubicBezTo>
                    <a:pt x="52435" y="8835"/>
                    <a:pt x="52185" y="9108"/>
                    <a:pt x="51864" y="9108"/>
                  </a:cubicBezTo>
                  <a:cubicBezTo>
                    <a:pt x="51566" y="9108"/>
                    <a:pt x="51304" y="8858"/>
                    <a:pt x="51304" y="8537"/>
                  </a:cubicBezTo>
                  <a:cubicBezTo>
                    <a:pt x="51304" y="8215"/>
                    <a:pt x="51554" y="7977"/>
                    <a:pt x="51864" y="7977"/>
                  </a:cubicBezTo>
                  <a:close/>
                  <a:moveTo>
                    <a:pt x="55602" y="7977"/>
                  </a:moveTo>
                  <a:cubicBezTo>
                    <a:pt x="55900" y="7977"/>
                    <a:pt x="56174" y="8227"/>
                    <a:pt x="56174" y="8537"/>
                  </a:cubicBezTo>
                  <a:cubicBezTo>
                    <a:pt x="56174" y="8835"/>
                    <a:pt x="55912" y="9108"/>
                    <a:pt x="55602" y="9108"/>
                  </a:cubicBezTo>
                  <a:cubicBezTo>
                    <a:pt x="55293" y="9108"/>
                    <a:pt x="55043" y="8858"/>
                    <a:pt x="55043" y="8537"/>
                  </a:cubicBezTo>
                  <a:cubicBezTo>
                    <a:pt x="55043" y="8215"/>
                    <a:pt x="55293" y="7977"/>
                    <a:pt x="55602" y="7977"/>
                  </a:cubicBezTo>
                  <a:close/>
                  <a:moveTo>
                    <a:pt x="59329" y="7977"/>
                  </a:moveTo>
                  <a:cubicBezTo>
                    <a:pt x="59627" y="7977"/>
                    <a:pt x="59889" y="8227"/>
                    <a:pt x="59889" y="8537"/>
                  </a:cubicBezTo>
                  <a:cubicBezTo>
                    <a:pt x="59889" y="8835"/>
                    <a:pt x="59639" y="9108"/>
                    <a:pt x="59329" y="9108"/>
                  </a:cubicBezTo>
                  <a:cubicBezTo>
                    <a:pt x="59008" y="9108"/>
                    <a:pt x="58757" y="8858"/>
                    <a:pt x="58757" y="8537"/>
                  </a:cubicBezTo>
                  <a:cubicBezTo>
                    <a:pt x="58757" y="8215"/>
                    <a:pt x="59008" y="7977"/>
                    <a:pt x="59329" y="7977"/>
                  </a:cubicBezTo>
                  <a:close/>
                  <a:moveTo>
                    <a:pt x="63056" y="7977"/>
                  </a:moveTo>
                  <a:cubicBezTo>
                    <a:pt x="63353" y="7977"/>
                    <a:pt x="63627" y="8227"/>
                    <a:pt x="63627" y="8537"/>
                  </a:cubicBezTo>
                  <a:cubicBezTo>
                    <a:pt x="63627" y="8835"/>
                    <a:pt x="63377" y="9108"/>
                    <a:pt x="63056" y="9108"/>
                  </a:cubicBezTo>
                  <a:cubicBezTo>
                    <a:pt x="62746" y="9108"/>
                    <a:pt x="62496" y="8858"/>
                    <a:pt x="62496" y="8537"/>
                  </a:cubicBezTo>
                  <a:cubicBezTo>
                    <a:pt x="62496" y="8215"/>
                    <a:pt x="62746" y="7977"/>
                    <a:pt x="63056" y="7977"/>
                  </a:cubicBezTo>
                  <a:close/>
                  <a:moveTo>
                    <a:pt x="66782" y="7977"/>
                  </a:moveTo>
                  <a:cubicBezTo>
                    <a:pt x="67080" y="7977"/>
                    <a:pt x="67342" y="8227"/>
                    <a:pt x="67342" y="8537"/>
                  </a:cubicBezTo>
                  <a:cubicBezTo>
                    <a:pt x="67342" y="8835"/>
                    <a:pt x="67092" y="9108"/>
                    <a:pt x="66782" y="9108"/>
                  </a:cubicBezTo>
                  <a:cubicBezTo>
                    <a:pt x="66473" y="9108"/>
                    <a:pt x="66211" y="8858"/>
                    <a:pt x="66211" y="8537"/>
                  </a:cubicBezTo>
                  <a:cubicBezTo>
                    <a:pt x="66235" y="8215"/>
                    <a:pt x="66473" y="7977"/>
                    <a:pt x="66782" y="7977"/>
                  </a:cubicBezTo>
                  <a:close/>
                  <a:moveTo>
                    <a:pt x="70509" y="7977"/>
                  </a:moveTo>
                  <a:cubicBezTo>
                    <a:pt x="70807" y="7977"/>
                    <a:pt x="71080" y="8227"/>
                    <a:pt x="71080" y="8537"/>
                  </a:cubicBezTo>
                  <a:cubicBezTo>
                    <a:pt x="71080" y="8835"/>
                    <a:pt x="70830" y="9108"/>
                    <a:pt x="70509" y="9108"/>
                  </a:cubicBezTo>
                  <a:cubicBezTo>
                    <a:pt x="70199" y="9108"/>
                    <a:pt x="69949" y="8858"/>
                    <a:pt x="69949" y="8537"/>
                  </a:cubicBezTo>
                  <a:cubicBezTo>
                    <a:pt x="69949" y="8215"/>
                    <a:pt x="70199" y="7977"/>
                    <a:pt x="70509" y="7977"/>
                  </a:cubicBezTo>
                  <a:close/>
                  <a:moveTo>
                    <a:pt x="74236" y="7977"/>
                  </a:moveTo>
                  <a:cubicBezTo>
                    <a:pt x="74533" y="7977"/>
                    <a:pt x="74795" y="8227"/>
                    <a:pt x="74795" y="8537"/>
                  </a:cubicBezTo>
                  <a:cubicBezTo>
                    <a:pt x="74795" y="8835"/>
                    <a:pt x="74545" y="9108"/>
                    <a:pt x="74236" y="9108"/>
                  </a:cubicBezTo>
                  <a:cubicBezTo>
                    <a:pt x="73938" y="9108"/>
                    <a:pt x="73676" y="8858"/>
                    <a:pt x="73676" y="8537"/>
                  </a:cubicBezTo>
                  <a:cubicBezTo>
                    <a:pt x="73676" y="8215"/>
                    <a:pt x="73926" y="7977"/>
                    <a:pt x="74236" y="7977"/>
                  </a:cubicBezTo>
                  <a:close/>
                  <a:moveTo>
                    <a:pt x="77855" y="7977"/>
                  </a:moveTo>
                  <a:cubicBezTo>
                    <a:pt x="78153" y="7977"/>
                    <a:pt x="78415" y="8227"/>
                    <a:pt x="78415" y="8537"/>
                  </a:cubicBezTo>
                  <a:cubicBezTo>
                    <a:pt x="78415" y="8835"/>
                    <a:pt x="78165" y="9108"/>
                    <a:pt x="77855" y="9108"/>
                  </a:cubicBezTo>
                  <a:cubicBezTo>
                    <a:pt x="77546" y="9108"/>
                    <a:pt x="77284" y="8858"/>
                    <a:pt x="77284" y="8537"/>
                  </a:cubicBezTo>
                  <a:cubicBezTo>
                    <a:pt x="77284" y="8215"/>
                    <a:pt x="77546" y="7977"/>
                    <a:pt x="77855" y="7977"/>
                  </a:cubicBezTo>
                  <a:close/>
                  <a:moveTo>
                    <a:pt x="81570" y="7977"/>
                  </a:moveTo>
                  <a:cubicBezTo>
                    <a:pt x="81868" y="7977"/>
                    <a:pt x="82141" y="8227"/>
                    <a:pt x="82141" y="8537"/>
                  </a:cubicBezTo>
                  <a:cubicBezTo>
                    <a:pt x="82141" y="8835"/>
                    <a:pt x="81879" y="9108"/>
                    <a:pt x="81570" y="9108"/>
                  </a:cubicBezTo>
                  <a:cubicBezTo>
                    <a:pt x="81260" y="9108"/>
                    <a:pt x="81010" y="8858"/>
                    <a:pt x="81010" y="8537"/>
                  </a:cubicBezTo>
                  <a:cubicBezTo>
                    <a:pt x="81022" y="8215"/>
                    <a:pt x="81260" y="7977"/>
                    <a:pt x="81570" y="7977"/>
                  </a:cubicBezTo>
                  <a:close/>
                  <a:moveTo>
                    <a:pt x="85308" y="7977"/>
                  </a:moveTo>
                  <a:cubicBezTo>
                    <a:pt x="85606" y="7977"/>
                    <a:pt x="85880" y="8227"/>
                    <a:pt x="85880" y="8537"/>
                  </a:cubicBezTo>
                  <a:cubicBezTo>
                    <a:pt x="85880" y="8835"/>
                    <a:pt x="85618" y="9108"/>
                    <a:pt x="85308" y="9108"/>
                  </a:cubicBezTo>
                  <a:cubicBezTo>
                    <a:pt x="84999" y="9108"/>
                    <a:pt x="84749" y="8858"/>
                    <a:pt x="84749" y="8537"/>
                  </a:cubicBezTo>
                  <a:cubicBezTo>
                    <a:pt x="84749" y="8215"/>
                    <a:pt x="84999" y="7977"/>
                    <a:pt x="85308" y="7977"/>
                  </a:cubicBezTo>
                  <a:close/>
                  <a:moveTo>
                    <a:pt x="89035" y="7977"/>
                  </a:moveTo>
                  <a:cubicBezTo>
                    <a:pt x="89333" y="7977"/>
                    <a:pt x="89595" y="8227"/>
                    <a:pt x="89595" y="8537"/>
                  </a:cubicBezTo>
                  <a:cubicBezTo>
                    <a:pt x="89595" y="8835"/>
                    <a:pt x="89345" y="9108"/>
                    <a:pt x="89035" y="9108"/>
                  </a:cubicBezTo>
                  <a:cubicBezTo>
                    <a:pt x="88714" y="9108"/>
                    <a:pt x="88464" y="8858"/>
                    <a:pt x="88464" y="8537"/>
                  </a:cubicBezTo>
                  <a:cubicBezTo>
                    <a:pt x="88475" y="8215"/>
                    <a:pt x="88714" y="7977"/>
                    <a:pt x="89035" y="7977"/>
                  </a:cubicBezTo>
                  <a:close/>
                  <a:moveTo>
                    <a:pt x="92762" y="7977"/>
                  </a:moveTo>
                  <a:cubicBezTo>
                    <a:pt x="93059" y="7977"/>
                    <a:pt x="93333" y="8227"/>
                    <a:pt x="93333" y="8537"/>
                  </a:cubicBezTo>
                  <a:cubicBezTo>
                    <a:pt x="93333" y="8835"/>
                    <a:pt x="93071" y="9108"/>
                    <a:pt x="92762" y="9108"/>
                  </a:cubicBezTo>
                  <a:cubicBezTo>
                    <a:pt x="92452" y="9108"/>
                    <a:pt x="92202" y="8858"/>
                    <a:pt x="92202" y="8537"/>
                  </a:cubicBezTo>
                  <a:cubicBezTo>
                    <a:pt x="92202" y="8215"/>
                    <a:pt x="92452" y="7977"/>
                    <a:pt x="92762" y="7977"/>
                  </a:cubicBezTo>
                  <a:close/>
                  <a:moveTo>
                    <a:pt x="96488" y="7977"/>
                  </a:moveTo>
                  <a:cubicBezTo>
                    <a:pt x="96786" y="7977"/>
                    <a:pt x="97048" y="8227"/>
                    <a:pt x="97048" y="8537"/>
                  </a:cubicBezTo>
                  <a:cubicBezTo>
                    <a:pt x="97048" y="8835"/>
                    <a:pt x="96798" y="9108"/>
                    <a:pt x="96488" y="9108"/>
                  </a:cubicBezTo>
                  <a:cubicBezTo>
                    <a:pt x="96191" y="9108"/>
                    <a:pt x="95917" y="8858"/>
                    <a:pt x="95917" y="8537"/>
                  </a:cubicBezTo>
                  <a:cubicBezTo>
                    <a:pt x="95917" y="8215"/>
                    <a:pt x="96179" y="7977"/>
                    <a:pt x="96488" y="7977"/>
                  </a:cubicBezTo>
                  <a:close/>
                  <a:moveTo>
                    <a:pt x="100203" y="7977"/>
                  </a:moveTo>
                  <a:cubicBezTo>
                    <a:pt x="100501" y="7977"/>
                    <a:pt x="100775" y="8227"/>
                    <a:pt x="100775" y="8537"/>
                  </a:cubicBezTo>
                  <a:cubicBezTo>
                    <a:pt x="100775" y="8835"/>
                    <a:pt x="100513" y="9108"/>
                    <a:pt x="100203" y="9108"/>
                  </a:cubicBezTo>
                  <a:cubicBezTo>
                    <a:pt x="99905" y="9108"/>
                    <a:pt x="99644" y="8858"/>
                    <a:pt x="99644" y="8537"/>
                  </a:cubicBezTo>
                  <a:cubicBezTo>
                    <a:pt x="99655" y="8215"/>
                    <a:pt x="99894" y="7977"/>
                    <a:pt x="100203" y="7977"/>
                  </a:cubicBezTo>
                  <a:close/>
                  <a:moveTo>
                    <a:pt x="103942" y="7977"/>
                  </a:moveTo>
                  <a:cubicBezTo>
                    <a:pt x="104239" y="7977"/>
                    <a:pt x="104513" y="8227"/>
                    <a:pt x="104513" y="8537"/>
                  </a:cubicBezTo>
                  <a:cubicBezTo>
                    <a:pt x="104513" y="8835"/>
                    <a:pt x="104251" y="9108"/>
                    <a:pt x="103942" y="9108"/>
                  </a:cubicBezTo>
                  <a:cubicBezTo>
                    <a:pt x="103644" y="9108"/>
                    <a:pt x="103382" y="8858"/>
                    <a:pt x="103382" y="8537"/>
                  </a:cubicBezTo>
                  <a:cubicBezTo>
                    <a:pt x="103382" y="8215"/>
                    <a:pt x="103632" y="7977"/>
                    <a:pt x="103942" y="7977"/>
                  </a:cubicBezTo>
                  <a:close/>
                  <a:moveTo>
                    <a:pt x="107668" y="7977"/>
                  </a:moveTo>
                  <a:cubicBezTo>
                    <a:pt x="107966" y="7977"/>
                    <a:pt x="108228" y="8227"/>
                    <a:pt x="108228" y="8537"/>
                  </a:cubicBezTo>
                  <a:cubicBezTo>
                    <a:pt x="108228" y="8835"/>
                    <a:pt x="107978" y="9108"/>
                    <a:pt x="107668" y="9108"/>
                  </a:cubicBezTo>
                  <a:cubicBezTo>
                    <a:pt x="107371" y="9108"/>
                    <a:pt x="107097" y="8858"/>
                    <a:pt x="107097" y="8537"/>
                  </a:cubicBezTo>
                  <a:cubicBezTo>
                    <a:pt x="107109" y="8215"/>
                    <a:pt x="107347" y="7977"/>
                    <a:pt x="107668" y="7977"/>
                  </a:cubicBezTo>
                  <a:close/>
                  <a:moveTo>
                    <a:pt x="111395" y="7977"/>
                  </a:moveTo>
                  <a:cubicBezTo>
                    <a:pt x="111693" y="7977"/>
                    <a:pt x="111967" y="8227"/>
                    <a:pt x="111967" y="8537"/>
                  </a:cubicBezTo>
                  <a:cubicBezTo>
                    <a:pt x="111967" y="8835"/>
                    <a:pt x="111705" y="9108"/>
                    <a:pt x="111395" y="9108"/>
                  </a:cubicBezTo>
                  <a:cubicBezTo>
                    <a:pt x="111085" y="9108"/>
                    <a:pt x="110835" y="8858"/>
                    <a:pt x="110835" y="8537"/>
                  </a:cubicBezTo>
                  <a:cubicBezTo>
                    <a:pt x="110835" y="8215"/>
                    <a:pt x="111085" y="7977"/>
                    <a:pt x="111395" y="7977"/>
                  </a:cubicBezTo>
                  <a:close/>
                  <a:moveTo>
                    <a:pt x="115122" y="7977"/>
                  </a:moveTo>
                  <a:cubicBezTo>
                    <a:pt x="115419" y="7977"/>
                    <a:pt x="115681" y="8227"/>
                    <a:pt x="115681" y="8537"/>
                  </a:cubicBezTo>
                  <a:cubicBezTo>
                    <a:pt x="115681" y="8835"/>
                    <a:pt x="115431" y="9108"/>
                    <a:pt x="115122" y="9108"/>
                  </a:cubicBezTo>
                  <a:cubicBezTo>
                    <a:pt x="114812" y="9108"/>
                    <a:pt x="114550" y="8858"/>
                    <a:pt x="114550" y="8537"/>
                  </a:cubicBezTo>
                  <a:cubicBezTo>
                    <a:pt x="114574" y="8215"/>
                    <a:pt x="114812" y="7977"/>
                    <a:pt x="115122" y="7977"/>
                  </a:cubicBezTo>
                  <a:close/>
                  <a:moveTo>
                    <a:pt x="118860" y="7977"/>
                  </a:moveTo>
                  <a:cubicBezTo>
                    <a:pt x="119158" y="7977"/>
                    <a:pt x="119420" y="8227"/>
                    <a:pt x="119420" y="8537"/>
                  </a:cubicBezTo>
                  <a:cubicBezTo>
                    <a:pt x="119420" y="8835"/>
                    <a:pt x="119170" y="9108"/>
                    <a:pt x="118860" y="9108"/>
                  </a:cubicBezTo>
                  <a:cubicBezTo>
                    <a:pt x="118539" y="9108"/>
                    <a:pt x="118289" y="8858"/>
                    <a:pt x="118289" y="8537"/>
                  </a:cubicBezTo>
                  <a:cubicBezTo>
                    <a:pt x="118289" y="8215"/>
                    <a:pt x="118539" y="7977"/>
                    <a:pt x="118860" y="7977"/>
                  </a:cubicBezTo>
                  <a:close/>
                  <a:moveTo>
                    <a:pt x="122575" y="7977"/>
                  </a:moveTo>
                  <a:cubicBezTo>
                    <a:pt x="122873" y="7977"/>
                    <a:pt x="123146" y="8227"/>
                    <a:pt x="123146" y="8537"/>
                  </a:cubicBezTo>
                  <a:cubicBezTo>
                    <a:pt x="123146" y="8835"/>
                    <a:pt x="122885" y="9108"/>
                    <a:pt x="122575" y="9108"/>
                  </a:cubicBezTo>
                  <a:cubicBezTo>
                    <a:pt x="122265" y="9108"/>
                    <a:pt x="122015" y="8858"/>
                    <a:pt x="122015" y="8537"/>
                  </a:cubicBezTo>
                  <a:cubicBezTo>
                    <a:pt x="122027" y="8215"/>
                    <a:pt x="122277" y="7977"/>
                    <a:pt x="122575" y="7977"/>
                  </a:cubicBezTo>
                  <a:close/>
                  <a:moveTo>
                    <a:pt x="126314" y="7977"/>
                  </a:moveTo>
                  <a:cubicBezTo>
                    <a:pt x="126611" y="7977"/>
                    <a:pt x="126873" y="8227"/>
                    <a:pt x="126873" y="8537"/>
                  </a:cubicBezTo>
                  <a:cubicBezTo>
                    <a:pt x="126873" y="8835"/>
                    <a:pt x="126623" y="9108"/>
                    <a:pt x="126314" y="9108"/>
                  </a:cubicBezTo>
                  <a:cubicBezTo>
                    <a:pt x="126004" y="9108"/>
                    <a:pt x="125742" y="8858"/>
                    <a:pt x="125742" y="8537"/>
                  </a:cubicBezTo>
                  <a:cubicBezTo>
                    <a:pt x="125742" y="8215"/>
                    <a:pt x="126004" y="7977"/>
                    <a:pt x="126314" y="7977"/>
                  </a:cubicBezTo>
                  <a:close/>
                  <a:moveTo>
                    <a:pt x="130028" y="7977"/>
                  </a:moveTo>
                  <a:cubicBezTo>
                    <a:pt x="130326" y="7977"/>
                    <a:pt x="130600" y="8227"/>
                    <a:pt x="130600" y="8537"/>
                  </a:cubicBezTo>
                  <a:cubicBezTo>
                    <a:pt x="130600" y="8835"/>
                    <a:pt x="130350" y="9108"/>
                    <a:pt x="130028" y="9108"/>
                  </a:cubicBezTo>
                  <a:cubicBezTo>
                    <a:pt x="129731" y="9108"/>
                    <a:pt x="129469" y="8858"/>
                    <a:pt x="129469" y="8537"/>
                  </a:cubicBezTo>
                  <a:cubicBezTo>
                    <a:pt x="129469" y="8215"/>
                    <a:pt x="129719" y="7977"/>
                    <a:pt x="130028" y="7977"/>
                  </a:cubicBezTo>
                  <a:close/>
                  <a:moveTo>
                    <a:pt x="1548" y="9835"/>
                  </a:moveTo>
                  <a:cubicBezTo>
                    <a:pt x="1846" y="9835"/>
                    <a:pt x="2119" y="10097"/>
                    <a:pt x="2119" y="10406"/>
                  </a:cubicBezTo>
                  <a:cubicBezTo>
                    <a:pt x="2119" y="10704"/>
                    <a:pt x="1858" y="10966"/>
                    <a:pt x="1548" y="10966"/>
                  </a:cubicBezTo>
                  <a:cubicBezTo>
                    <a:pt x="1238" y="10966"/>
                    <a:pt x="988" y="10716"/>
                    <a:pt x="988" y="10406"/>
                  </a:cubicBezTo>
                  <a:cubicBezTo>
                    <a:pt x="988" y="10097"/>
                    <a:pt x="1238" y="9835"/>
                    <a:pt x="1548" y="9835"/>
                  </a:cubicBezTo>
                  <a:close/>
                  <a:moveTo>
                    <a:pt x="5287" y="9835"/>
                  </a:moveTo>
                  <a:cubicBezTo>
                    <a:pt x="5596" y="9835"/>
                    <a:pt x="5846" y="10097"/>
                    <a:pt x="5846" y="10406"/>
                  </a:cubicBezTo>
                  <a:cubicBezTo>
                    <a:pt x="5846" y="10716"/>
                    <a:pt x="5596" y="10966"/>
                    <a:pt x="5287" y="10966"/>
                  </a:cubicBezTo>
                  <a:cubicBezTo>
                    <a:pt x="4977" y="10966"/>
                    <a:pt x="4715" y="10716"/>
                    <a:pt x="4715" y="10406"/>
                  </a:cubicBezTo>
                  <a:cubicBezTo>
                    <a:pt x="4715" y="10097"/>
                    <a:pt x="4977" y="9835"/>
                    <a:pt x="5287" y="9835"/>
                  </a:cubicBezTo>
                  <a:close/>
                  <a:moveTo>
                    <a:pt x="9001" y="9835"/>
                  </a:moveTo>
                  <a:cubicBezTo>
                    <a:pt x="9299" y="9835"/>
                    <a:pt x="9573" y="10097"/>
                    <a:pt x="9573" y="10406"/>
                  </a:cubicBezTo>
                  <a:cubicBezTo>
                    <a:pt x="9573" y="10704"/>
                    <a:pt x="9323" y="10966"/>
                    <a:pt x="9001" y="10966"/>
                  </a:cubicBezTo>
                  <a:cubicBezTo>
                    <a:pt x="8704" y="10966"/>
                    <a:pt x="8442" y="10716"/>
                    <a:pt x="8442" y="10406"/>
                  </a:cubicBezTo>
                  <a:cubicBezTo>
                    <a:pt x="8442" y="10097"/>
                    <a:pt x="8692" y="9835"/>
                    <a:pt x="9001" y="9835"/>
                  </a:cubicBezTo>
                  <a:close/>
                  <a:moveTo>
                    <a:pt x="12728" y="9835"/>
                  </a:moveTo>
                  <a:cubicBezTo>
                    <a:pt x="13037" y="9835"/>
                    <a:pt x="13288" y="10097"/>
                    <a:pt x="13288" y="10406"/>
                  </a:cubicBezTo>
                  <a:cubicBezTo>
                    <a:pt x="13288" y="10716"/>
                    <a:pt x="13037" y="10966"/>
                    <a:pt x="12728" y="10966"/>
                  </a:cubicBezTo>
                  <a:cubicBezTo>
                    <a:pt x="12418" y="10966"/>
                    <a:pt x="12156" y="10716"/>
                    <a:pt x="12156" y="10406"/>
                  </a:cubicBezTo>
                  <a:cubicBezTo>
                    <a:pt x="12180" y="10097"/>
                    <a:pt x="12418" y="9835"/>
                    <a:pt x="12728" y="9835"/>
                  </a:cubicBezTo>
                  <a:close/>
                  <a:moveTo>
                    <a:pt x="16466" y="9835"/>
                  </a:moveTo>
                  <a:cubicBezTo>
                    <a:pt x="16764" y="9835"/>
                    <a:pt x="17026" y="10097"/>
                    <a:pt x="17026" y="10406"/>
                  </a:cubicBezTo>
                  <a:cubicBezTo>
                    <a:pt x="17026" y="10704"/>
                    <a:pt x="16776" y="10966"/>
                    <a:pt x="16466" y="10966"/>
                  </a:cubicBezTo>
                  <a:cubicBezTo>
                    <a:pt x="16169" y="10966"/>
                    <a:pt x="15895" y="10716"/>
                    <a:pt x="15895" y="10406"/>
                  </a:cubicBezTo>
                  <a:cubicBezTo>
                    <a:pt x="15895" y="10097"/>
                    <a:pt x="16145" y="9835"/>
                    <a:pt x="16466" y="9835"/>
                  </a:cubicBezTo>
                  <a:close/>
                  <a:moveTo>
                    <a:pt x="20181" y="9835"/>
                  </a:moveTo>
                  <a:cubicBezTo>
                    <a:pt x="20491" y="9835"/>
                    <a:pt x="20753" y="10097"/>
                    <a:pt x="20753" y="10406"/>
                  </a:cubicBezTo>
                  <a:cubicBezTo>
                    <a:pt x="20753" y="10716"/>
                    <a:pt x="20491" y="10966"/>
                    <a:pt x="20181" y="10966"/>
                  </a:cubicBezTo>
                  <a:cubicBezTo>
                    <a:pt x="19872" y="10966"/>
                    <a:pt x="19622" y="10716"/>
                    <a:pt x="19622" y="10406"/>
                  </a:cubicBezTo>
                  <a:cubicBezTo>
                    <a:pt x="19634" y="10097"/>
                    <a:pt x="19872" y="9835"/>
                    <a:pt x="20181" y="9835"/>
                  </a:cubicBezTo>
                  <a:close/>
                  <a:moveTo>
                    <a:pt x="23920" y="9835"/>
                  </a:moveTo>
                  <a:cubicBezTo>
                    <a:pt x="24217" y="9835"/>
                    <a:pt x="24479" y="10097"/>
                    <a:pt x="24479" y="10406"/>
                  </a:cubicBezTo>
                  <a:cubicBezTo>
                    <a:pt x="24479" y="10704"/>
                    <a:pt x="24229" y="10966"/>
                    <a:pt x="23920" y="10966"/>
                  </a:cubicBezTo>
                  <a:cubicBezTo>
                    <a:pt x="23610" y="10966"/>
                    <a:pt x="23348" y="10716"/>
                    <a:pt x="23348" y="10406"/>
                  </a:cubicBezTo>
                  <a:cubicBezTo>
                    <a:pt x="23348" y="10097"/>
                    <a:pt x="23610" y="9835"/>
                    <a:pt x="23920" y="9835"/>
                  </a:cubicBezTo>
                  <a:close/>
                  <a:moveTo>
                    <a:pt x="27635" y="9835"/>
                  </a:moveTo>
                  <a:cubicBezTo>
                    <a:pt x="27956" y="9835"/>
                    <a:pt x="28206" y="10097"/>
                    <a:pt x="28206" y="10406"/>
                  </a:cubicBezTo>
                  <a:cubicBezTo>
                    <a:pt x="28206" y="10716"/>
                    <a:pt x="27956" y="10966"/>
                    <a:pt x="27635" y="10966"/>
                  </a:cubicBezTo>
                  <a:cubicBezTo>
                    <a:pt x="27325" y="10966"/>
                    <a:pt x="27075" y="10716"/>
                    <a:pt x="27075" y="10406"/>
                  </a:cubicBezTo>
                  <a:cubicBezTo>
                    <a:pt x="27087" y="10097"/>
                    <a:pt x="27325" y="9835"/>
                    <a:pt x="27635" y="9835"/>
                  </a:cubicBezTo>
                  <a:close/>
                  <a:moveTo>
                    <a:pt x="31373" y="9835"/>
                  </a:moveTo>
                  <a:cubicBezTo>
                    <a:pt x="31671" y="9835"/>
                    <a:pt x="31945" y="10097"/>
                    <a:pt x="31945" y="10406"/>
                  </a:cubicBezTo>
                  <a:cubicBezTo>
                    <a:pt x="31945" y="10704"/>
                    <a:pt x="31683" y="10966"/>
                    <a:pt x="31373" y="10966"/>
                  </a:cubicBezTo>
                  <a:cubicBezTo>
                    <a:pt x="31064" y="10966"/>
                    <a:pt x="30814" y="10716"/>
                    <a:pt x="30814" y="10406"/>
                  </a:cubicBezTo>
                  <a:cubicBezTo>
                    <a:pt x="30814" y="10097"/>
                    <a:pt x="31064" y="9835"/>
                    <a:pt x="31373" y="9835"/>
                  </a:cubicBezTo>
                  <a:close/>
                  <a:moveTo>
                    <a:pt x="35100" y="9835"/>
                  </a:moveTo>
                  <a:cubicBezTo>
                    <a:pt x="35409" y="9835"/>
                    <a:pt x="35659" y="10097"/>
                    <a:pt x="35659" y="10406"/>
                  </a:cubicBezTo>
                  <a:cubicBezTo>
                    <a:pt x="35659" y="10716"/>
                    <a:pt x="35409" y="10966"/>
                    <a:pt x="35100" y="10966"/>
                  </a:cubicBezTo>
                  <a:cubicBezTo>
                    <a:pt x="34778" y="10966"/>
                    <a:pt x="34528" y="10716"/>
                    <a:pt x="34528" y="10406"/>
                  </a:cubicBezTo>
                  <a:cubicBezTo>
                    <a:pt x="34540" y="10097"/>
                    <a:pt x="34778" y="9835"/>
                    <a:pt x="35100" y="9835"/>
                  </a:cubicBezTo>
                  <a:close/>
                  <a:moveTo>
                    <a:pt x="38815" y="9835"/>
                  </a:moveTo>
                  <a:cubicBezTo>
                    <a:pt x="39112" y="9835"/>
                    <a:pt x="39386" y="10097"/>
                    <a:pt x="39386" y="10406"/>
                  </a:cubicBezTo>
                  <a:cubicBezTo>
                    <a:pt x="39386" y="10704"/>
                    <a:pt x="39124" y="10966"/>
                    <a:pt x="38815" y="10966"/>
                  </a:cubicBezTo>
                  <a:cubicBezTo>
                    <a:pt x="38517" y="10966"/>
                    <a:pt x="38255" y="10716"/>
                    <a:pt x="38255" y="10406"/>
                  </a:cubicBezTo>
                  <a:cubicBezTo>
                    <a:pt x="38267" y="10097"/>
                    <a:pt x="38505" y="9835"/>
                    <a:pt x="38815" y="9835"/>
                  </a:cubicBezTo>
                  <a:close/>
                  <a:moveTo>
                    <a:pt x="42553" y="9835"/>
                  </a:moveTo>
                  <a:cubicBezTo>
                    <a:pt x="42863" y="9835"/>
                    <a:pt x="43113" y="10097"/>
                    <a:pt x="43113" y="10406"/>
                  </a:cubicBezTo>
                  <a:cubicBezTo>
                    <a:pt x="43113" y="10716"/>
                    <a:pt x="42863" y="10966"/>
                    <a:pt x="42553" y="10966"/>
                  </a:cubicBezTo>
                  <a:cubicBezTo>
                    <a:pt x="42232" y="10966"/>
                    <a:pt x="41982" y="10716"/>
                    <a:pt x="41982" y="10406"/>
                  </a:cubicBezTo>
                  <a:cubicBezTo>
                    <a:pt x="41982" y="10097"/>
                    <a:pt x="42244" y="9835"/>
                    <a:pt x="42553" y="9835"/>
                  </a:cubicBezTo>
                  <a:close/>
                  <a:moveTo>
                    <a:pt x="46268" y="9835"/>
                  </a:moveTo>
                  <a:cubicBezTo>
                    <a:pt x="46565" y="9835"/>
                    <a:pt x="46839" y="10097"/>
                    <a:pt x="46839" y="10406"/>
                  </a:cubicBezTo>
                  <a:cubicBezTo>
                    <a:pt x="46839" y="10704"/>
                    <a:pt x="46589" y="10966"/>
                    <a:pt x="46268" y="10966"/>
                  </a:cubicBezTo>
                  <a:cubicBezTo>
                    <a:pt x="45970" y="10966"/>
                    <a:pt x="45708" y="10716"/>
                    <a:pt x="45708" y="10406"/>
                  </a:cubicBezTo>
                  <a:cubicBezTo>
                    <a:pt x="45720" y="10097"/>
                    <a:pt x="45958" y="9835"/>
                    <a:pt x="46268" y="9835"/>
                  </a:cubicBezTo>
                  <a:close/>
                  <a:moveTo>
                    <a:pt x="50006" y="9835"/>
                  </a:moveTo>
                  <a:cubicBezTo>
                    <a:pt x="50316" y="9835"/>
                    <a:pt x="50578" y="10097"/>
                    <a:pt x="50578" y="10406"/>
                  </a:cubicBezTo>
                  <a:cubicBezTo>
                    <a:pt x="50578" y="10716"/>
                    <a:pt x="50316" y="10966"/>
                    <a:pt x="50006" y="10966"/>
                  </a:cubicBezTo>
                  <a:cubicBezTo>
                    <a:pt x="49697" y="10966"/>
                    <a:pt x="49447" y="10716"/>
                    <a:pt x="49447" y="10406"/>
                  </a:cubicBezTo>
                  <a:cubicBezTo>
                    <a:pt x="49447" y="10097"/>
                    <a:pt x="49697" y="9835"/>
                    <a:pt x="50006" y="9835"/>
                  </a:cubicBezTo>
                  <a:close/>
                  <a:moveTo>
                    <a:pt x="53733" y="9835"/>
                  </a:moveTo>
                  <a:cubicBezTo>
                    <a:pt x="54031" y="9835"/>
                    <a:pt x="54293" y="10097"/>
                    <a:pt x="54293" y="10406"/>
                  </a:cubicBezTo>
                  <a:cubicBezTo>
                    <a:pt x="54293" y="10704"/>
                    <a:pt x="54043" y="10966"/>
                    <a:pt x="53733" y="10966"/>
                  </a:cubicBezTo>
                  <a:cubicBezTo>
                    <a:pt x="53412" y="10966"/>
                    <a:pt x="53162" y="10716"/>
                    <a:pt x="53162" y="10406"/>
                  </a:cubicBezTo>
                  <a:cubicBezTo>
                    <a:pt x="53173" y="10097"/>
                    <a:pt x="53412" y="9835"/>
                    <a:pt x="53733" y="9835"/>
                  </a:cubicBezTo>
                  <a:close/>
                  <a:moveTo>
                    <a:pt x="57460" y="9835"/>
                  </a:moveTo>
                  <a:cubicBezTo>
                    <a:pt x="57781" y="9835"/>
                    <a:pt x="58031" y="10097"/>
                    <a:pt x="58031" y="10406"/>
                  </a:cubicBezTo>
                  <a:cubicBezTo>
                    <a:pt x="58031" y="10716"/>
                    <a:pt x="57781" y="10966"/>
                    <a:pt x="57460" y="10966"/>
                  </a:cubicBezTo>
                  <a:cubicBezTo>
                    <a:pt x="57150" y="10966"/>
                    <a:pt x="56900" y="10716"/>
                    <a:pt x="56900" y="10406"/>
                  </a:cubicBezTo>
                  <a:cubicBezTo>
                    <a:pt x="56900" y="10097"/>
                    <a:pt x="57150" y="9835"/>
                    <a:pt x="57460" y="9835"/>
                  </a:cubicBezTo>
                  <a:close/>
                  <a:moveTo>
                    <a:pt x="61186" y="9835"/>
                  </a:moveTo>
                  <a:cubicBezTo>
                    <a:pt x="61484" y="9835"/>
                    <a:pt x="61746" y="10097"/>
                    <a:pt x="61746" y="10406"/>
                  </a:cubicBezTo>
                  <a:cubicBezTo>
                    <a:pt x="61746" y="10704"/>
                    <a:pt x="61496" y="10966"/>
                    <a:pt x="61186" y="10966"/>
                  </a:cubicBezTo>
                  <a:cubicBezTo>
                    <a:pt x="60877" y="10966"/>
                    <a:pt x="60615" y="10716"/>
                    <a:pt x="60615" y="10406"/>
                  </a:cubicBezTo>
                  <a:cubicBezTo>
                    <a:pt x="60639" y="10097"/>
                    <a:pt x="60877" y="9835"/>
                    <a:pt x="61186" y="9835"/>
                  </a:cubicBezTo>
                  <a:close/>
                  <a:moveTo>
                    <a:pt x="64925" y="9835"/>
                  </a:moveTo>
                  <a:cubicBezTo>
                    <a:pt x="65234" y="9835"/>
                    <a:pt x="65485" y="10097"/>
                    <a:pt x="65485" y="10406"/>
                  </a:cubicBezTo>
                  <a:cubicBezTo>
                    <a:pt x="65485" y="10716"/>
                    <a:pt x="65234" y="10966"/>
                    <a:pt x="64925" y="10966"/>
                  </a:cubicBezTo>
                  <a:cubicBezTo>
                    <a:pt x="64603" y="10966"/>
                    <a:pt x="64353" y="10716"/>
                    <a:pt x="64353" y="10406"/>
                  </a:cubicBezTo>
                  <a:cubicBezTo>
                    <a:pt x="64353" y="10097"/>
                    <a:pt x="64603" y="9835"/>
                    <a:pt x="64925" y="9835"/>
                  </a:cubicBezTo>
                  <a:close/>
                  <a:moveTo>
                    <a:pt x="68640" y="9835"/>
                  </a:moveTo>
                  <a:cubicBezTo>
                    <a:pt x="68937" y="9835"/>
                    <a:pt x="69211" y="10097"/>
                    <a:pt x="69211" y="10406"/>
                  </a:cubicBezTo>
                  <a:cubicBezTo>
                    <a:pt x="69211" y="10704"/>
                    <a:pt x="68949" y="10966"/>
                    <a:pt x="68640" y="10966"/>
                  </a:cubicBezTo>
                  <a:cubicBezTo>
                    <a:pt x="68330" y="10966"/>
                    <a:pt x="68080" y="10716"/>
                    <a:pt x="68080" y="10406"/>
                  </a:cubicBezTo>
                  <a:cubicBezTo>
                    <a:pt x="68092" y="10097"/>
                    <a:pt x="68330" y="9835"/>
                    <a:pt x="68640" y="9835"/>
                  </a:cubicBezTo>
                  <a:close/>
                  <a:moveTo>
                    <a:pt x="72366" y="9835"/>
                  </a:moveTo>
                  <a:cubicBezTo>
                    <a:pt x="72676" y="9835"/>
                    <a:pt x="72926" y="10097"/>
                    <a:pt x="72926" y="10406"/>
                  </a:cubicBezTo>
                  <a:cubicBezTo>
                    <a:pt x="72926" y="10716"/>
                    <a:pt x="72676" y="10966"/>
                    <a:pt x="72366" y="10966"/>
                  </a:cubicBezTo>
                  <a:cubicBezTo>
                    <a:pt x="72045" y="10966"/>
                    <a:pt x="71795" y="10716"/>
                    <a:pt x="71795" y="10406"/>
                  </a:cubicBezTo>
                  <a:cubicBezTo>
                    <a:pt x="71807" y="10097"/>
                    <a:pt x="72069" y="9835"/>
                    <a:pt x="72366" y="9835"/>
                  </a:cubicBezTo>
                  <a:close/>
                  <a:moveTo>
                    <a:pt x="76093" y="9835"/>
                  </a:moveTo>
                  <a:cubicBezTo>
                    <a:pt x="76391" y="9835"/>
                    <a:pt x="76664" y="10097"/>
                    <a:pt x="76664" y="10406"/>
                  </a:cubicBezTo>
                  <a:cubicBezTo>
                    <a:pt x="76664" y="10704"/>
                    <a:pt x="76403" y="10966"/>
                    <a:pt x="76093" y="10966"/>
                  </a:cubicBezTo>
                  <a:cubicBezTo>
                    <a:pt x="75795" y="10966"/>
                    <a:pt x="75533" y="10716"/>
                    <a:pt x="75533" y="10406"/>
                  </a:cubicBezTo>
                  <a:cubicBezTo>
                    <a:pt x="75533" y="10097"/>
                    <a:pt x="75783" y="9835"/>
                    <a:pt x="76093" y="9835"/>
                  </a:cubicBezTo>
                  <a:close/>
                  <a:moveTo>
                    <a:pt x="79712" y="9835"/>
                  </a:moveTo>
                  <a:cubicBezTo>
                    <a:pt x="80010" y="9835"/>
                    <a:pt x="80284" y="10097"/>
                    <a:pt x="80284" y="10406"/>
                  </a:cubicBezTo>
                  <a:cubicBezTo>
                    <a:pt x="80284" y="10704"/>
                    <a:pt x="80022" y="10966"/>
                    <a:pt x="79712" y="10966"/>
                  </a:cubicBezTo>
                  <a:cubicBezTo>
                    <a:pt x="79403" y="10966"/>
                    <a:pt x="79153" y="10716"/>
                    <a:pt x="79153" y="10406"/>
                  </a:cubicBezTo>
                  <a:cubicBezTo>
                    <a:pt x="79165" y="10097"/>
                    <a:pt x="79403" y="9835"/>
                    <a:pt x="79712" y="9835"/>
                  </a:cubicBezTo>
                  <a:close/>
                  <a:moveTo>
                    <a:pt x="83451" y="9835"/>
                  </a:moveTo>
                  <a:cubicBezTo>
                    <a:pt x="83761" y="9835"/>
                    <a:pt x="84011" y="10097"/>
                    <a:pt x="84011" y="10406"/>
                  </a:cubicBezTo>
                  <a:cubicBezTo>
                    <a:pt x="84011" y="10716"/>
                    <a:pt x="83761" y="10966"/>
                    <a:pt x="83451" y="10966"/>
                  </a:cubicBezTo>
                  <a:cubicBezTo>
                    <a:pt x="83141" y="10966"/>
                    <a:pt x="82880" y="10716"/>
                    <a:pt x="82880" y="10406"/>
                  </a:cubicBezTo>
                  <a:cubicBezTo>
                    <a:pt x="82880" y="10097"/>
                    <a:pt x="83141" y="9835"/>
                    <a:pt x="83451" y="9835"/>
                  </a:cubicBezTo>
                  <a:close/>
                  <a:moveTo>
                    <a:pt x="87166" y="9835"/>
                  </a:moveTo>
                  <a:cubicBezTo>
                    <a:pt x="87463" y="9835"/>
                    <a:pt x="87737" y="10097"/>
                    <a:pt x="87737" y="10406"/>
                  </a:cubicBezTo>
                  <a:cubicBezTo>
                    <a:pt x="87737" y="10704"/>
                    <a:pt x="87475" y="10966"/>
                    <a:pt x="87166" y="10966"/>
                  </a:cubicBezTo>
                  <a:cubicBezTo>
                    <a:pt x="86856" y="10966"/>
                    <a:pt x="86606" y="10716"/>
                    <a:pt x="86606" y="10406"/>
                  </a:cubicBezTo>
                  <a:cubicBezTo>
                    <a:pt x="86618" y="10097"/>
                    <a:pt x="86856" y="9835"/>
                    <a:pt x="87166" y="9835"/>
                  </a:cubicBezTo>
                  <a:close/>
                  <a:moveTo>
                    <a:pt x="90904" y="9835"/>
                  </a:moveTo>
                  <a:cubicBezTo>
                    <a:pt x="91214" y="9835"/>
                    <a:pt x="91464" y="10097"/>
                    <a:pt x="91464" y="10406"/>
                  </a:cubicBezTo>
                  <a:cubicBezTo>
                    <a:pt x="91464" y="10716"/>
                    <a:pt x="91214" y="10966"/>
                    <a:pt x="90904" y="10966"/>
                  </a:cubicBezTo>
                  <a:cubicBezTo>
                    <a:pt x="90595" y="10966"/>
                    <a:pt x="90345" y="10716"/>
                    <a:pt x="90345" y="10406"/>
                  </a:cubicBezTo>
                  <a:cubicBezTo>
                    <a:pt x="90345" y="10097"/>
                    <a:pt x="90595" y="9835"/>
                    <a:pt x="90904" y="9835"/>
                  </a:cubicBezTo>
                  <a:close/>
                  <a:moveTo>
                    <a:pt x="94631" y="9835"/>
                  </a:moveTo>
                  <a:cubicBezTo>
                    <a:pt x="94929" y="9835"/>
                    <a:pt x="95191" y="10097"/>
                    <a:pt x="95191" y="10406"/>
                  </a:cubicBezTo>
                  <a:cubicBezTo>
                    <a:pt x="95191" y="10704"/>
                    <a:pt x="94941" y="10966"/>
                    <a:pt x="94631" y="10966"/>
                  </a:cubicBezTo>
                  <a:cubicBezTo>
                    <a:pt x="94310" y="10966"/>
                    <a:pt x="94060" y="10716"/>
                    <a:pt x="94060" y="10406"/>
                  </a:cubicBezTo>
                  <a:cubicBezTo>
                    <a:pt x="94071" y="10097"/>
                    <a:pt x="94310" y="9835"/>
                    <a:pt x="94631" y="9835"/>
                  </a:cubicBezTo>
                  <a:close/>
                  <a:moveTo>
                    <a:pt x="98346" y="9835"/>
                  </a:moveTo>
                  <a:cubicBezTo>
                    <a:pt x="98655" y="9835"/>
                    <a:pt x="98905" y="10097"/>
                    <a:pt x="98905" y="10406"/>
                  </a:cubicBezTo>
                  <a:cubicBezTo>
                    <a:pt x="98905" y="10716"/>
                    <a:pt x="98655" y="10966"/>
                    <a:pt x="98346" y="10966"/>
                  </a:cubicBezTo>
                  <a:cubicBezTo>
                    <a:pt x="98036" y="10966"/>
                    <a:pt x="97786" y="10716"/>
                    <a:pt x="97786" y="10406"/>
                  </a:cubicBezTo>
                  <a:cubicBezTo>
                    <a:pt x="97798" y="10097"/>
                    <a:pt x="98036" y="9835"/>
                    <a:pt x="98346" y="9835"/>
                  </a:cubicBezTo>
                  <a:close/>
                  <a:moveTo>
                    <a:pt x="102084" y="9835"/>
                  </a:moveTo>
                  <a:cubicBezTo>
                    <a:pt x="102382" y="9835"/>
                    <a:pt x="102644" y="10097"/>
                    <a:pt x="102644" y="10406"/>
                  </a:cubicBezTo>
                  <a:cubicBezTo>
                    <a:pt x="102644" y="10704"/>
                    <a:pt x="102394" y="10966"/>
                    <a:pt x="102084" y="10966"/>
                  </a:cubicBezTo>
                  <a:cubicBezTo>
                    <a:pt x="101787" y="10966"/>
                    <a:pt x="101513" y="10716"/>
                    <a:pt x="101513" y="10406"/>
                  </a:cubicBezTo>
                  <a:cubicBezTo>
                    <a:pt x="101513" y="10097"/>
                    <a:pt x="101775" y="9835"/>
                    <a:pt x="102084" y="9835"/>
                  </a:cubicBezTo>
                  <a:close/>
                  <a:moveTo>
                    <a:pt x="105799" y="9835"/>
                  </a:moveTo>
                  <a:cubicBezTo>
                    <a:pt x="106121" y="9835"/>
                    <a:pt x="106371" y="10097"/>
                    <a:pt x="106371" y="10406"/>
                  </a:cubicBezTo>
                  <a:cubicBezTo>
                    <a:pt x="106371" y="10716"/>
                    <a:pt x="106109" y="10966"/>
                    <a:pt x="105799" y="10966"/>
                  </a:cubicBezTo>
                  <a:cubicBezTo>
                    <a:pt x="105490" y="10966"/>
                    <a:pt x="105239" y="10716"/>
                    <a:pt x="105239" y="10406"/>
                  </a:cubicBezTo>
                  <a:cubicBezTo>
                    <a:pt x="105251" y="10097"/>
                    <a:pt x="105490" y="9835"/>
                    <a:pt x="105799" y="9835"/>
                  </a:cubicBezTo>
                  <a:close/>
                  <a:moveTo>
                    <a:pt x="109538" y="9835"/>
                  </a:moveTo>
                  <a:cubicBezTo>
                    <a:pt x="109835" y="9835"/>
                    <a:pt x="110109" y="10097"/>
                    <a:pt x="110109" y="10406"/>
                  </a:cubicBezTo>
                  <a:cubicBezTo>
                    <a:pt x="110109" y="10704"/>
                    <a:pt x="109847" y="10966"/>
                    <a:pt x="109538" y="10966"/>
                  </a:cubicBezTo>
                  <a:cubicBezTo>
                    <a:pt x="109228" y="10966"/>
                    <a:pt x="108978" y="10716"/>
                    <a:pt x="108978" y="10406"/>
                  </a:cubicBezTo>
                  <a:cubicBezTo>
                    <a:pt x="108978" y="10097"/>
                    <a:pt x="109228" y="9835"/>
                    <a:pt x="109538" y="9835"/>
                  </a:cubicBezTo>
                  <a:close/>
                  <a:moveTo>
                    <a:pt x="113264" y="9835"/>
                  </a:moveTo>
                  <a:cubicBezTo>
                    <a:pt x="113574" y="9835"/>
                    <a:pt x="113824" y="10097"/>
                    <a:pt x="113824" y="10406"/>
                  </a:cubicBezTo>
                  <a:cubicBezTo>
                    <a:pt x="113824" y="10716"/>
                    <a:pt x="113574" y="10966"/>
                    <a:pt x="113264" y="10966"/>
                  </a:cubicBezTo>
                  <a:cubicBezTo>
                    <a:pt x="112943" y="10966"/>
                    <a:pt x="112693" y="10716"/>
                    <a:pt x="112693" y="10406"/>
                  </a:cubicBezTo>
                  <a:cubicBezTo>
                    <a:pt x="112705" y="10097"/>
                    <a:pt x="112943" y="9835"/>
                    <a:pt x="113264" y="9835"/>
                  </a:cubicBezTo>
                  <a:close/>
                  <a:moveTo>
                    <a:pt x="116991" y="9835"/>
                  </a:moveTo>
                  <a:cubicBezTo>
                    <a:pt x="117289" y="9835"/>
                    <a:pt x="117562" y="10097"/>
                    <a:pt x="117562" y="10406"/>
                  </a:cubicBezTo>
                  <a:cubicBezTo>
                    <a:pt x="117562" y="10704"/>
                    <a:pt x="117312" y="10966"/>
                    <a:pt x="116991" y="10966"/>
                  </a:cubicBezTo>
                  <a:cubicBezTo>
                    <a:pt x="116681" y="10966"/>
                    <a:pt x="116431" y="10716"/>
                    <a:pt x="116431" y="10406"/>
                  </a:cubicBezTo>
                  <a:cubicBezTo>
                    <a:pt x="116431" y="10097"/>
                    <a:pt x="116681" y="9835"/>
                    <a:pt x="116991" y="9835"/>
                  </a:cubicBezTo>
                  <a:close/>
                  <a:moveTo>
                    <a:pt x="120718" y="9835"/>
                  </a:moveTo>
                  <a:cubicBezTo>
                    <a:pt x="121027" y="9835"/>
                    <a:pt x="121277" y="10097"/>
                    <a:pt x="121277" y="10406"/>
                  </a:cubicBezTo>
                  <a:cubicBezTo>
                    <a:pt x="121277" y="10716"/>
                    <a:pt x="121027" y="10966"/>
                    <a:pt x="120718" y="10966"/>
                  </a:cubicBezTo>
                  <a:cubicBezTo>
                    <a:pt x="120408" y="10966"/>
                    <a:pt x="120146" y="10716"/>
                    <a:pt x="120146" y="10406"/>
                  </a:cubicBezTo>
                  <a:cubicBezTo>
                    <a:pt x="120170" y="10097"/>
                    <a:pt x="120420" y="9835"/>
                    <a:pt x="120718" y="9835"/>
                  </a:cubicBezTo>
                  <a:close/>
                  <a:moveTo>
                    <a:pt x="124456" y="9835"/>
                  </a:moveTo>
                  <a:cubicBezTo>
                    <a:pt x="124754" y="9835"/>
                    <a:pt x="125016" y="10097"/>
                    <a:pt x="125016" y="10406"/>
                  </a:cubicBezTo>
                  <a:cubicBezTo>
                    <a:pt x="125016" y="10704"/>
                    <a:pt x="124766" y="10966"/>
                    <a:pt x="124456" y="10966"/>
                  </a:cubicBezTo>
                  <a:cubicBezTo>
                    <a:pt x="124135" y="10966"/>
                    <a:pt x="123885" y="10716"/>
                    <a:pt x="123885" y="10406"/>
                  </a:cubicBezTo>
                  <a:cubicBezTo>
                    <a:pt x="123885" y="10097"/>
                    <a:pt x="124135" y="9835"/>
                    <a:pt x="124456" y="9835"/>
                  </a:cubicBezTo>
                  <a:close/>
                  <a:moveTo>
                    <a:pt x="128171" y="9835"/>
                  </a:moveTo>
                  <a:cubicBezTo>
                    <a:pt x="128480" y="9835"/>
                    <a:pt x="128742" y="10097"/>
                    <a:pt x="128742" y="10406"/>
                  </a:cubicBezTo>
                  <a:cubicBezTo>
                    <a:pt x="128742" y="10716"/>
                    <a:pt x="128480" y="10966"/>
                    <a:pt x="128171" y="10966"/>
                  </a:cubicBezTo>
                  <a:cubicBezTo>
                    <a:pt x="127861" y="10966"/>
                    <a:pt x="127611" y="10716"/>
                    <a:pt x="127611" y="10406"/>
                  </a:cubicBezTo>
                  <a:cubicBezTo>
                    <a:pt x="127611" y="10097"/>
                    <a:pt x="127861" y="9835"/>
                    <a:pt x="128171" y="9835"/>
                  </a:cubicBezTo>
                  <a:close/>
                  <a:moveTo>
                    <a:pt x="131898" y="9835"/>
                  </a:moveTo>
                  <a:cubicBezTo>
                    <a:pt x="132195" y="9835"/>
                    <a:pt x="132457" y="10097"/>
                    <a:pt x="132457" y="10406"/>
                  </a:cubicBezTo>
                  <a:cubicBezTo>
                    <a:pt x="132457" y="10704"/>
                    <a:pt x="132207" y="10966"/>
                    <a:pt x="131898" y="10966"/>
                  </a:cubicBezTo>
                  <a:cubicBezTo>
                    <a:pt x="131600" y="10966"/>
                    <a:pt x="131326" y="10716"/>
                    <a:pt x="131326" y="10406"/>
                  </a:cubicBezTo>
                  <a:cubicBezTo>
                    <a:pt x="131338" y="10097"/>
                    <a:pt x="131576" y="9835"/>
                    <a:pt x="131898" y="9835"/>
                  </a:cubicBezTo>
                  <a:close/>
                  <a:moveTo>
                    <a:pt x="3405" y="11692"/>
                  </a:moveTo>
                  <a:cubicBezTo>
                    <a:pt x="3703" y="11692"/>
                    <a:pt x="3977" y="11954"/>
                    <a:pt x="3977" y="12263"/>
                  </a:cubicBezTo>
                  <a:cubicBezTo>
                    <a:pt x="3977" y="12561"/>
                    <a:pt x="3727" y="12823"/>
                    <a:pt x="3405" y="12823"/>
                  </a:cubicBezTo>
                  <a:cubicBezTo>
                    <a:pt x="3096" y="12823"/>
                    <a:pt x="2846" y="12573"/>
                    <a:pt x="2846" y="12263"/>
                  </a:cubicBezTo>
                  <a:cubicBezTo>
                    <a:pt x="2858" y="11954"/>
                    <a:pt x="3096" y="11692"/>
                    <a:pt x="3405" y="11692"/>
                  </a:cubicBezTo>
                  <a:close/>
                  <a:moveTo>
                    <a:pt x="7132" y="11692"/>
                  </a:moveTo>
                  <a:cubicBezTo>
                    <a:pt x="7430" y="11692"/>
                    <a:pt x="7692" y="11954"/>
                    <a:pt x="7692" y="12263"/>
                  </a:cubicBezTo>
                  <a:cubicBezTo>
                    <a:pt x="7692" y="12561"/>
                    <a:pt x="7442" y="12823"/>
                    <a:pt x="7132" y="12823"/>
                  </a:cubicBezTo>
                  <a:cubicBezTo>
                    <a:pt x="6834" y="12823"/>
                    <a:pt x="6560" y="12573"/>
                    <a:pt x="6560" y="12263"/>
                  </a:cubicBezTo>
                  <a:cubicBezTo>
                    <a:pt x="6584" y="11954"/>
                    <a:pt x="6822" y="11692"/>
                    <a:pt x="7132" y="11692"/>
                  </a:cubicBezTo>
                  <a:close/>
                  <a:moveTo>
                    <a:pt x="10871" y="11692"/>
                  </a:moveTo>
                  <a:cubicBezTo>
                    <a:pt x="11168" y="11692"/>
                    <a:pt x="11430" y="11954"/>
                    <a:pt x="11430" y="12263"/>
                  </a:cubicBezTo>
                  <a:cubicBezTo>
                    <a:pt x="11430" y="12561"/>
                    <a:pt x="11180" y="12823"/>
                    <a:pt x="10871" y="12823"/>
                  </a:cubicBezTo>
                  <a:cubicBezTo>
                    <a:pt x="10573" y="12823"/>
                    <a:pt x="10299" y="12573"/>
                    <a:pt x="10299" y="12263"/>
                  </a:cubicBezTo>
                  <a:cubicBezTo>
                    <a:pt x="10299" y="11954"/>
                    <a:pt x="10549" y="11692"/>
                    <a:pt x="10871" y="11692"/>
                  </a:cubicBezTo>
                  <a:close/>
                  <a:moveTo>
                    <a:pt x="14585" y="11692"/>
                  </a:moveTo>
                  <a:cubicBezTo>
                    <a:pt x="14883" y="11692"/>
                    <a:pt x="15157" y="11954"/>
                    <a:pt x="15157" y="12263"/>
                  </a:cubicBezTo>
                  <a:cubicBezTo>
                    <a:pt x="15157" y="12561"/>
                    <a:pt x="14895" y="12823"/>
                    <a:pt x="14585" y="12823"/>
                  </a:cubicBezTo>
                  <a:cubicBezTo>
                    <a:pt x="14288" y="12823"/>
                    <a:pt x="14014" y="12573"/>
                    <a:pt x="14014" y="12263"/>
                  </a:cubicBezTo>
                  <a:cubicBezTo>
                    <a:pt x="14038" y="11954"/>
                    <a:pt x="14276" y="11692"/>
                    <a:pt x="14585" y="11692"/>
                  </a:cubicBezTo>
                  <a:close/>
                  <a:moveTo>
                    <a:pt x="18324" y="11692"/>
                  </a:moveTo>
                  <a:cubicBezTo>
                    <a:pt x="18622" y="11692"/>
                    <a:pt x="18883" y="11954"/>
                    <a:pt x="18883" y="12263"/>
                  </a:cubicBezTo>
                  <a:cubicBezTo>
                    <a:pt x="18883" y="12561"/>
                    <a:pt x="18633" y="12823"/>
                    <a:pt x="18324" y="12823"/>
                  </a:cubicBezTo>
                  <a:cubicBezTo>
                    <a:pt x="18026" y="12823"/>
                    <a:pt x="17752" y="12573"/>
                    <a:pt x="17752" y="12263"/>
                  </a:cubicBezTo>
                  <a:cubicBezTo>
                    <a:pt x="17752" y="11954"/>
                    <a:pt x="18014" y="11692"/>
                    <a:pt x="18324" y="11692"/>
                  </a:cubicBezTo>
                  <a:close/>
                  <a:moveTo>
                    <a:pt x="22039" y="11692"/>
                  </a:moveTo>
                  <a:cubicBezTo>
                    <a:pt x="22336" y="11692"/>
                    <a:pt x="22610" y="11954"/>
                    <a:pt x="22610" y="12263"/>
                  </a:cubicBezTo>
                  <a:cubicBezTo>
                    <a:pt x="22610" y="12561"/>
                    <a:pt x="22360" y="12823"/>
                    <a:pt x="22039" y="12823"/>
                  </a:cubicBezTo>
                  <a:cubicBezTo>
                    <a:pt x="21729" y="12823"/>
                    <a:pt x="21479" y="12573"/>
                    <a:pt x="21479" y="12263"/>
                  </a:cubicBezTo>
                  <a:cubicBezTo>
                    <a:pt x="21491" y="11954"/>
                    <a:pt x="21729" y="11692"/>
                    <a:pt x="22039" y="11692"/>
                  </a:cubicBezTo>
                  <a:close/>
                  <a:moveTo>
                    <a:pt x="25777" y="11692"/>
                  </a:moveTo>
                  <a:cubicBezTo>
                    <a:pt x="26075" y="11692"/>
                    <a:pt x="26349" y="11954"/>
                    <a:pt x="26349" y="12263"/>
                  </a:cubicBezTo>
                  <a:cubicBezTo>
                    <a:pt x="26349" y="12561"/>
                    <a:pt x="26087" y="12823"/>
                    <a:pt x="25777" y="12823"/>
                  </a:cubicBezTo>
                  <a:cubicBezTo>
                    <a:pt x="25468" y="12823"/>
                    <a:pt x="25206" y="12573"/>
                    <a:pt x="25206" y="12263"/>
                  </a:cubicBezTo>
                  <a:cubicBezTo>
                    <a:pt x="25218" y="11954"/>
                    <a:pt x="25468" y="11692"/>
                    <a:pt x="25777" y="11692"/>
                  </a:cubicBezTo>
                  <a:close/>
                  <a:moveTo>
                    <a:pt x="29504" y="11692"/>
                  </a:moveTo>
                  <a:cubicBezTo>
                    <a:pt x="29801" y="11692"/>
                    <a:pt x="30063" y="11954"/>
                    <a:pt x="30063" y="12263"/>
                  </a:cubicBezTo>
                  <a:cubicBezTo>
                    <a:pt x="30063" y="12561"/>
                    <a:pt x="29813" y="12823"/>
                    <a:pt x="29504" y="12823"/>
                  </a:cubicBezTo>
                  <a:cubicBezTo>
                    <a:pt x="29182" y="12823"/>
                    <a:pt x="28932" y="12573"/>
                    <a:pt x="28932" y="12263"/>
                  </a:cubicBezTo>
                  <a:cubicBezTo>
                    <a:pt x="28944" y="11954"/>
                    <a:pt x="29182" y="11692"/>
                    <a:pt x="29504" y="11692"/>
                  </a:cubicBezTo>
                  <a:close/>
                  <a:moveTo>
                    <a:pt x="33230" y="11692"/>
                  </a:moveTo>
                  <a:cubicBezTo>
                    <a:pt x="33528" y="11692"/>
                    <a:pt x="33802" y="11954"/>
                    <a:pt x="33802" y="12263"/>
                  </a:cubicBezTo>
                  <a:cubicBezTo>
                    <a:pt x="33802" y="12561"/>
                    <a:pt x="33552" y="12823"/>
                    <a:pt x="33230" y="12823"/>
                  </a:cubicBezTo>
                  <a:cubicBezTo>
                    <a:pt x="32921" y="12823"/>
                    <a:pt x="32671" y="12573"/>
                    <a:pt x="32671" y="12263"/>
                  </a:cubicBezTo>
                  <a:cubicBezTo>
                    <a:pt x="32671" y="11954"/>
                    <a:pt x="32921" y="11692"/>
                    <a:pt x="33230" y="11692"/>
                  </a:cubicBezTo>
                  <a:close/>
                  <a:moveTo>
                    <a:pt x="36957" y="11692"/>
                  </a:moveTo>
                  <a:cubicBezTo>
                    <a:pt x="37255" y="11692"/>
                    <a:pt x="37517" y="11954"/>
                    <a:pt x="37517" y="12263"/>
                  </a:cubicBezTo>
                  <a:cubicBezTo>
                    <a:pt x="37517" y="12561"/>
                    <a:pt x="37267" y="12823"/>
                    <a:pt x="36957" y="12823"/>
                  </a:cubicBezTo>
                  <a:cubicBezTo>
                    <a:pt x="36648" y="12823"/>
                    <a:pt x="36386" y="12573"/>
                    <a:pt x="36386" y="12263"/>
                  </a:cubicBezTo>
                  <a:cubicBezTo>
                    <a:pt x="36409" y="11954"/>
                    <a:pt x="36648" y="11692"/>
                    <a:pt x="36957" y="11692"/>
                  </a:cubicBezTo>
                  <a:close/>
                  <a:moveTo>
                    <a:pt x="40672" y="11692"/>
                  </a:moveTo>
                  <a:cubicBezTo>
                    <a:pt x="40970" y="11692"/>
                    <a:pt x="41243" y="11954"/>
                    <a:pt x="41243" y="12263"/>
                  </a:cubicBezTo>
                  <a:cubicBezTo>
                    <a:pt x="41243" y="12561"/>
                    <a:pt x="40993" y="12823"/>
                    <a:pt x="40672" y="12823"/>
                  </a:cubicBezTo>
                  <a:cubicBezTo>
                    <a:pt x="40374" y="12823"/>
                    <a:pt x="40112" y="12573"/>
                    <a:pt x="40112" y="12263"/>
                  </a:cubicBezTo>
                  <a:cubicBezTo>
                    <a:pt x="40124" y="11954"/>
                    <a:pt x="40362" y="11692"/>
                    <a:pt x="40672" y="11692"/>
                  </a:cubicBezTo>
                  <a:close/>
                  <a:moveTo>
                    <a:pt x="44410" y="11692"/>
                  </a:moveTo>
                  <a:cubicBezTo>
                    <a:pt x="44708" y="11692"/>
                    <a:pt x="44982" y="11954"/>
                    <a:pt x="44982" y="12263"/>
                  </a:cubicBezTo>
                  <a:cubicBezTo>
                    <a:pt x="44982" y="12561"/>
                    <a:pt x="44720" y="12823"/>
                    <a:pt x="44410" y="12823"/>
                  </a:cubicBezTo>
                  <a:cubicBezTo>
                    <a:pt x="44113" y="12823"/>
                    <a:pt x="43851" y="12573"/>
                    <a:pt x="43851" y="12263"/>
                  </a:cubicBezTo>
                  <a:cubicBezTo>
                    <a:pt x="43851" y="11954"/>
                    <a:pt x="44101" y="11692"/>
                    <a:pt x="44410" y="11692"/>
                  </a:cubicBezTo>
                  <a:close/>
                  <a:moveTo>
                    <a:pt x="48137" y="11692"/>
                  </a:moveTo>
                  <a:cubicBezTo>
                    <a:pt x="48435" y="11692"/>
                    <a:pt x="48697" y="11954"/>
                    <a:pt x="48697" y="12263"/>
                  </a:cubicBezTo>
                  <a:cubicBezTo>
                    <a:pt x="48697" y="12561"/>
                    <a:pt x="48447" y="12823"/>
                    <a:pt x="48137" y="12823"/>
                  </a:cubicBezTo>
                  <a:cubicBezTo>
                    <a:pt x="47839" y="12823"/>
                    <a:pt x="47566" y="12573"/>
                    <a:pt x="47566" y="12263"/>
                  </a:cubicBezTo>
                  <a:cubicBezTo>
                    <a:pt x="47578" y="11954"/>
                    <a:pt x="47839" y="11692"/>
                    <a:pt x="48137" y="11692"/>
                  </a:cubicBezTo>
                  <a:close/>
                  <a:moveTo>
                    <a:pt x="51864" y="11692"/>
                  </a:moveTo>
                  <a:cubicBezTo>
                    <a:pt x="52161" y="11692"/>
                    <a:pt x="52435" y="11954"/>
                    <a:pt x="52435" y="12263"/>
                  </a:cubicBezTo>
                  <a:cubicBezTo>
                    <a:pt x="52435" y="12561"/>
                    <a:pt x="52185" y="12823"/>
                    <a:pt x="51864" y="12823"/>
                  </a:cubicBezTo>
                  <a:cubicBezTo>
                    <a:pt x="51566" y="12823"/>
                    <a:pt x="51304" y="12573"/>
                    <a:pt x="51304" y="12263"/>
                  </a:cubicBezTo>
                  <a:cubicBezTo>
                    <a:pt x="51304" y="11954"/>
                    <a:pt x="51554" y="11692"/>
                    <a:pt x="51864" y="11692"/>
                  </a:cubicBezTo>
                  <a:close/>
                  <a:moveTo>
                    <a:pt x="55602" y="11692"/>
                  </a:moveTo>
                  <a:cubicBezTo>
                    <a:pt x="55900" y="11692"/>
                    <a:pt x="56174" y="11954"/>
                    <a:pt x="56174" y="12263"/>
                  </a:cubicBezTo>
                  <a:cubicBezTo>
                    <a:pt x="56174" y="12561"/>
                    <a:pt x="55912" y="12823"/>
                    <a:pt x="55602" y="12823"/>
                  </a:cubicBezTo>
                  <a:cubicBezTo>
                    <a:pt x="55293" y="12823"/>
                    <a:pt x="55043" y="12573"/>
                    <a:pt x="55043" y="12263"/>
                  </a:cubicBezTo>
                  <a:cubicBezTo>
                    <a:pt x="55043" y="11954"/>
                    <a:pt x="55293" y="11692"/>
                    <a:pt x="55602" y="11692"/>
                  </a:cubicBezTo>
                  <a:close/>
                  <a:moveTo>
                    <a:pt x="59329" y="11692"/>
                  </a:moveTo>
                  <a:cubicBezTo>
                    <a:pt x="59627" y="11692"/>
                    <a:pt x="59889" y="11954"/>
                    <a:pt x="59889" y="12263"/>
                  </a:cubicBezTo>
                  <a:cubicBezTo>
                    <a:pt x="59889" y="12561"/>
                    <a:pt x="59639" y="12823"/>
                    <a:pt x="59329" y="12823"/>
                  </a:cubicBezTo>
                  <a:cubicBezTo>
                    <a:pt x="59008" y="12823"/>
                    <a:pt x="58757" y="12573"/>
                    <a:pt x="58757" y="12263"/>
                  </a:cubicBezTo>
                  <a:cubicBezTo>
                    <a:pt x="58757" y="11954"/>
                    <a:pt x="59008" y="11692"/>
                    <a:pt x="59329" y="11692"/>
                  </a:cubicBezTo>
                  <a:close/>
                  <a:moveTo>
                    <a:pt x="63056" y="11692"/>
                  </a:moveTo>
                  <a:cubicBezTo>
                    <a:pt x="63353" y="11692"/>
                    <a:pt x="63627" y="11954"/>
                    <a:pt x="63627" y="12263"/>
                  </a:cubicBezTo>
                  <a:cubicBezTo>
                    <a:pt x="63627" y="12561"/>
                    <a:pt x="63377" y="12823"/>
                    <a:pt x="63056" y="12823"/>
                  </a:cubicBezTo>
                  <a:cubicBezTo>
                    <a:pt x="62746" y="12823"/>
                    <a:pt x="62496" y="12573"/>
                    <a:pt x="62496" y="12263"/>
                  </a:cubicBezTo>
                  <a:cubicBezTo>
                    <a:pt x="62496" y="11954"/>
                    <a:pt x="62746" y="11692"/>
                    <a:pt x="63056" y="11692"/>
                  </a:cubicBezTo>
                  <a:close/>
                  <a:moveTo>
                    <a:pt x="66782" y="11692"/>
                  </a:moveTo>
                  <a:cubicBezTo>
                    <a:pt x="67080" y="11692"/>
                    <a:pt x="67342" y="11954"/>
                    <a:pt x="67342" y="12263"/>
                  </a:cubicBezTo>
                  <a:cubicBezTo>
                    <a:pt x="67342" y="12561"/>
                    <a:pt x="67092" y="12823"/>
                    <a:pt x="66782" y="12823"/>
                  </a:cubicBezTo>
                  <a:cubicBezTo>
                    <a:pt x="66473" y="12823"/>
                    <a:pt x="66211" y="12573"/>
                    <a:pt x="66211" y="12263"/>
                  </a:cubicBezTo>
                  <a:cubicBezTo>
                    <a:pt x="66235" y="11954"/>
                    <a:pt x="66473" y="11692"/>
                    <a:pt x="66782" y="11692"/>
                  </a:cubicBezTo>
                  <a:close/>
                  <a:moveTo>
                    <a:pt x="70509" y="11692"/>
                  </a:moveTo>
                  <a:cubicBezTo>
                    <a:pt x="70807" y="11692"/>
                    <a:pt x="71080" y="11954"/>
                    <a:pt x="71080" y="12263"/>
                  </a:cubicBezTo>
                  <a:cubicBezTo>
                    <a:pt x="71080" y="12561"/>
                    <a:pt x="70830" y="12823"/>
                    <a:pt x="70509" y="12823"/>
                  </a:cubicBezTo>
                  <a:cubicBezTo>
                    <a:pt x="70199" y="12823"/>
                    <a:pt x="69949" y="12573"/>
                    <a:pt x="69949" y="12263"/>
                  </a:cubicBezTo>
                  <a:cubicBezTo>
                    <a:pt x="69949" y="11954"/>
                    <a:pt x="70199" y="11692"/>
                    <a:pt x="70509" y="11692"/>
                  </a:cubicBezTo>
                  <a:close/>
                  <a:moveTo>
                    <a:pt x="74236" y="11692"/>
                  </a:moveTo>
                  <a:cubicBezTo>
                    <a:pt x="74533" y="11692"/>
                    <a:pt x="74795" y="11954"/>
                    <a:pt x="74795" y="12263"/>
                  </a:cubicBezTo>
                  <a:cubicBezTo>
                    <a:pt x="74795" y="12561"/>
                    <a:pt x="74545" y="12823"/>
                    <a:pt x="74236" y="12823"/>
                  </a:cubicBezTo>
                  <a:cubicBezTo>
                    <a:pt x="73938" y="12823"/>
                    <a:pt x="73676" y="12573"/>
                    <a:pt x="73676" y="12263"/>
                  </a:cubicBezTo>
                  <a:cubicBezTo>
                    <a:pt x="73676" y="11954"/>
                    <a:pt x="73926" y="11692"/>
                    <a:pt x="74236" y="11692"/>
                  </a:cubicBezTo>
                  <a:close/>
                  <a:moveTo>
                    <a:pt x="77855" y="11692"/>
                  </a:moveTo>
                  <a:cubicBezTo>
                    <a:pt x="78153" y="11692"/>
                    <a:pt x="78415" y="11954"/>
                    <a:pt x="78415" y="12263"/>
                  </a:cubicBezTo>
                  <a:cubicBezTo>
                    <a:pt x="78415" y="12561"/>
                    <a:pt x="78165" y="12823"/>
                    <a:pt x="77855" y="12823"/>
                  </a:cubicBezTo>
                  <a:cubicBezTo>
                    <a:pt x="77546" y="12823"/>
                    <a:pt x="77284" y="12573"/>
                    <a:pt x="77284" y="12263"/>
                  </a:cubicBezTo>
                  <a:cubicBezTo>
                    <a:pt x="77284" y="11954"/>
                    <a:pt x="77546" y="11692"/>
                    <a:pt x="77855" y="11692"/>
                  </a:cubicBezTo>
                  <a:close/>
                  <a:moveTo>
                    <a:pt x="81570" y="11692"/>
                  </a:moveTo>
                  <a:cubicBezTo>
                    <a:pt x="81868" y="11692"/>
                    <a:pt x="82141" y="11954"/>
                    <a:pt x="82141" y="12263"/>
                  </a:cubicBezTo>
                  <a:cubicBezTo>
                    <a:pt x="82141" y="12561"/>
                    <a:pt x="81879" y="12823"/>
                    <a:pt x="81570" y="12823"/>
                  </a:cubicBezTo>
                  <a:cubicBezTo>
                    <a:pt x="81260" y="12823"/>
                    <a:pt x="81010" y="12573"/>
                    <a:pt x="81010" y="12263"/>
                  </a:cubicBezTo>
                  <a:cubicBezTo>
                    <a:pt x="81022" y="11954"/>
                    <a:pt x="81260" y="11692"/>
                    <a:pt x="81570" y="11692"/>
                  </a:cubicBezTo>
                  <a:close/>
                  <a:moveTo>
                    <a:pt x="85308" y="11692"/>
                  </a:moveTo>
                  <a:cubicBezTo>
                    <a:pt x="85606" y="11692"/>
                    <a:pt x="85880" y="11954"/>
                    <a:pt x="85880" y="12263"/>
                  </a:cubicBezTo>
                  <a:cubicBezTo>
                    <a:pt x="85880" y="12561"/>
                    <a:pt x="85618" y="12823"/>
                    <a:pt x="85308" y="12823"/>
                  </a:cubicBezTo>
                  <a:cubicBezTo>
                    <a:pt x="84999" y="12823"/>
                    <a:pt x="84749" y="12573"/>
                    <a:pt x="84749" y="12263"/>
                  </a:cubicBezTo>
                  <a:cubicBezTo>
                    <a:pt x="84749" y="11954"/>
                    <a:pt x="84999" y="11692"/>
                    <a:pt x="85308" y="11692"/>
                  </a:cubicBezTo>
                  <a:close/>
                  <a:moveTo>
                    <a:pt x="89035" y="11692"/>
                  </a:moveTo>
                  <a:cubicBezTo>
                    <a:pt x="89333" y="11692"/>
                    <a:pt x="89595" y="11954"/>
                    <a:pt x="89595" y="12263"/>
                  </a:cubicBezTo>
                  <a:cubicBezTo>
                    <a:pt x="89595" y="12561"/>
                    <a:pt x="89345" y="12823"/>
                    <a:pt x="89035" y="12823"/>
                  </a:cubicBezTo>
                  <a:cubicBezTo>
                    <a:pt x="88714" y="12823"/>
                    <a:pt x="88464" y="12573"/>
                    <a:pt x="88464" y="12263"/>
                  </a:cubicBezTo>
                  <a:cubicBezTo>
                    <a:pt x="88475" y="11954"/>
                    <a:pt x="88714" y="11692"/>
                    <a:pt x="89035" y="11692"/>
                  </a:cubicBezTo>
                  <a:close/>
                  <a:moveTo>
                    <a:pt x="92762" y="11692"/>
                  </a:moveTo>
                  <a:cubicBezTo>
                    <a:pt x="93059" y="11692"/>
                    <a:pt x="93333" y="11954"/>
                    <a:pt x="93333" y="12263"/>
                  </a:cubicBezTo>
                  <a:cubicBezTo>
                    <a:pt x="93333" y="12561"/>
                    <a:pt x="93071" y="12823"/>
                    <a:pt x="92762" y="12823"/>
                  </a:cubicBezTo>
                  <a:cubicBezTo>
                    <a:pt x="92452" y="12823"/>
                    <a:pt x="92202" y="12573"/>
                    <a:pt x="92202" y="12263"/>
                  </a:cubicBezTo>
                  <a:cubicBezTo>
                    <a:pt x="92202" y="11954"/>
                    <a:pt x="92452" y="11692"/>
                    <a:pt x="92762" y="11692"/>
                  </a:cubicBezTo>
                  <a:close/>
                  <a:moveTo>
                    <a:pt x="96488" y="11692"/>
                  </a:moveTo>
                  <a:cubicBezTo>
                    <a:pt x="96786" y="11692"/>
                    <a:pt x="97048" y="11954"/>
                    <a:pt x="97048" y="12263"/>
                  </a:cubicBezTo>
                  <a:cubicBezTo>
                    <a:pt x="97048" y="12561"/>
                    <a:pt x="96798" y="12823"/>
                    <a:pt x="96488" y="12823"/>
                  </a:cubicBezTo>
                  <a:cubicBezTo>
                    <a:pt x="96191" y="12823"/>
                    <a:pt x="95917" y="12573"/>
                    <a:pt x="95917" y="12263"/>
                  </a:cubicBezTo>
                  <a:cubicBezTo>
                    <a:pt x="95917" y="11954"/>
                    <a:pt x="96179" y="11692"/>
                    <a:pt x="96488" y="11692"/>
                  </a:cubicBezTo>
                  <a:close/>
                  <a:moveTo>
                    <a:pt x="100203" y="11692"/>
                  </a:moveTo>
                  <a:cubicBezTo>
                    <a:pt x="100501" y="11692"/>
                    <a:pt x="100775" y="11954"/>
                    <a:pt x="100775" y="12263"/>
                  </a:cubicBezTo>
                  <a:cubicBezTo>
                    <a:pt x="100775" y="12561"/>
                    <a:pt x="100513" y="12823"/>
                    <a:pt x="100203" y="12823"/>
                  </a:cubicBezTo>
                  <a:cubicBezTo>
                    <a:pt x="99905" y="12823"/>
                    <a:pt x="99644" y="12573"/>
                    <a:pt x="99644" y="12263"/>
                  </a:cubicBezTo>
                  <a:cubicBezTo>
                    <a:pt x="99655" y="11954"/>
                    <a:pt x="99894" y="11692"/>
                    <a:pt x="100203" y="11692"/>
                  </a:cubicBezTo>
                  <a:close/>
                  <a:moveTo>
                    <a:pt x="103942" y="11692"/>
                  </a:moveTo>
                  <a:cubicBezTo>
                    <a:pt x="104239" y="11692"/>
                    <a:pt x="104513" y="11954"/>
                    <a:pt x="104513" y="12263"/>
                  </a:cubicBezTo>
                  <a:cubicBezTo>
                    <a:pt x="104513" y="12561"/>
                    <a:pt x="104251" y="12823"/>
                    <a:pt x="103942" y="12823"/>
                  </a:cubicBezTo>
                  <a:cubicBezTo>
                    <a:pt x="103644" y="12823"/>
                    <a:pt x="103382" y="12573"/>
                    <a:pt x="103382" y="12263"/>
                  </a:cubicBezTo>
                  <a:cubicBezTo>
                    <a:pt x="103382" y="11954"/>
                    <a:pt x="103632" y="11692"/>
                    <a:pt x="103942" y="11692"/>
                  </a:cubicBezTo>
                  <a:close/>
                  <a:moveTo>
                    <a:pt x="107668" y="11692"/>
                  </a:moveTo>
                  <a:cubicBezTo>
                    <a:pt x="107966" y="11692"/>
                    <a:pt x="108228" y="11954"/>
                    <a:pt x="108228" y="12263"/>
                  </a:cubicBezTo>
                  <a:cubicBezTo>
                    <a:pt x="108228" y="12561"/>
                    <a:pt x="107978" y="12823"/>
                    <a:pt x="107668" y="12823"/>
                  </a:cubicBezTo>
                  <a:cubicBezTo>
                    <a:pt x="107371" y="12823"/>
                    <a:pt x="107097" y="12573"/>
                    <a:pt x="107097" y="12263"/>
                  </a:cubicBezTo>
                  <a:cubicBezTo>
                    <a:pt x="107109" y="11954"/>
                    <a:pt x="107347" y="11692"/>
                    <a:pt x="107668" y="11692"/>
                  </a:cubicBezTo>
                  <a:close/>
                  <a:moveTo>
                    <a:pt x="111395" y="11692"/>
                  </a:moveTo>
                  <a:cubicBezTo>
                    <a:pt x="111693" y="11692"/>
                    <a:pt x="111967" y="11954"/>
                    <a:pt x="111967" y="12263"/>
                  </a:cubicBezTo>
                  <a:cubicBezTo>
                    <a:pt x="111967" y="12561"/>
                    <a:pt x="111705" y="12823"/>
                    <a:pt x="111395" y="12823"/>
                  </a:cubicBezTo>
                  <a:cubicBezTo>
                    <a:pt x="111085" y="12823"/>
                    <a:pt x="110835" y="12573"/>
                    <a:pt x="110835" y="12263"/>
                  </a:cubicBezTo>
                  <a:cubicBezTo>
                    <a:pt x="110835" y="11954"/>
                    <a:pt x="111085" y="11692"/>
                    <a:pt x="111395" y="11692"/>
                  </a:cubicBezTo>
                  <a:close/>
                  <a:moveTo>
                    <a:pt x="115122" y="11692"/>
                  </a:moveTo>
                  <a:cubicBezTo>
                    <a:pt x="115419" y="11692"/>
                    <a:pt x="115681" y="11954"/>
                    <a:pt x="115681" y="12263"/>
                  </a:cubicBezTo>
                  <a:cubicBezTo>
                    <a:pt x="115681" y="12561"/>
                    <a:pt x="115431" y="12823"/>
                    <a:pt x="115122" y="12823"/>
                  </a:cubicBezTo>
                  <a:cubicBezTo>
                    <a:pt x="114812" y="12823"/>
                    <a:pt x="114550" y="12573"/>
                    <a:pt x="114550" y="12263"/>
                  </a:cubicBezTo>
                  <a:cubicBezTo>
                    <a:pt x="114574" y="11954"/>
                    <a:pt x="114812" y="11692"/>
                    <a:pt x="115122" y="11692"/>
                  </a:cubicBezTo>
                  <a:close/>
                  <a:moveTo>
                    <a:pt x="118860" y="11692"/>
                  </a:moveTo>
                  <a:cubicBezTo>
                    <a:pt x="119158" y="11692"/>
                    <a:pt x="119420" y="11954"/>
                    <a:pt x="119420" y="12263"/>
                  </a:cubicBezTo>
                  <a:cubicBezTo>
                    <a:pt x="119420" y="12561"/>
                    <a:pt x="119170" y="12823"/>
                    <a:pt x="118860" y="12823"/>
                  </a:cubicBezTo>
                  <a:cubicBezTo>
                    <a:pt x="118539" y="12823"/>
                    <a:pt x="118289" y="12573"/>
                    <a:pt x="118289" y="12263"/>
                  </a:cubicBezTo>
                  <a:cubicBezTo>
                    <a:pt x="118289" y="11954"/>
                    <a:pt x="118539" y="11692"/>
                    <a:pt x="118860" y="11692"/>
                  </a:cubicBezTo>
                  <a:close/>
                  <a:moveTo>
                    <a:pt x="122575" y="11692"/>
                  </a:moveTo>
                  <a:cubicBezTo>
                    <a:pt x="122873" y="11692"/>
                    <a:pt x="123146" y="11954"/>
                    <a:pt x="123146" y="12263"/>
                  </a:cubicBezTo>
                  <a:cubicBezTo>
                    <a:pt x="123146" y="12561"/>
                    <a:pt x="122885" y="12823"/>
                    <a:pt x="122575" y="12823"/>
                  </a:cubicBezTo>
                  <a:cubicBezTo>
                    <a:pt x="122265" y="12823"/>
                    <a:pt x="122015" y="12573"/>
                    <a:pt x="122015" y="12263"/>
                  </a:cubicBezTo>
                  <a:cubicBezTo>
                    <a:pt x="122027" y="11954"/>
                    <a:pt x="122277" y="11692"/>
                    <a:pt x="122575" y="11692"/>
                  </a:cubicBezTo>
                  <a:close/>
                  <a:moveTo>
                    <a:pt x="126314" y="11692"/>
                  </a:moveTo>
                  <a:cubicBezTo>
                    <a:pt x="126611" y="11692"/>
                    <a:pt x="126873" y="11954"/>
                    <a:pt x="126873" y="12263"/>
                  </a:cubicBezTo>
                  <a:cubicBezTo>
                    <a:pt x="126873" y="12561"/>
                    <a:pt x="126623" y="12823"/>
                    <a:pt x="126314" y="12823"/>
                  </a:cubicBezTo>
                  <a:cubicBezTo>
                    <a:pt x="126004" y="12823"/>
                    <a:pt x="125742" y="12573"/>
                    <a:pt x="125742" y="12263"/>
                  </a:cubicBezTo>
                  <a:cubicBezTo>
                    <a:pt x="125742" y="11954"/>
                    <a:pt x="126004" y="11692"/>
                    <a:pt x="126314" y="11692"/>
                  </a:cubicBezTo>
                  <a:close/>
                  <a:moveTo>
                    <a:pt x="130028" y="11692"/>
                  </a:moveTo>
                  <a:cubicBezTo>
                    <a:pt x="130326" y="11692"/>
                    <a:pt x="130600" y="11954"/>
                    <a:pt x="130600" y="12263"/>
                  </a:cubicBezTo>
                  <a:cubicBezTo>
                    <a:pt x="130600" y="12561"/>
                    <a:pt x="130350" y="12823"/>
                    <a:pt x="130028" y="12823"/>
                  </a:cubicBezTo>
                  <a:cubicBezTo>
                    <a:pt x="129731" y="12823"/>
                    <a:pt x="129469" y="12573"/>
                    <a:pt x="129469" y="12263"/>
                  </a:cubicBezTo>
                  <a:cubicBezTo>
                    <a:pt x="129469" y="11954"/>
                    <a:pt x="129719" y="11692"/>
                    <a:pt x="130028" y="11692"/>
                  </a:cubicBezTo>
                  <a:close/>
                  <a:moveTo>
                    <a:pt x="133767" y="11692"/>
                  </a:moveTo>
                  <a:cubicBezTo>
                    <a:pt x="134065" y="11692"/>
                    <a:pt x="134326" y="11954"/>
                    <a:pt x="134326" y="12263"/>
                  </a:cubicBezTo>
                  <a:cubicBezTo>
                    <a:pt x="134326" y="12561"/>
                    <a:pt x="134076" y="12823"/>
                    <a:pt x="133767" y="12823"/>
                  </a:cubicBezTo>
                  <a:cubicBezTo>
                    <a:pt x="133469" y="12823"/>
                    <a:pt x="133207" y="12573"/>
                    <a:pt x="133207" y="12263"/>
                  </a:cubicBezTo>
                  <a:cubicBezTo>
                    <a:pt x="133207" y="11954"/>
                    <a:pt x="133457" y="11692"/>
                    <a:pt x="133767" y="11692"/>
                  </a:cubicBezTo>
                  <a:close/>
                  <a:moveTo>
                    <a:pt x="1548" y="13573"/>
                  </a:moveTo>
                  <a:cubicBezTo>
                    <a:pt x="1846" y="13573"/>
                    <a:pt x="2119" y="13823"/>
                    <a:pt x="2119" y="14145"/>
                  </a:cubicBezTo>
                  <a:cubicBezTo>
                    <a:pt x="2119" y="14442"/>
                    <a:pt x="1858" y="14704"/>
                    <a:pt x="1548" y="14704"/>
                  </a:cubicBezTo>
                  <a:cubicBezTo>
                    <a:pt x="1238" y="14704"/>
                    <a:pt x="988" y="14454"/>
                    <a:pt x="988" y="14145"/>
                  </a:cubicBezTo>
                  <a:cubicBezTo>
                    <a:pt x="988" y="13823"/>
                    <a:pt x="1238" y="13573"/>
                    <a:pt x="1548" y="13573"/>
                  </a:cubicBezTo>
                  <a:close/>
                  <a:moveTo>
                    <a:pt x="5287" y="13573"/>
                  </a:moveTo>
                  <a:cubicBezTo>
                    <a:pt x="5596" y="13573"/>
                    <a:pt x="5846" y="13823"/>
                    <a:pt x="5846" y="14145"/>
                  </a:cubicBezTo>
                  <a:cubicBezTo>
                    <a:pt x="5846" y="14454"/>
                    <a:pt x="5596" y="14704"/>
                    <a:pt x="5287" y="14704"/>
                  </a:cubicBezTo>
                  <a:cubicBezTo>
                    <a:pt x="4977" y="14704"/>
                    <a:pt x="4715" y="14454"/>
                    <a:pt x="4715" y="14145"/>
                  </a:cubicBezTo>
                  <a:cubicBezTo>
                    <a:pt x="4715" y="13811"/>
                    <a:pt x="4977" y="13573"/>
                    <a:pt x="5287" y="13573"/>
                  </a:cubicBezTo>
                  <a:close/>
                  <a:moveTo>
                    <a:pt x="9001" y="13573"/>
                  </a:moveTo>
                  <a:cubicBezTo>
                    <a:pt x="9299" y="13573"/>
                    <a:pt x="9573" y="13823"/>
                    <a:pt x="9573" y="14145"/>
                  </a:cubicBezTo>
                  <a:cubicBezTo>
                    <a:pt x="9573" y="14442"/>
                    <a:pt x="9323" y="14704"/>
                    <a:pt x="9001" y="14704"/>
                  </a:cubicBezTo>
                  <a:cubicBezTo>
                    <a:pt x="8704" y="14704"/>
                    <a:pt x="8442" y="14454"/>
                    <a:pt x="8442" y="14145"/>
                  </a:cubicBezTo>
                  <a:cubicBezTo>
                    <a:pt x="8442" y="13823"/>
                    <a:pt x="8692" y="13573"/>
                    <a:pt x="9001" y="13573"/>
                  </a:cubicBezTo>
                  <a:close/>
                  <a:moveTo>
                    <a:pt x="12728" y="13573"/>
                  </a:moveTo>
                  <a:cubicBezTo>
                    <a:pt x="13037" y="13573"/>
                    <a:pt x="13288" y="13823"/>
                    <a:pt x="13288" y="14145"/>
                  </a:cubicBezTo>
                  <a:cubicBezTo>
                    <a:pt x="13288" y="14454"/>
                    <a:pt x="13037" y="14704"/>
                    <a:pt x="12728" y="14704"/>
                  </a:cubicBezTo>
                  <a:cubicBezTo>
                    <a:pt x="12418" y="14704"/>
                    <a:pt x="12156" y="14454"/>
                    <a:pt x="12156" y="14145"/>
                  </a:cubicBezTo>
                  <a:cubicBezTo>
                    <a:pt x="12180" y="13811"/>
                    <a:pt x="12418" y="13573"/>
                    <a:pt x="12728" y="13573"/>
                  </a:cubicBezTo>
                  <a:close/>
                  <a:moveTo>
                    <a:pt x="16466" y="13573"/>
                  </a:moveTo>
                  <a:cubicBezTo>
                    <a:pt x="16764" y="13573"/>
                    <a:pt x="17026" y="13823"/>
                    <a:pt x="17026" y="14145"/>
                  </a:cubicBezTo>
                  <a:cubicBezTo>
                    <a:pt x="17026" y="14442"/>
                    <a:pt x="16776" y="14704"/>
                    <a:pt x="16466" y="14704"/>
                  </a:cubicBezTo>
                  <a:cubicBezTo>
                    <a:pt x="16169" y="14704"/>
                    <a:pt x="15895" y="14454"/>
                    <a:pt x="15895" y="14145"/>
                  </a:cubicBezTo>
                  <a:cubicBezTo>
                    <a:pt x="15895" y="13823"/>
                    <a:pt x="16145" y="13573"/>
                    <a:pt x="16466" y="13573"/>
                  </a:cubicBezTo>
                  <a:close/>
                  <a:moveTo>
                    <a:pt x="20181" y="13573"/>
                  </a:moveTo>
                  <a:cubicBezTo>
                    <a:pt x="20491" y="13573"/>
                    <a:pt x="20753" y="13823"/>
                    <a:pt x="20753" y="14145"/>
                  </a:cubicBezTo>
                  <a:cubicBezTo>
                    <a:pt x="20753" y="14454"/>
                    <a:pt x="20491" y="14704"/>
                    <a:pt x="20181" y="14704"/>
                  </a:cubicBezTo>
                  <a:cubicBezTo>
                    <a:pt x="19872" y="14704"/>
                    <a:pt x="19622" y="14454"/>
                    <a:pt x="19622" y="14145"/>
                  </a:cubicBezTo>
                  <a:cubicBezTo>
                    <a:pt x="19634" y="13811"/>
                    <a:pt x="19872" y="13573"/>
                    <a:pt x="20181" y="13573"/>
                  </a:cubicBezTo>
                  <a:close/>
                  <a:moveTo>
                    <a:pt x="23920" y="13573"/>
                  </a:moveTo>
                  <a:cubicBezTo>
                    <a:pt x="24217" y="13573"/>
                    <a:pt x="24479" y="13823"/>
                    <a:pt x="24479" y="14145"/>
                  </a:cubicBezTo>
                  <a:cubicBezTo>
                    <a:pt x="24479" y="14442"/>
                    <a:pt x="24229" y="14704"/>
                    <a:pt x="23920" y="14704"/>
                  </a:cubicBezTo>
                  <a:cubicBezTo>
                    <a:pt x="23610" y="14704"/>
                    <a:pt x="23348" y="14454"/>
                    <a:pt x="23348" y="14145"/>
                  </a:cubicBezTo>
                  <a:cubicBezTo>
                    <a:pt x="23348" y="13823"/>
                    <a:pt x="23610" y="13573"/>
                    <a:pt x="23920" y="13573"/>
                  </a:cubicBezTo>
                  <a:close/>
                  <a:moveTo>
                    <a:pt x="27635" y="13573"/>
                  </a:moveTo>
                  <a:cubicBezTo>
                    <a:pt x="27956" y="13573"/>
                    <a:pt x="28206" y="13823"/>
                    <a:pt x="28206" y="14145"/>
                  </a:cubicBezTo>
                  <a:cubicBezTo>
                    <a:pt x="28206" y="14454"/>
                    <a:pt x="27956" y="14704"/>
                    <a:pt x="27635" y="14704"/>
                  </a:cubicBezTo>
                  <a:cubicBezTo>
                    <a:pt x="27325" y="14704"/>
                    <a:pt x="27075" y="14454"/>
                    <a:pt x="27075" y="14145"/>
                  </a:cubicBezTo>
                  <a:cubicBezTo>
                    <a:pt x="27087" y="13811"/>
                    <a:pt x="27325" y="13573"/>
                    <a:pt x="27635" y="13573"/>
                  </a:cubicBezTo>
                  <a:close/>
                  <a:moveTo>
                    <a:pt x="31373" y="13573"/>
                  </a:moveTo>
                  <a:cubicBezTo>
                    <a:pt x="31671" y="13573"/>
                    <a:pt x="31945" y="13823"/>
                    <a:pt x="31945" y="14145"/>
                  </a:cubicBezTo>
                  <a:cubicBezTo>
                    <a:pt x="31945" y="14442"/>
                    <a:pt x="31683" y="14704"/>
                    <a:pt x="31373" y="14704"/>
                  </a:cubicBezTo>
                  <a:cubicBezTo>
                    <a:pt x="31064" y="14704"/>
                    <a:pt x="30814" y="14454"/>
                    <a:pt x="30814" y="14145"/>
                  </a:cubicBezTo>
                  <a:cubicBezTo>
                    <a:pt x="30814" y="13823"/>
                    <a:pt x="31064" y="13573"/>
                    <a:pt x="31373" y="13573"/>
                  </a:cubicBezTo>
                  <a:close/>
                  <a:moveTo>
                    <a:pt x="35100" y="13573"/>
                  </a:moveTo>
                  <a:cubicBezTo>
                    <a:pt x="35409" y="13573"/>
                    <a:pt x="35659" y="13823"/>
                    <a:pt x="35659" y="14145"/>
                  </a:cubicBezTo>
                  <a:cubicBezTo>
                    <a:pt x="35659" y="14454"/>
                    <a:pt x="35409" y="14704"/>
                    <a:pt x="35100" y="14704"/>
                  </a:cubicBezTo>
                  <a:cubicBezTo>
                    <a:pt x="34778" y="14704"/>
                    <a:pt x="34528" y="14454"/>
                    <a:pt x="34528" y="14145"/>
                  </a:cubicBezTo>
                  <a:cubicBezTo>
                    <a:pt x="34540" y="13811"/>
                    <a:pt x="34778" y="13573"/>
                    <a:pt x="35100" y="13573"/>
                  </a:cubicBezTo>
                  <a:close/>
                  <a:moveTo>
                    <a:pt x="38815" y="13573"/>
                  </a:moveTo>
                  <a:cubicBezTo>
                    <a:pt x="39112" y="13573"/>
                    <a:pt x="39386" y="13823"/>
                    <a:pt x="39386" y="14145"/>
                  </a:cubicBezTo>
                  <a:cubicBezTo>
                    <a:pt x="39386" y="14442"/>
                    <a:pt x="39124" y="14704"/>
                    <a:pt x="38815" y="14704"/>
                  </a:cubicBezTo>
                  <a:cubicBezTo>
                    <a:pt x="38517" y="14704"/>
                    <a:pt x="38255" y="14454"/>
                    <a:pt x="38255" y="14145"/>
                  </a:cubicBezTo>
                  <a:cubicBezTo>
                    <a:pt x="38267" y="13823"/>
                    <a:pt x="38505" y="13573"/>
                    <a:pt x="38815" y="13573"/>
                  </a:cubicBezTo>
                  <a:close/>
                  <a:moveTo>
                    <a:pt x="42553" y="13573"/>
                  </a:moveTo>
                  <a:cubicBezTo>
                    <a:pt x="42863" y="13573"/>
                    <a:pt x="43113" y="13823"/>
                    <a:pt x="43113" y="14145"/>
                  </a:cubicBezTo>
                  <a:cubicBezTo>
                    <a:pt x="43113" y="14454"/>
                    <a:pt x="42863" y="14704"/>
                    <a:pt x="42553" y="14704"/>
                  </a:cubicBezTo>
                  <a:cubicBezTo>
                    <a:pt x="42232" y="14704"/>
                    <a:pt x="41982" y="14454"/>
                    <a:pt x="41982" y="14145"/>
                  </a:cubicBezTo>
                  <a:cubicBezTo>
                    <a:pt x="41982" y="13811"/>
                    <a:pt x="42244" y="13573"/>
                    <a:pt x="42553" y="13573"/>
                  </a:cubicBezTo>
                  <a:close/>
                  <a:moveTo>
                    <a:pt x="46268" y="13573"/>
                  </a:moveTo>
                  <a:cubicBezTo>
                    <a:pt x="46565" y="13573"/>
                    <a:pt x="46839" y="13823"/>
                    <a:pt x="46839" y="14145"/>
                  </a:cubicBezTo>
                  <a:cubicBezTo>
                    <a:pt x="46839" y="14442"/>
                    <a:pt x="46589" y="14704"/>
                    <a:pt x="46268" y="14704"/>
                  </a:cubicBezTo>
                  <a:cubicBezTo>
                    <a:pt x="45970" y="14704"/>
                    <a:pt x="45708" y="14454"/>
                    <a:pt x="45708" y="14145"/>
                  </a:cubicBezTo>
                  <a:cubicBezTo>
                    <a:pt x="45720" y="13823"/>
                    <a:pt x="45958" y="13573"/>
                    <a:pt x="46268" y="13573"/>
                  </a:cubicBezTo>
                  <a:close/>
                  <a:moveTo>
                    <a:pt x="50006" y="13573"/>
                  </a:moveTo>
                  <a:cubicBezTo>
                    <a:pt x="50316" y="13573"/>
                    <a:pt x="50578" y="13823"/>
                    <a:pt x="50578" y="14145"/>
                  </a:cubicBezTo>
                  <a:cubicBezTo>
                    <a:pt x="50578" y="14454"/>
                    <a:pt x="50316" y="14704"/>
                    <a:pt x="50006" y="14704"/>
                  </a:cubicBezTo>
                  <a:cubicBezTo>
                    <a:pt x="49697" y="14704"/>
                    <a:pt x="49447" y="14454"/>
                    <a:pt x="49447" y="14145"/>
                  </a:cubicBezTo>
                  <a:cubicBezTo>
                    <a:pt x="49447" y="13811"/>
                    <a:pt x="49697" y="13573"/>
                    <a:pt x="50006" y="13573"/>
                  </a:cubicBezTo>
                  <a:close/>
                  <a:moveTo>
                    <a:pt x="53733" y="13573"/>
                  </a:moveTo>
                  <a:cubicBezTo>
                    <a:pt x="54031" y="13573"/>
                    <a:pt x="54293" y="13823"/>
                    <a:pt x="54293" y="14145"/>
                  </a:cubicBezTo>
                  <a:cubicBezTo>
                    <a:pt x="54293" y="14442"/>
                    <a:pt x="54043" y="14704"/>
                    <a:pt x="53733" y="14704"/>
                  </a:cubicBezTo>
                  <a:cubicBezTo>
                    <a:pt x="53412" y="14704"/>
                    <a:pt x="53162" y="14454"/>
                    <a:pt x="53162" y="14145"/>
                  </a:cubicBezTo>
                  <a:cubicBezTo>
                    <a:pt x="53173" y="13823"/>
                    <a:pt x="53412" y="13573"/>
                    <a:pt x="53733" y="13573"/>
                  </a:cubicBezTo>
                  <a:close/>
                  <a:moveTo>
                    <a:pt x="57460" y="13573"/>
                  </a:moveTo>
                  <a:cubicBezTo>
                    <a:pt x="57781" y="13573"/>
                    <a:pt x="58031" y="13823"/>
                    <a:pt x="58031" y="14145"/>
                  </a:cubicBezTo>
                  <a:cubicBezTo>
                    <a:pt x="58031" y="14454"/>
                    <a:pt x="57781" y="14704"/>
                    <a:pt x="57460" y="14704"/>
                  </a:cubicBezTo>
                  <a:cubicBezTo>
                    <a:pt x="57150" y="14704"/>
                    <a:pt x="56900" y="14454"/>
                    <a:pt x="56900" y="14145"/>
                  </a:cubicBezTo>
                  <a:cubicBezTo>
                    <a:pt x="56900" y="13811"/>
                    <a:pt x="57150" y="13573"/>
                    <a:pt x="57460" y="13573"/>
                  </a:cubicBezTo>
                  <a:close/>
                  <a:moveTo>
                    <a:pt x="61186" y="13573"/>
                  </a:moveTo>
                  <a:cubicBezTo>
                    <a:pt x="61484" y="13573"/>
                    <a:pt x="61746" y="13823"/>
                    <a:pt x="61746" y="14145"/>
                  </a:cubicBezTo>
                  <a:cubicBezTo>
                    <a:pt x="61746" y="14442"/>
                    <a:pt x="61496" y="14704"/>
                    <a:pt x="61186" y="14704"/>
                  </a:cubicBezTo>
                  <a:cubicBezTo>
                    <a:pt x="60877" y="14704"/>
                    <a:pt x="60615" y="14454"/>
                    <a:pt x="60615" y="14145"/>
                  </a:cubicBezTo>
                  <a:cubicBezTo>
                    <a:pt x="60639" y="13823"/>
                    <a:pt x="60877" y="13573"/>
                    <a:pt x="61186" y="13573"/>
                  </a:cubicBezTo>
                  <a:close/>
                  <a:moveTo>
                    <a:pt x="64925" y="13573"/>
                  </a:moveTo>
                  <a:cubicBezTo>
                    <a:pt x="65234" y="13573"/>
                    <a:pt x="65485" y="13823"/>
                    <a:pt x="65485" y="14145"/>
                  </a:cubicBezTo>
                  <a:cubicBezTo>
                    <a:pt x="65485" y="14454"/>
                    <a:pt x="65234" y="14704"/>
                    <a:pt x="64925" y="14704"/>
                  </a:cubicBezTo>
                  <a:cubicBezTo>
                    <a:pt x="64603" y="14704"/>
                    <a:pt x="64353" y="14454"/>
                    <a:pt x="64353" y="14145"/>
                  </a:cubicBezTo>
                  <a:cubicBezTo>
                    <a:pt x="64353" y="13811"/>
                    <a:pt x="64603" y="13573"/>
                    <a:pt x="64925" y="13573"/>
                  </a:cubicBezTo>
                  <a:close/>
                  <a:moveTo>
                    <a:pt x="68640" y="13573"/>
                  </a:moveTo>
                  <a:cubicBezTo>
                    <a:pt x="68937" y="13573"/>
                    <a:pt x="69211" y="13823"/>
                    <a:pt x="69211" y="14145"/>
                  </a:cubicBezTo>
                  <a:cubicBezTo>
                    <a:pt x="69211" y="14442"/>
                    <a:pt x="68949" y="14704"/>
                    <a:pt x="68640" y="14704"/>
                  </a:cubicBezTo>
                  <a:cubicBezTo>
                    <a:pt x="68330" y="14704"/>
                    <a:pt x="68080" y="14454"/>
                    <a:pt x="68080" y="14145"/>
                  </a:cubicBezTo>
                  <a:cubicBezTo>
                    <a:pt x="68092" y="13823"/>
                    <a:pt x="68330" y="13573"/>
                    <a:pt x="68640" y="13573"/>
                  </a:cubicBezTo>
                  <a:close/>
                  <a:moveTo>
                    <a:pt x="72366" y="13573"/>
                  </a:moveTo>
                  <a:cubicBezTo>
                    <a:pt x="72676" y="13573"/>
                    <a:pt x="72926" y="13823"/>
                    <a:pt x="72926" y="14145"/>
                  </a:cubicBezTo>
                  <a:cubicBezTo>
                    <a:pt x="72926" y="14454"/>
                    <a:pt x="72676" y="14704"/>
                    <a:pt x="72366" y="14704"/>
                  </a:cubicBezTo>
                  <a:cubicBezTo>
                    <a:pt x="72045" y="14704"/>
                    <a:pt x="71795" y="14454"/>
                    <a:pt x="71795" y="14145"/>
                  </a:cubicBezTo>
                  <a:cubicBezTo>
                    <a:pt x="71807" y="13811"/>
                    <a:pt x="72069" y="13573"/>
                    <a:pt x="72366" y="13573"/>
                  </a:cubicBezTo>
                  <a:close/>
                  <a:moveTo>
                    <a:pt x="76093" y="13573"/>
                  </a:moveTo>
                  <a:cubicBezTo>
                    <a:pt x="76391" y="13573"/>
                    <a:pt x="76664" y="13823"/>
                    <a:pt x="76664" y="14145"/>
                  </a:cubicBezTo>
                  <a:cubicBezTo>
                    <a:pt x="76664" y="14442"/>
                    <a:pt x="76403" y="14704"/>
                    <a:pt x="76093" y="14704"/>
                  </a:cubicBezTo>
                  <a:cubicBezTo>
                    <a:pt x="75795" y="14704"/>
                    <a:pt x="75533" y="14454"/>
                    <a:pt x="75533" y="14145"/>
                  </a:cubicBezTo>
                  <a:cubicBezTo>
                    <a:pt x="75533" y="13823"/>
                    <a:pt x="75783" y="13573"/>
                    <a:pt x="76093" y="13573"/>
                  </a:cubicBezTo>
                  <a:close/>
                  <a:moveTo>
                    <a:pt x="79712" y="13573"/>
                  </a:moveTo>
                  <a:cubicBezTo>
                    <a:pt x="80010" y="13573"/>
                    <a:pt x="80284" y="13823"/>
                    <a:pt x="80284" y="14145"/>
                  </a:cubicBezTo>
                  <a:cubicBezTo>
                    <a:pt x="80284" y="14442"/>
                    <a:pt x="80022" y="14704"/>
                    <a:pt x="79712" y="14704"/>
                  </a:cubicBezTo>
                  <a:cubicBezTo>
                    <a:pt x="79403" y="14704"/>
                    <a:pt x="79153" y="14454"/>
                    <a:pt x="79153" y="14145"/>
                  </a:cubicBezTo>
                  <a:cubicBezTo>
                    <a:pt x="79165" y="13823"/>
                    <a:pt x="79403" y="13573"/>
                    <a:pt x="79712" y="13573"/>
                  </a:cubicBezTo>
                  <a:close/>
                  <a:moveTo>
                    <a:pt x="83451" y="13573"/>
                  </a:moveTo>
                  <a:cubicBezTo>
                    <a:pt x="83761" y="13573"/>
                    <a:pt x="84011" y="13823"/>
                    <a:pt x="84011" y="14145"/>
                  </a:cubicBezTo>
                  <a:cubicBezTo>
                    <a:pt x="84011" y="14454"/>
                    <a:pt x="83761" y="14704"/>
                    <a:pt x="83451" y="14704"/>
                  </a:cubicBezTo>
                  <a:cubicBezTo>
                    <a:pt x="83141" y="14704"/>
                    <a:pt x="82880" y="14454"/>
                    <a:pt x="82880" y="14145"/>
                  </a:cubicBezTo>
                  <a:cubicBezTo>
                    <a:pt x="82880" y="13811"/>
                    <a:pt x="83141" y="13573"/>
                    <a:pt x="83451" y="13573"/>
                  </a:cubicBezTo>
                  <a:close/>
                  <a:moveTo>
                    <a:pt x="87166" y="13573"/>
                  </a:moveTo>
                  <a:cubicBezTo>
                    <a:pt x="87463" y="13573"/>
                    <a:pt x="87737" y="13823"/>
                    <a:pt x="87737" y="14145"/>
                  </a:cubicBezTo>
                  <a:cubicBezTo>
                    <a:pt x="87737" y="14442"/>
                    <a:pt x="87475" y="14704"/>
                    <a:pt x="87166" y="14704"/>
                  </a:cubicBezTo>
                  <a:cubicBezTo>
                    <a:pt x="86856" y="14704"/>
                    <a:pt x="86606" y="14454"/>
                    <a:pt x="86606" y="14145"/>
                  </a:cubicBezTo>
                  <a:cubicBezTo>
                    <a:pt x="86618" y="13823"/>
                    <a:pt x="86856" y="13573"/>
                    <a:pt x="87166" y="13573"/>
                  </a:cubicBezTo>
                  <a:close/>
                  <a:moveTo>
                    <a:pt x="90904" y="13573"/>
                  </a:moveTo>
                  <a:cubicBezTo>
                    <a:pt x="91214" y="13573"/>
                    <a:pt x="91464" y="13823"/>
                    <a:pt x="91464" y="14145"/>
                  </a:cubicBezTo>
                  <a:cubicBezTo>
                    <a:pt x="91464" y="14454"/>
                    <a:pt x="91214" y="14704"/>
                    <a:pt x="90904" y="14704"/>
                  </a:cubicBezTo>
                  <a:cubicBezTo>
                    <a:pt x="90595" y="14704"/>
                    <a:pt x="90345" y="14454"/>
                    <a:pt x="90345" y="14145"/>
                  </a:cubicBezTo>
                  <a:cubicBezTo>
                    <a:pt x="90345" y="13811"/>
                    <a:pt x="90595" y="13573"/>
                    <a:pt x="90904" y="13573"/>
                  </a:cubicBezTo>
                  <a:close/>
                  <a:moveTo>
                    <a:pt x="94631" y="13573"/>
                  </a:moveTo>
                  <a:cubicBezTo>
                    <a:pt x="94929" y="13573"/>
                    <a:pt x="95191" y="13823"/>
                    <a:pt x="95191" y="14145"/>
                  </a:cubicBezTo>
                  <a:cubicBezTo>
                    <a:pt x="95191" y="14442"/>
                    <a:pt x="94941" y="14704"/>
                    <a:pt x="94631" y="14704"/>
                  </a:cubicBezTo>
                  <a:cubicBezTo>
                    <a:pt x="94310" y="14704"/>
                    <a:pt x="94060" y="14454"/>
                    <a:pt x="94060" y="14145"/>
                  </a:cubicBezTo>
                  <a:cubicBezTo>
                    <a:pt x="94071" y="13823"/>
                    <a:pt x="94310" y="13573"/>
                    <a:pt x="94631" y="13573"/>
                  </a:cubicBezTo>
                  <a:close/>
                  <a:moveTo>
                    <a:pt x="98346" y="13573"/>
                  </a:moveTo>
                  <a:cubicBezTo>
                    <a:pt x="98655" y="13573"/>
                    <a:pt x="98905" y="13823"/>
                    <a:pt x="98905" y="14145"/>
                  </a:cubicBezTo>
                  <a:cubicBezTo>
                    <a:pt x="98905" y="14454"/>
                    <a:pt x="98655" y="14704"/>
                    <a:pt x="98346" y="14704"/>
                  </a:cubicBezTo>
                  <a:cubicBezTo>
                    <a:pt x="98036" y="14704"/>
                    <a:pt x="97786" y="14454"/>
                    <a:pt x="97786" y="14145"/>
                  </a:cubicBezTo>
                  <a:cubicBezTo>
                    <a:pt x="97798" y="13811"/>
                    <a:pt x="98036" y="13573"/>
                    <a:pt x="98346" y="13573"/>
                  </a:cubicBezTo>
                  <a:close/>
                  <a:moveTo>
                    <a:pt x="102084" y="13573"/>
                  </a:moveTo>
                  <a:cubicBezTo>
                    <a:pt x="102382" y="13573"/>
                    <a:pt x="102644" y="13823"/>
                    <a:pt x="102644" y="14145"/>
                  </a:cubicBezTo>
                  <a:cubicBezTo>
                    <a:pt x="102644" y="14442"/>
                    <a:pt x="102394" y="14704"/>
                    <a:pt x="102084" y="14704"/>
                  </a:cubicBezTo>
                  <a:cubicBezTo>
                    <a:pt x="101787" y="14704"/>
                    <a:pt x="101513" y="14454"/>
                    <a:pt x="101513" y="14145"/>
                  </a:cubicBezTo>
                  <a:cubicBezTo>
                    <a:pt x="101513" y="13823"/>
                    <a:pt x="101775" y="13573"/>
                    <a:pt x="102084" y="13573"/>
                  </a:cubicBezTo>
                  <a:close/>
                  <a:moveTo>
                    <a:pt x="105799" y="13573"/>
                  </a:moveTo>
                  <a:cubicBezTo>
                    <a:pt x="106121" y="13573"/>
                    <a:pt x="106371" y="13823"/>
                    <a:pt x="106371" y="14145"/>
                  </a:cubicBezTo>
                  <a:cubicBezTo>
                    <a:pt x="106371" y="14454"/>
                    <a:pt x="106109" y="14704"/>
                    <a:pt x="105799" y="14704"/>
                  </a:cubicBezTo>
                  <a:cubicBezTo>
                    <a:pt x="105490" y="14704"/>
                    <a:pt x="105239" y="14454"/>
                    <a:pt x="105239" y="14145"/>
                  </a:cubicBezTo>
                  <a:cubicBezTo>
                    <a:pt x="105251" y="13811"/>
                    <a:pt x="105490" y="13573"/>
                    <a:pt x="105799" y="13573"/>
                  </a:cubicBezTo>
                  <a:close/>
                  <a:moveTo>
                    <a:pt x="109538" y="13573"/>
                  </a:moveTo>
                  <a:cubicBezTo>
                    <a:pt x="109835" y="13573"/>
                    <a:pt x="110109" y="13823"/>
                    <a:pt x="110109" y="14145"/>
                  </a:cubicBezTo>
                  <a:cubicBezTo>
                    <a:pt x="110109" y="14442"/>
                    <a:pt x="109847" y="14704"/>
                    <a:pt x="109538" y="14704"/>
                  </a:cubicBezTo>
                  <a:cubicBezTo>
                    <a:pt x="109228" y="14704"/>
                    <a:pt x="108978" y="14454"/>
                    <a:pt x="108978" y="14145"/>
                  </a:cubicBezTo>
                  <a:cubicBezTo>
                    <a:pt x="108978" y="13823"/>
                    <a:pt x="109228" y="13573"/>
                    <a:pt x="109538" y="13573"/>
                  </a:cubicBezTo>
                  <a:close/>
                  <a:moveTo>
                    <a:pt x="113264" y="13573"/>
                  </a:moveTo>
                  <a:cubicBezTo>
                    <a:pt x="113574" y="13573"/>
                    <a:pt x="113824" y="13823"/>
                    <a:pt x="113824" y="14145"/>
                  </a:cubicBezTo>
                  <a:cubicBezTo>
                    <a:pt x="113824" y="14454"/>
                    <a:pt x="113574" y="14704"/>
                    <a:pt x="113264" y="14704"/>
                  </a:cubicBezTo>
                  <a:cubicBezTo>
                    <a:pt x="112943" y="14704"/>
                    <a:pt x="112693" y="14454"/>
                    <a:pt x="112693" y="14145"/>
                  </a:cubicBezTo>
                  <a:cubicBezTo>
                    <a:pt x="112705" y="13811"/>
                    <a:pt x="112943" y="13573"/>
                    <a:pt x="113264" y="13573"/>
                  </a:cubicBezTo>
                  <a:close/>
                  <a:moveTo>
                    <a:pt x="116991" y="13573"/>
                  </a:moveTo>
                  <a:cubicBezTo>
                    <a:pt x="117289" y="13573"/>
                    <a:pt x="117562" y="13823"/>
                    <a:pt x="117562" y="14145"/>
                  </a:cubicBezTo>
                  <a:cubicBezTo>
                    <a:pt x="117562" y="14442"/>
                    <a:pt x="117312" y="14704"/>
                    <a:pt x="116991" y="14704"/>
                  </a:cubicBezTo>
                  <a:cubicBezTo>
                    <a:pt x="116681" y="14704"/>
                    <a:pt x="116431" y="14454"/>
                    <a:pt x="116431" y="14145"/>
                  </a:cubicBezTo>
                  <a:cubicBezTo>
                    <a:pt x="116431" y="13823"/>
                    <a:pt x="116681" y="13573"/>
                    <a:pt x="116991" y="13573"/>
                  </a:cubicBezTo>
                  <a:close/>
                  <a:moveTo>
                    <a:pt x="120718" y="13573"/>
                  </a:moveTo>
                  <a:cubicBezTo>
                    <a:pt x="121027" y="13573"/>
                    <a:pt x="121277" y="13823"/>
                    <a:pt x="121277" y="14145"/>
                  </a:cubicBezTo>
                  <a:cubicBezTo>
                    <a:pt x="121277" y="14454"/>
                    <a:pt x="121027" y="14704"/>
                    <a:pt x="120718" y="14704"/>
                  </a:cubicBezTo>
                  <a:cubicBezTo>
                    <a:pt x="120408" y="14704"/>
                    <a:pt x="120146" y="14454"/>
                    <a:pt x="120146" y="14145"/>
                  </a:cubicBezTo>
                  <a:cubicBezTo>
                    <a:pt x="120170" y="13811"/>
                    <a:pt x="120420" y="13573"/>
                    <a:pt x="120718" y="13573"/>
                  </a:cubicBezTo>
                  <a:close/>
                  <a:moveTo>
                    <a:pt x="124456" y="13573"/>
                  </a:moveTo>
                  <a:cubicBezTo>
                    <a:pt x="124754" y="13573"/>
                    <a:pt x="125016" y="13823"/>
                    <a:pt x="125016" y="14145"/>
                  </a:cubicBezTo>
                  <a:cubicBezTo>
                    <a:pt x="125016" y="14442"/>
                    <a:pt x="124766" y="14704"/>
                    <a:pt x="124456" y="14704"/>
                  </a:cubicBezTo>
                  <a:cubicBezTo>
                    <a:pt x="124135" y="14704"/>
                    <a:pt x="123885" y="14454"/>
                    <a:pt x="123885" y="14145"/>
                  </a:cubicBezTo>
                  <a:cubicBezTo>
                    <a:pt x="123885" y="13823"/>
                    <a:pt x="124135" y="13573"/>
                    <a:pt x="124456" y="13573"/>
                  </a:cubicBezTo>
                  <a:close/>
                  <a:moveTo>
                    <a:pt x="128171" y="13573"/>
                  </a:moveTo>
                  <a:cubicBezTo>
                    <a:pt x="128480" y="13573"/>
                    <a:pt x="128742" y="13823"/>
                    <a:pt x="128742" y="14145"/>
                  </a:cubicBezTo>
                  <a:cubicBezTo>
                    <a:pt x="128742" y="14454"/>
                    <a:pt x="128480" y="14704"/>
                    <a:pt x="128171" y="14704"/>
                  </a:cubicBezTo>
                  <a:cubicBezTo>
                    <a:pt x="127861" y="14704"/>
                    <a:pt x="127611" y="14454"/>
                    <a:pt x="127611" y="14145"/>
                  </a:cubicBezTo>
                  <a:cubicBezTo>
                    <a:pt x="127611" y="13811"/>
                    <a:pt x="127861" y="13573"/>
                    <a:pt x="128171" y="13573"/>
                  </a:cubicBezTo>
                  <a:close/>
                  <a:moveTo>
                    <a:pt x="131898" y="13573"/>
                  </a:moveTo>
                  <a:cubicBezTo>
                    <a:pt x="132195" y="13573"/>
                    <a:pt x="132457" y="13823"/>
                    <a:pt x="132457" y="14145"/>
                  </a:cubicBezTo>
                  <a:cubicBezTo>
                    <a:pt x="132457" y="14442"/>
                    <a:pt x="132207" y="14704"/>
                    <a:pt x="131898" y="14704"/>
                  </a:cubicBezTo>
                  <a:cubicBezTo>
                    <a:pt x="131600" y="14704"/>
                    <a:pt x="131326" y="14454"/>
                    <a:pt x="131326" y="14145"/>
                  </a:cubicBezTo>
                  <a:cubicBezTo>
                    <a:pt x="131338" y="13823"/>
                    <a:pt x="131576" y="13573"/>
                    <a:pt x="131898" y="13573"/>
                  </a:cubicBezTo>
                  <a:close/>
                  <a:moveTo>
                    <a:pt x="3405" y="15431"/>
                  </a:moveTo>
                  <a:cubicBezTo>
                    <a:pt x="3703" y="15431"/>
                    <a:pt x="3977" y="15692"/>
                    <a:pt x="3977" y="16002"/>
                  </a:cubicBezTo>
                  <a:cubicBezTo>
                    <a:pt x="3977" y="16300"/>
                    <a:pt x="3727" y="16562"/>
                    <a:pt x="3405" y="16562"/>
                  </a:cubicBezTo>
                  <a:cubicBezTo>
                    <a:pt x="3096" y="16562"/>
                    <a:pt x="2846" y="16312"/>
                    <a:pt x="2846" y="16002"/>
                  </a:cubicBezTo>
                  <a:cubicBezTo>
                    <a:pt x="2858" y="15692"/>
                    <a:pt x="3096" y="15431"/>
                    <a:pt x="3405" y="15431"/>
                  </a:cubicBezTo>
                  <a:close/>
                  <a:moveTo>
                    <a:pt x="7132" y="15431"/>
                  </a:moveTo>
                  <a:cubicBezTo>
                    <a:pt x="7430" y="15431"/>
                    <a:pt x="7692" y="15692"/>
                    <a:pt x="7692" y="16002"/>
                  </a:cubicBezTo>
                  <a:cubicBezTo>
                    <a:pt x="7692" y="16300"/>
                    <a:pt x="7442" y="16562"/>
                    <a:pt x="7132" y="16562"/>
                  </a:cubicBezTo>
                  <a:cubicBezTo>
                    <a:pt x="6834" y="16562"/>
                    <a:pt x="6560" y="16312"/>
                    <a:pt x="6560" y="16002"/>
                  </a:cubicBezTo>
                  <a:cubicBezTo>
                    <a:pt x="6584" y="15692"/>
                    <a:pt x="6822" y="15431"/>
                    <a:pt x="7132" y="15431"/>
                  </a:cubicBezTo>
                  <a:close/>
                  <a:moveTo>
                    <a:pt x="10871" y="15431"/>
                  </a:moveTo>
                  <a:cubicBezTo>
                    <a:pt x="11168" y="15431"/>
                    <a:pt x="11430" y="15692"/>
                    <a:pt x="11430" y="16002"/>
                  </a:cubicBezTo>
                  <a:cubicBezTo>
                    <a:pt x="11430" y="16300"/>
                    <a:pt x="11180" y="16562"/>
                    <a:pt x="10871" y="16562"/>
                  </a:cubicBezTo>
                  <a:cubicBezTo>
                    <a:pt x="10573" y="16562"/>
                    <a:pt x="10299" y="16312"/>
                    <a:pt x="10299" y="16002"/>
                  </a:cubicBezTo>
                  <a:cubicBezTo>
                    <a:pt x="10299" y="15692"/>
                    <a:pt x="10549" y="15431"/>
                    <a:pt x="10871" y="15431"/>
                  </a:cubicBezTo>
                  <a:close/>
                  <a:moveTo>
                    <a:pt x="14585" y="15431"/>
                  </a:moveTo>
                  <a:cubicBezTo>
                    <a:pt x="14883" y="15431"/>
                    <a:pt x="15157" y="15692"/>
                    <a:pt x="15157" y="16002"/>
                  </a:cubicBezTo>
                  <a:cubicBezTo>
                    <a:pt x="15157" y="16300"/>
                    <a:pt x="14895" y="16562"/>
                    <a:pt x="14585" y="16562"/>
                  </a:cubicBezTo>
                  <a:cubicBezTo>
                    <a:pt x="14288" y="16562"/>
                    <a:pt x="14014" y="16312"/>
                    <a:pt x="14014" y="16002"/>
                  </a:cubicBezTo>
                  <a:cubicBezTo>
                    <a:pt x="14038" y="15692"/>
                    <a:pt x="14276" y="15431"/>
                    <a:pt x="14585" y="15431"/>
                  </a:cubicBezTo>
                  <a:close/>
                  <a:moveTo>
                    <a:pt x="18324" y="15431"/>
                  </a:moveTo>
                  <a:cubicBezTo>
                    <a:pt x="18622" y="15431"/>
                    <a:pt x="18883" y="15692"/>
                    <a:pt x="18883" y="16002"/>
                  </a:cubicBezTo>
                  <a:cubicBezTo>
                    <a:pt x="18883" y="16300"/>
                    <a:pt x="18633" y="16562"/>
                    <a:pt x="18324" y="16562"/>
                  </a:cubicBezTo>
                  <a:cubicBezTo>
                    <a:pt x="18026" y="16562"/>
                    <a:pt x="17752" y="16312"/>
                    <a:pt x="17752" y="16002"/>
                  </a:cubicBezTo>
                  <a:cubicBezTo>
                    <a:pt x="17752" y="15692"/>
                    <a:pt x="18014" y="15431"/>
                    <a:pt x="18324" y="15431"/>
                  </a:cubicBezTo>
                  <a:close/>
                  <a:moveTo>
                    <a:pt x="22039" y="15431"/>
                  </a:moveTo>
                  <a:cubicBezTo>
                    <a:pt x="22336" y="15431"/>
                    <a:pt x="22610" y="15692"/>
                    <a:pt x="22610" y="16002"/>
                  </a:cubicBezTo>
                  <a:cubicBezTo>
                    <a:pt x="22610" y="16300"/>
                    <a:pt x="22360" y="16562"/>
                    <a:pt x="22039" y="16562"/>
                  </a:cubicBezTo>
                  <a:cubicBezTo>
                    <a:pt x="21729" y="16562"/>
                    <a:pt x="21479" y="16312"/>
                    <a:pt x="21479" y="16002"/>
                  </a:cubicBezTo>
                  <a:cubicBezTo>
                    <a:pt x="21491" y="15692"/>
                    <a:pt x="21729" y="15431"/>
                    <a:pt x="22039" y="15431"/>
                  </a:cubicBezTo>
                  <a:close/>
                  <a:moveTo>
                    <a:pt x="25777" y="15431"/>
                  </a:moveTo>
                  <a:cubicBezTo>
                    <a:pt x="26075" y="15431"/>
                    <a:pt x="26349" y="15692"/>
                    <a:pt x="26349" y="16002"/>
                  </a:cubicBezTo>
                  <a:cubicBezTo>
                    <a:pt x="26349" y="16300"/>
                    <a:pt x="26087" y="16562"/>
                    <a:pt x="25777" y="16562"/>
                  </a:cubicBezTo>
                  <a:cubicBezTo>
                    <a:pt x="25468" y="16562"/>
                    <a:pt x="25206" y="16312"/>
                    <a:pt x="25206" y="16002"/>
                  </a:cubicBezTo>
                  <a:cubicBezTo>
                    <a:pt x="25218" y="15692"/>
                    <a:pt x="25468" y="15431"/>
                    <a:pt x="25777" y="15431"/>
                  </a:cubicBezTo>
                  <a:close/>
                  <a:moveTo>
                    <a:pt x="29504" y="15431"/>
                  </a:moveTo>
                  <a:cubicBezTo>
                    <a:pt x="29801" y="15431"/>
                    <a:pt x="30063" y="15692"/>
                    <a:pt x="30063" y="16002"/>
                  </a:cubicBezTo>
                  <a:cubicBezTo>
                    <a:pt x="30063" y="16300"/>
                    <a:pt x="29813" y="16562"/>
                    <a:pt x="29504" y="16562"/>
                  </a:cubicBezTo>
                  <a:cubicBezTo>
                    <a:pt x="29182" y="16562"/>
                    <a:pt x="28932" y="16312"/>
                    <a:pt x="28932" y="16002"/>
                  </a:cubicBezTo>
                  <a:cubicBezTo>
                    <a:pt x="28944" y="15692"/>
                    <a:pt x="29182" y="15431"/>
                    <a:pt x="29504" y="15431"/>
                  </a:cubicBezTo>
                  <a:close/>
                  <a:moveTo>
                    <a:pt x="33230" y="15431"/>
                  </a:moveTo>
                  <a:cubicBezTo>
                    <a:pt x="33528" y="15431"/>
                    <a:pt x="33802" y="15692"/>
                    <a:pt x="33802" y="16002"/>
                  </a:cubicBezTo>
                  <a:cubicBezTo>
                    <a:pt x="33802" y="16300"/>
                    <a:pt x="33552" y="16562"/>
                    <a:pt x="33230" y="16562"/>
                  </a:cubicBezTo>
                  <a:cubicBezTo>
                    <a:pt x="32921" y="16562"/>
                    <a:pt x="32671" y="16312"/>
                    <a:pt x="32671" y="16002"/>
                  </a:cubicBezTo>
                  <a:cubicBezTo>
                    <a:pt x="32671" y="15692"/>
                    <a:pt x="32921" y="15431"/>
                    <a:pt x="33230" y="15431"/>
                  </a:cubicBezTo>
                  <a:close/>
                  <a:moveTo>
                    <a:pt x="36957" y="15431"/>
                  </a:moveTo>
                  <a:cubicBezTo>
                    <a:pt x="37255" y="15431"/>
                    <a:pt x="37517" y="15692"/>
                    <a:pt x="37517" y="16002"/>
                  </a:cubicBezTo>
                  <a:cubicBezTo>
                    <a:pt x="37517" y="16300"/>
                    <a:pt x="37267" y="16562"/>
                    <a:pt x="36957" y="16562"/>
                  </a:cubicBezTo>
                  <a:cubicBezTo>
                    <a:pt x="36648" y="16562"/>
                    <a:pt x="36386" y="16312"/>
                    <a:pt x="36386" y="16002"/>
                  </a:cubicBezTo>
                  <a:cubicBezTo>
                    <a:pt x="36409" y="15692"/>
                    <a:pt x="36648" y="15431"/>
                    <a:pt x="36957" y="15431"/>
                  </a:cubicBezTo>
                  <a:close/>
                  <a:moveTo>
                    <a:pt x="40672" y="15431"/>
                  </a:moveTo>
                  <a:cubicBezTo>
                    <a:pt x="40970" y="15431"/>
                    <a:pt x="41243" y="15692"/>
                    <a:pt x="41243" y="16002"/>
                  </a:cubicBezTo>
                  <a:cubicBezTo>
                    <a:pt x="41243" y="16300"/>
                    <a:pt x="40993" y="16562"/>
                    <a:pt x="40672" y="16562"/>
                  </a:cubicBezTo>
                  <a:cubicBezTo>
                    <a:pt x="40374" y="16562"/>
                    <a:pt x="40112" y="16312"/>
                    <a:pt x="40112" y="16002"/>
                  </a:cubicBezTo>
                  <a:cubicBezTo>
                    <a:pt x="40124" y="15692"/>
                    <a:pt x="40362" y="15431"/>
                    <a:pt x="40672" y="15431"/>
                  </a:cubicBezTo>
                  <a:close/>
                  <a:moveTo>
                    <a:pt x="44410" y="15431"/>
                  </a:moveTo>
                  <a:cubicBezTo>
                    <a:pt x="44708" y="15431"/>
                    <a:pt x="44982" y="15692"/>
                    <a:pt x="44982" y="16002"/>
                  </a:cubicBezTo>
                  <a:cubicBezTo>
                    <a:pt x="44982" y="16300"/>
                    <a:pt x="44720" y="16562"/>
                    <a:pt x="44410" y="16562"/>
                  </a:cubicBezTo>
                  <a:cubicBezTo>
                    <a:pt x="44113" y="16562"/>
                    <a:pt x="43851" y="16312"/>
                    <a:pt x="43851" y="16002"/>
                  </a:cubicBezTo>
                  <a:cubicBezTo>
                    <a:pt x="43851" y="15692"/>
                    <a:pt x="44101" y="15431"/>
                    <a:pt x="44410" y="15431"/>
                  </a:cubicBezTo>
                  <a:close/>
                  <a:moveTo>
                    <a:pt x="48137" y="15431"/>
                  </a:moveTo>
                  <a:cubicBezTo>
                    <a:pt x="48435" y="15431"/>
                    <a:pt x="48697" y="15692"/>
                    <a:pt x="48697" y="16002"/>
                  </a:cubicBezTo>
                  <a:cubicBezTo>
                    <a:pt x="48697" y="16300"/>
                    <a:pt x="48447" y="16562"/>
                    <a:pt x="48137" y="16562"/>
                  </a:cubicBezTo>
                  <a:cubicBezTo>
                    <a:pt x="47839" y="16562"/>
                    <a:pt x="47566" y="16312"/>
                    <a:pt x="47566" y="16002"/>
                  </a:cubicBezTo>
                  <a:cubicBezTo>
                    <a:pt x="47578" y="15692"/>
                    <a:pt x="47839" y="15431"/>
                    <a:pt x="48137" y="15431"/>
                  </a:cubicBezTo>
                  <a:close/>
                  <a:moveTo>
                    <a:pt x="51864" y="15431"/>
                  </a:moveTo>
                  <a:cubicBezTo>
                    <a:pt x="52161" y="15431"/>
                    <a:pt x="52435" y="15692"/>
                    <a:pt x="52435" y="16002"/>
                  </a:cubicBezTo>
                  <a:cubicBezTo>
                    <a:pt x="52435" y="16300"/>
                    <a:pt x="52185" y="16562"/>
                    <a:pt x="51864" y="16562"/>
                  </a:cubicBezTo>
                  <a:cubicBezTo>
                    <a:pt x="51566" y="16562"/>
                    <a:pt x="51304" y="16312"/>
                    <a:pt x="51304" y="16002"/>
                  </a:cubicBezTo>
                  <a:cubicBezTo>
                    <a:pt x="51304" y="15692"/>
                    <a:pt x="51554" y="15431"/>
                    <a:pt x="51864" y="15431"/>
                  </a:cubicBezTo>
                  <a:close/>
                  <a:moveTo>
                    <a:pt x="55602" y="15431"/>
                  </a:moveTo>
                  <a:cubicBezTo>
                    <a:pt x="55900" y="15431"/>
                    <a:pt x="56174" y="15692"/>
                    <a:pt x="56174" y="16002"/>
                  </a:cubicBezTo>
                  <a:cubicBezTo>
                    <a:pt x="56174" y="16300"/>
                    <a:pt x="55912" y="16562"/>
                    <a:pt x="55602" y="16562"/>
                  </a:cubicBezTo>
                  <a:cubicBezTo>
                    <a:pt x="55293" y="16562"/>
                    <a:pt x="55043" y="16312"/>
                    <a:pt x="55043" y="16002"/>
                  </a:cubicBezTo>
                  <a:cubicBezTo>
                    <a:pt x="55043" y="15692"/>
                    <a:pt x="55293" y="15431"/>
                    <a:pt x="55602" y="15431"/>
                  </a:cubicBezTo>
                  <a:close/>
                  <a:moveTo>
                    <a:pt x="59329" y="15431"/>
                  </a:moveTo>
                  <a:cubicBezTo>
                    <a:pt x="59627" y="15431"/>
                    <a:pt x="59889" y="15692"/>
                    <a:pt x="59889" y="16002"/>
                  </a:cubicBezTo>
                  <a:cubicBezTo>
                    <a:pt x="59889" y="16300"/>
                    <a:pt x="59639" y="16562"/>
                    <a:pt x="59329" y="16562"/>
                  </a:cubicBezTo>
                  <a:cubicBezTo>
                    <a:pt x="59008" y="16562"/>
                    <a:pt x="58757" y="16312"/>
                    <a:pt x="58757" y="16002"/>
                  </a:cubicBezTo>
                  <a:cubicBezTo>
                    <a:pt x="58757" y="15692"/>
                    <a:pt x="59008" y="15431"/>
                    <a:pt x="59329" y="15431"/>
                  </a:cubicBezTo>
                  <a:close/>
                  <a:moveTo>
                    <a:pt x="63056" y="15431"/>
                  </a:moveTo>
                  <a:cubicBezTo>
                    <a:pt x="63353" y="15431"/>
                    <a:pt x="63627" y="15692"/>
                    <a:pt x="63627" y="16002"/>
                  </a:cubicBezTo>
                  <a:cubicBezTo>
                    <a:pt x="63627" y="16300"/>
                    <a:pt x="63377" y="16562"/>
                    <a:pt x="63056" y="16562"/>
                  </a:cubicBezTo>
                  <a:cubicBezTo>
                    <a:pt x="62746" y="16562"/>
                    <a:pt x="62496" y="16312"/>
                    <a:pt x="62496" y="16002"/>
                  </a:cubicBezTo>
                  <a:cubicBezTo>
                    <a:pt x="62496" y="15692"/>
                    <a:pt x="62746" y="15431"/>
                    <a:pt x="63056" y="15431"/>
                  </a:cubicBezTo>
                  <a:close/>
                  <a:moveTo>
                    <a:pt x="66782" y="15431"/>
                  </a:moveTo>
                  <a:cubicBezTo>
                    <a:pt x="67080" y="15431"/>
                    <a:pt x="67342" y="15692"/>
                    <a:pt x="67342" y="16002"/>
                  </a:cubicBezTo>
                  <a:cubicBezTo>
                    <a:pt x="67342" y="16300"/>
                    <a:pt x="67092" y="16562"/>
                    <a:pt x="66782" y="16562"/>
                  </a:cubicBezTo>
                  <a:cubicBezTo>
                    <a:pt x="66473" y="16562"/>
                    <a:pt x="66211" y="16312"/>
                    <a:pt x="66211" y="16002"/>
                  </a:cubicBezTo>
                  <a:cubicBezTo>
                    <a:pt x="66235" y="15692"/>
                    <a:pt x="66473" y="15431"/>
                    <a:pt x="66782" y="15431"/>
                  </a:cubicBezTo>
                  <a:close/>
                  <a:moveTo>
                    <a:pt x="70509" y="15431"/>
                  </a:moveTo>
                  <a:cubicBezTo>
                    <a:pt x="70807" y="15431"/>
                    <a:pt x="71080" y="15692"/>
                    <a:pt x="71080" y="16002"/>
                  </a:cubicBezTo>
                  <a:cubicBezTo>
                    <a:pt x="71080" y="16300"/>
                    <a:pt x="70830" y="16562"/>
                    <a:pt x="70509" y="16562"/>
                  </a:cubicBezTo>
                  <a:cubicBezTo>
                    <a:pt x="70199" y="16562"/>
                    <a:pt x="69949" y="16312"/>
                    <a:pt x="69949" y="16002"/>
                  </a:cubicBezTo>
                  <a:cubicBezTo>
                    <a:pt x="69949" y="15692"/>
                    <a:pt x="70199" y="15431"/>
                    <a:pt x="70509" y="15431"/>
                  </a:cubicBezTo>
                  <a:close/>
                  <a:moveTo>
                    <a:pt x="74236" y="15431"/>
                  </a:moveTo>
                  <a:cubicBezTo>
                    <a:pt x="74533" y="15431"/>
                    <a:pt x="74795" y="15692"/>
                    <a:pt x="74795" y="16002"/>
                  </a:cubicBezTo>
                  <a:cubicBezTo>
                    <a:pt x="74795" y="16300"/>
                    <a:pt x="74545" y="16562"/>
                    <a:pt x="74236" y="16562"/>
                  </a:cubicBezTo>
                  <a:cubicBezTo>
                    <a:pt x="73938" y="16562"/>
                    <a:pt x="73676" y="16312"/>
                    <a:pt x="73676" y="16002"/>
                  </a:cubicBezTo>
                  <a:cubicBezTo>
                    <a:pt x="73676" y="15692"/>
                    <a:pt x="73926" y="15431"/>
                    <a:pt x="74236" y="15431"/>
                  </a:cubicBezTo>
                  <a:close/>
                  <a:moveTo>
                    <a:pt x="77855" y="15431"/>
                  </a:moveTo>
                  <a:cubicBezTo>
                    <a:pt x="78153" y="15431"/>
                    <a:pt x="78415" y="15692"/>
                    <a:pt x="78415" y="16002"/>
                  </a:cubicBezTo>
                  <a:cubicBezTo>
                    <a:pt x="78415" y="16300"/>
                    <a:pt x="78165" y="16562"/>
                    <a:pt x="77855" y="16562"/>
                  </a:cubicBezTo>
                  <a:cubicBezTo>
                    <a:pt x="77546" y="16562"/>
                    <a:pt x="77284" y="16312"/>
                    <a:pt x="77284" y="16002"/>
                  </a:cubicBezTo>
                  <a:cubicBezTo>
                    <a:pt x="77284" y="15692"/>
                    <a:pt x="77546" y="15431"/>
                    <a:pt x="77855" y="15431"/>
                  </a:cubicBezTo>
                  <a:close/>
                  <a:moveTo>
                    <a:pt x="81570" y="15431"/>
                  </a:moveTo>
                  <a:cubicBezTo>
                    <a:pt x="81868" y="15431"/>
                    <a:pt x="82141" y="15692"/>
                    <a:pt x="82141" y="16002"/>
                  </a:cubicBezTo>
                  <a:cubicBezTo>
                    <a:pt x="82141" y="16300"/>
                    <a:pt x="81879" y="16562"/>
                    <a:pt x="81570" y="16562"/>
                  </a:cubicBezTo>
                  <a:cubicBezTo>
                    <a:pt x="81260" y="16562"/>
                    <a:pt x="81010" y="16312"/>
                    <a:pt x="81010" y="16002"/>
                  </a:cubicBezTo>
                  <a:cubicBezTo>
                    <a:pt x="81022" y="15692"/>
                    <a:pt x="81260" y="15431"/>
                    <a:pt x="81570" y="15431"/>
                  </a:cubicBezTo>
                  <a:close/>
                  <a:moveTo>
                    <a:pt x="85308" y="15431"/>
                  </a:moveTo>
                  <a:cubicBezTo>
                    <a:pt x="85606" y="15431"/>
                    <a:pt x="85880" y="15692"/>
                    <a:pt x="85880" y="16002"/>
                  </a:cubicBezTo>
                  <a:cubicBezTo>
                    <a:pt x="85880" y="16300"/>
                    <a:pt x="85618" y="16562"/>
                    <a:pt x="85308" y="16562"/>
                  </a:cubicBezTo>
                  <a:cubicBezTo>
                    <a:pt x="84999" y="16562"/>
                    <a:pt x="84749" y="16312"/>
                    <a:pt x="84749" y="16002"/>
                  </a:cubicBezTo>
                  <a:cubicBezTo>
                    <a:pt x="84749" y="15692"/>
                    <a:pt x="84999" y="15431"/>
                    <a:pt x="85308" y="15431"/>
                  </a:cubicBezTo>
                  <a:close/>
                  <a:moveTo>
                    <a:pt x="89035" y="15431"/>
                  </a:moveTo>
                  <a:cubicBezTo>
                    <a:pt x="89333" y="15431"/>
                    <a:pt x="89595" y="15692"/>
                    <a:pt x="89595" y="16002"/>
                  </a:cubicBezTo>
                  <a:cubicBezTo>
                    <a:pt x="89595" y="16300"/>
                    <a:pt x="89345" y="16562"/>
                    <a:pt x="89035" y="16562"/>
                  </a:cubicBezTo>
                  <a:cubicBezTo>
                    <a:pt x="88714" y="16562"/>
                    <a:pt x="88464" y="16312"/>
                    <a:pt x="88464" y="16002"/>
                  </a:cubicBezTo>
                  <a:cubicBezTo>
                    <a:pt x="88475" y="15692"/>
                    <a:pt x="88714" y="15431"/>
                    <a:pt x="89035" y="15431"/>
                  </a:cubicBezTo>
                  <a:close/>
                  <a:moveTo>
                    <a:pt x="92762" y="15431"/>
                  </a:moveTo>
                  <a:cubicBezTo>
                    <a:pt x="93059" y="15431"/>
                    <a:pt x="93333" y="15692"/>
                    <a:pt x="93333" y="16002"/>
                  </a:cubicBezTo>
                  <a:cubicBezTo>
                    <a:pt x="93333" y="16300"/>
                    <a:pt x="93071" y="16562"/>
                    <a:pt x="92762" y="16562"/>
                  </a:cubicBezTo>
                  <a:cubicBezTo>
                    <a:pt x="92452" y="16562"/>
                    <a:pt x="92202" y="16312"/>
                    <a:pt x="92202" y="16002"/>
                  </a:cubicBezTo>
                  <a:cubicBezTo>
                    <a:pt x="92202" y="15692"/>
                    <a:pt x="92452" y="15431"/>
                    <a:pt x="92762" y="15431"/>
                  </a:cubicBezTo>
                  <a:close/>
                  <a:moveTo>
                    <a:pt x="96488" y="15431"/>
                  </a:moveTo>
                  <a:cubicBezTo>
                    <a:pt x="96786" y="15431"/>
                    <a:pt x="97048" y="15692"/>
                    <a:pt x="97048" y="16002"/>
                  </a:cubicBezTo>
                  <a:cubicBezTo>
                    <a:pt x="97048" y="16300"/>
                    <a:pt x="96798" y="16562"/>
                    <a:pt x="96488" y="16562"/>
                  </a:cubicBezTo>
                  <a:cubicBezTo>
                    <a:pt x="96191" y="16562"/>
                    <a:pt x="95917" y="16312"/>
                    <a:pt x="95917" y="16002"/>
                  </a:cubicBezTo>
                  <a:cubicBezTo>
                    <a:pt x="95917" y="15692"/>
                    <a:pt x="96179" y="15431"/>
                    <a:pt x="96488" y="15431"/>
                  </a:cubicBezTo>
                  <a:close/>
                  <a:moveTo>
                    <a:pt x="100203" y="15431"/>
                  </a:moveTo>
                  <a:cubicBezTo>
                    <a:pt x="100501" y="15431"/>
                    <a:pt x="100775" y="15692"/>
                    <a:pt x="100775" y="16002"/>
                  </a:cubicBezTo>
                  <a:cubicBezTo>
                    <a:pt x="100775" y="16300"/>
                    <a:pt x="100513" y="16562"/>
                    <a:pt x="100203" y="16562"/>
                  </a:cubicBezTo>
                  <a:cubicBezTo>
                    <a:pt x="99905" y="16562"/>
                    <a:pt x="99644" y="16312"/>
                    <a:pt x="99644" y="16002"/>
                  </a:cubicBezTo>
                  <a:cubicBezTo>
                    <a:pt x="99655" y="15692"/>
                    <a:pt x="99894" y="15431"/>
                    <a:pt x="100203" y="15431"/>
                  </a:cubicBezTo>
                  <a:close/>
                  <a:moveTo>
                    <a:pt x="103942" y="15431"/>
                  </a:moveTo>
                  <a:cubicBezTo>
                    <a:pt x="104239" y="15431"/>
                    <a:pt x="104513" y="15692"/>
                    <a:pt x="104513" y="16002"/>
                  </a:cubicBezTo>
                  <a:cubicBezTo>
                    <a:pt x="104513" y="16300"/>
                    <a:pt x="104251" y="16562"/>
                    <a:pt x="103942" y="16562"/>
                  </a:cubicBezTo>
                  <a:cubicBezTo>
                    <a:pt x="103644" y="16562"/>
                    <a:pt x="103382" y="16312"/>
                    <a:pt x="103382" y="16002"/>
                  </a:cubicBezTo>
                  <a:cubicBezTo>
                    <a:pt x="103382" y="15692"/>
                    <a:pt x="103632" y="15431"/>
                    <a:pt x="103942" y="15431"/>
                  </a:cubicBezTo>
                  <a:close/>
                  <a:moveTo>
                    <a:pt x="107668" y="15431"/>
                  </a:moveTo>
                  <a:cubicBezTo>
                    <a:pt x="107966" y="15431"/>
                    <a:pt x="108228" y="15692"/>
                    <a:pt x="108228" y="16002"/>
                  </a:cubicBezTo>
                  <a:cubicBezTo>
                    <a:pt x="108228" y="16300"/>
                    <a:pt x="107978" y="16562"/>
                    <a:pt x="107668" y="16562"/>
                  </a:cubicBezTo>
                  <a:cubicBezTo>
                    <a:pt x="107371" y="16562"/>
                    <a:pt x="107097" y="16312"/>
                    <a:pt x="107097" y="16002"/>
                  </a:cubicBezTo>
                  <a:cubicBezTo>
                    <a:pt x="107109" y="15692"/>
                    <a:pt x="107347" y="15431"/>
                    <a:pt x="107668" y="15431"/>
                  </a:cubicBezTo>
                  <a:close/>
                  <a:moveTo>
                    <a:pt x="111395" y="15431"/>
                  </a:moveTo>
                  <a:cubicBezTo>
                    <a:pt x="111693" y="15431"/>
                    <a:pt x="111967" y="15692"/>
                    <a:pt x="111967" y="16002"/>
                  </a:cubicBezTo>
                  <a:cubicBezTo>
                    <a:pt x="111967" y="16300"/>
                    <a:pt x="111705" y="16562"/>
                    <a:pt x="111395" y="16562"/>
                  </a:cubicBezTo>
                  <a:cubicBezTo>
                    <a:pt x="111085" y="16562"/>
                    <a:pt x="110835" y="16312"/>
                    <a:pt x="110835" y="16002"/>
                  </a:cubicBezTo>
                  <a:cubicBezTo>
                    <a:pt x="110835" y="15692"/>
                    <a:pt x="111085" y="15431"/>
                    <a:pt x="111395" y="15431"/>
                  </a:cubicBezTo>
                  <a:close/>
                  <a:moveTo>
                    <a:pt x="115122" y="15431"/>
                  </a:moveTo>
                  <a:cubicBezTo>
                    <a:pt x="115419" y="15431"/>
                    <a:pt x="115681" y="15692"/>
                    <a:pt x="115681" y="16002"/>
                  </a:cubicBezTo>
                  <a:cubicBezTo>
                    <a:pt x="115681" y="16300"/>
                    <a:pt x="115431" y="16562"/>
                    <a:pt x="115122" y="16562"/>
                  </a:cubicBezTo>
                  <a:cubicBezTo>
                    <a:pt x="114812" y="16562"/>
                    <a:pt x="114550" y="16312"/>
                    <a:pt x="114550" y="16002"/>
                  </a:cubicBezTo>
                  <a:cubicBezTo>
                    <a:pt x="114574" y="15692"/>
                    <a:pt x="114812" y="15431"/>
                    <a:pt x="115122" y="15431"/>
                  </a:cubicBezTo>
                  <a:close/>
                  <a:moveTo>
                    <a:pt x="118860" y="15431"/>
                  </a:moveTo>
                  <a:cubicBezTo>
                    <a:pt x="119158" y="15431"/>
                    <a:pt x="119420" y="15692"/>
                    <a:pt x="119420" y="16002"/>
                  </a:cubicBezTo>
                  <a:cubicBezTo>
                    <a:pt x="119420" y="16300"/>
                    <a:pt x="119170" y="16562"/>
                    <a:pt x="118860" y="16562"/>
                  </a:cubicBezTo>
                  <a:cubicBezTo>
                    <a:pt x="118539" y="16562"/>
                    <a:pt x="118289" y="16312"/>
                    <a:pt x="118289" y="16002"/>
                  </a:cubicBezTo>
                  <a:cubicBezTo>
                    <a:pt x="118289" y="15692"/>
                    <a:pt x="118539" y="15431"/>
                    <a:pt x="118860" y="15431"/>
                  </a:cubicBezTo>
                  <a:close/>
                  <a:moveTo>
                    <a:pt x="122575" y="15431"/>
                  </a:moveTo>
                  <a:cubicBezTo>
                    <a:pt x="122873" y="15431"/>
                    <a:pt x="123146" y="15692"/>
                    <a:pt x="123146" y="16002"/>
                  </a:cubicBezTo>
                  <a:cubicBezTo>
                    <a:pt x="123146" y="16300"/>
                    <a:pt x="122885" y="16562"/>
                    <a:pt x="122575" y="16562"/>
                  </a:cubicBezTo>
                  <a:cubicBezTo>
                    <a:pt x="122265" y="16562"/>
                    <a:pt x="122015" y="16312"/>
                    <a:pt x="122015" y="16002"/>
                  </a:cubicBezTo>
                  <a:cubicBezTo>
                    <a:pt x="122027" y="15692"/>
                    <a:pt x="122277" y="15431"/>
                    <a:pt x="122575" y="15431"/>
                  </a:cubicBezTo>
                  <a:close/>
                  <a:moveTo>
                    <a:pt x="126314" y="15431"/>
                  </a:moveTo>
                  <a:cubicBezTo>
                    <a:pt x="126611" y="15431"/>
                    <a:pt x="126873" y="15692"/>
                    <a:pt x="126873" y="16002"/>
                  </a:cubicBezTo>
                  <a:cubicBezTo>
                    <a:pt x="126873" y="16300"/>
                    <a:pt x="126623" y="16562"/>
                    <a:pt x="126314" y="16562"/>
                  </a:cubicBezTo>
                  <a:cubicBezTo>
                    <a:pt x="126004" y="16562"/>
                    <a:pt x="125742" y="16312"/>
                    <a:pt x="125742" y="16002"/>
                  </a:cubicBezTo>
                  <a:cubicBezTo>
                    <a:pt x="125742" y="15692"/>
                    <a:pt x="126004" y="15431"/>
                    <a:pt x="126314" y="15431"/>
                  </a:cubicBezTo>
                  <a:close/>
                  <a:moveTo>
                    <a:pt x="130028" y="15431"/>
                  </a:moveTo>
                  <a:cubicBezTo>
                    <a:pt x="130326" y="15431"/>
                    <a:pt x="130600" y="15692"/>
                    <a:pt x="130600" y="16002"/>
                  </a:cubicBezTo>
                  <a:cubicBezTo>
                    <a:pt x="130600" y="16300"/>
                    <a:pt x="130350" y="16562"/>
                    <a:pt x="130028" y="16562"/>
                  </a:cubicBezTo>
                  <a:cubicBezTo>
                    <a:pt x="129731" y="16562"/>
                    <a:pt x="129469" y="16312"/>
                    <a:pt x="129469" y="16002"/>
                  </a:cubicBezTo>
                  <a:cubicBezTo>
                    <a:pt x="129469" y="15692"/>
                    <a:pt x="129719" y="15431"/>
                    <a:pt x="130028" y="15431"/>
                  </a:cubicBezTo>
                  <a:close/>
                  <a:moveTo>
                    <a:pt x="133767" y="15431"/>
                  </a:moveTo>
                  <a:cubicBezTo>
                    <a:pt x="134065" y="15431"/>
                    <a:pt x="134326" y="15692"/>
                    <a:pt x="134326" y="16002"/>
                  </a:cubicBezTo>
                  <a:cubicBezTo>
                    <a:pt x="134326" y="16300"/>
                    <a:pt x="134076" y="16562"/>
                    <a:pt x="133767" y="16562"/>
                  </a:cubicBezTo>
                  <a:cubicBezTo>
                    <a:pt x="133469" y="16562"/>
                    <a:pt x="133207" y="16312"/>
                    <a:pt x="133207" y="16002"/>
                  </a:cubicBezTo>
                  <a:cubicBezTo>
                    <a:pt x="133207" y="15692"/>
                    <a:pt x="133457" y="15431"/>
                    <a:pt x="133767" y="15431"/>
                  </a:cubicBezTo>
                  <a:close/>
                  <a:moveTo>
                    <a:pt x="1548" y="17300"/>
                  </a:moveTo>
                  <a:cubicBezTo>
                    <a:pt x="1846" y="17300"/>
                    <a:pt x="2119" y="17550"/>
                    <a:pt x="2119" y="17859"/>
                  </a:cubicBezTo>
                  <a:cubicBezTo>
                    <a:pt x="2119" y="18157"/>
                    <a:pt x="1858" y="18431"/>
                    <a:pt x="1548" y="18431"/>
                  </a:cubicBezTo>
                  <a:cubicBezTo>
                    <a:pt x="1238" y="18431"/>
                    <a:pt x="988" y="18169"/>
                    <a:pt x="988" y="17859"/>
                  </a:cubicBezTo>
                  <a:cubicBezTo>
                    <a:pt x="988" y="17550"/>
                    <a:pt x="1238" y="17300"/>
                    <a:pt x="1548" y="17300"/>
                  </a:cubicBezTo>
                  <a:close/>
                  <a:moveTo>
                    <a:pt x="5287" y="17300"/>
                  </a:moveTo>
                  <a:cubicBezTo>
                    <a:pt x="5596" y="17300"/>
                    <a:pt x="5846" y="17550"/>
                    <a:pt x="5846" y="17859"/>
                  </a:cubicBezTo>
                  <a:cubicBezTo>
                    <a:pt x="5846" y="18169"/>
                    <a:pt x="5596" y="18431"/>
                    <a:pt x="5287" y="18431"/>
                  </a:cubicBezTo>
                  <a:cubicBezTo>
                    <a:pt x="4977" y="18431"/>
                    <a:pt x="4715" y="18169"/>
                    <a:pt x="4715" y="17859"/>
                  </a:cubicBezTo>
                  <a:cubicBezTo>
                    <a:pt x="4715" y="17550"/>
                    <a:pt x="4977" y="17300"/>
                    <a:pt x="5287" y="17300"/>
                  </a:cubicBezTo>
                  <a:close/>
                  <a:moveTo>
                    <a:pt x="9001" y="17300"/>
                  </a:moveTo>
                  <a:cubicBezTo>
                    <a:pt x="9299" y="17300"/>
                    <a:pt x="9573" y="17550"/>
                    <a:pt x="9573" y="17859"/>
                  </a:cubicBezTo>
                  <a:cubicBezTo>
                    <a:pt x="9573" y="18157"/>
                    <a:pt x="9323" y="18431"/>
                    <a:pt x="9001" y="18431"/>
                  </a:cubicBezTo>
                  <a:cubicBezTo>
                    <a:pt x="8704" y="18431"/>
                    <a:pt x="8442" y="18169"/>
                    <a:pt x="8442" y="17859"/>
                  </a:cubicBezTo>
                  <a:cubicBezTo>
                    <a:pt x="8442" y="17550"/>
                    <a:pt x="8692" y="17300"/>
                    <a:pt x="9001" y="17300"/>
                  </a:cubicBezTo>
                  <a:close/>
                  <a:moveTo>
                    <a:pt x="12728" y="17300"/>
                  </a:moveTo>
                  <a:cubicBezTo>
                    <a:pt x="13037" y="17300"/>
                    <a:pt x="13288" y="17550"/>
                    <a:pt x="13288" y="17859"/>
                  </a:cubicBezTo>
                  <a:cubicBezTo>
                    <a:pt x="13288" y="18169"/>
                    <a:pt x="13037" y="18431"/>
                    <a:pt x="12728" y="18431"/>
                  </a:cubicBezTo>
                  <a:cubicBezTo>
                    <a:pt x="12418" y="18431"/>
                    <a:pt x="12156" y="18169"/>
                    <a:pt x="12156" y="17859"/>
                  </a:cubicBezTo>
                  <a:cubicBezTo>
                    <a:pt x="12156" y="17550"/>
                    <a:pt x="12418" y="17300"/>
                    <a:pt x="12728" y="17300"/>
                  </a:cubicBezTo>
                  <a:close/>
                  <a:moveTo>
                    <a:pt x="16466" y="17300"/>
                  </a:moveTo>
                  <a:cubicBezTo>
                    <a:pt x="16764" y="17300"/>
                    <a:pt x="17026" y="17550"/>
                    <a:pt x="17026" y="17859"/>
                  </a:cubicBezTo>
                  <a:cubicBezTo>
                    <a:pt x="17026" y="18157"/>
                    <a:pt x="16776" y="18431"/>
                    <a:pt x="16466" y="18431"/>
                  </a:cubicBezTo>
                  <a:cubicBezTo>
                    <a:pt x="16169" y="18431"/>
                    <a:pt x="15895" y="18169"/>
                    <a:pt x="15895" y="17859"/>
                  </a:cubicBezTo>
                  <a:cubicBezTo>
                    <a:pt x="15895" y="17550"/>
                    <a:pt x="16145" y="17300"/>
                    <a:pt x="16466" y="17300"/>
                  </a:cubicBezTo>
                  <a:close/>
                  <a:moveTo>
                    <a:pt x="20181" y="17300"/>
                  </a:moveTo>
                  <a:cubicBezTo>
                    <a:pt x="20491" y="17300"/>
                    <a:pt x="20753" y="17550"/>
                    <a:pt x="20753" y="17859"/>
                  </a:cubicBezTo>
                  <a:cubicBezTo>
                    <a:pt x="20753" y="18169"/>
                    <a:pt x="20491" y="18431"/>
                    <a:pt x="20181" y="18431"/>
                  </a:cubicBezTo>
                  <a:cubicBezTo>
                    <a:pt x="19872" y="18431"/>
                    <a:pt x="19622" y="18169"/>
                    <a:pt x="19622" y="17859"/>
                  </a:cubicBezTo>
                  <a:cubicBezTo>
                    <a:pt x="19622" y="17550"/>
                    <a:pt x="19872" y="17300"/>
                    <a:pt x="20181" y="17300"/>
                  </a:cubicBezTo>
                  <a:close/>
                  <a:moveTo>
                    <a:pt x="23920" y="17300"/>
                  </a:moveTo>
                  <a:cubicBezTo>
                    <a:pt x="24217" y="17300"/>
                    <a:pt x="24479" y="17550"/>
                    <a:pt x="24479" y="17859"/>
                  </a:cubicBezTo>
                  <a:cubicBezTo>
                    <a:pt x="24479" y="18157"/>
                    <a:pt x="24229" y="18431"/>
                    <a:pt x="23920" y="18431"/>
                  </a:cubicBezTo>
                  <a:cubicBezTo>
                    <a:pt x="23610" y="18431"/>
                    <a:pt x="23348" y="18169"/>
                    <a:pt x="23348" y="17859"/>
                  </a:cubicBezTo>
                  <a:cubicBezTo>
                    <a:pt x="23348" y="17550"/>
                    <a:pt x="23610" y="17300"/>
                    <a:pt x="23920" y="17300"/>
                  </a:cubicBezTo>
                  <a:close/>
                  <a:moveTo>
                    <a:pt x="27635" y="17300"/>
                  </a:moveTo>
                  <a:cubicBezTo>
                    <a:pt x="27956" y="17300"/>
                    <a:pt x="28206" y="17550"/>
                    <a:pt x="28206" y="17859"/>
                  </a:cubicBezTo>
                  <a:cubicBezTo>
                    <a:pt x="28206" y="18169"/>
                    <a:pt x="27956" y="18431"/>
                    <a:pt x="27635" y="18431"/>
                  </a:cubicBezTo>
                  <a:cubicBezTo>
                    <a:pt x="27325" y="18431"/>
                    <a:pt x="27075" y="18169"/>
                    <a:pt x="27075" y="17859"/>
                  </a:cubicBezTo>
                  <a:cubicBezTo>
                    <a:pt x="27075" y="17550"/>
                    <a:pt x="27325" y="17300"/>
                    <a:pt x="27635" y="17300"/>
                  </a:cubicBezTo>
                  <a:close/>
                  <a:moveTo>
                    <a:pt x="31373" y="17300"/>
                  </a:moveTo>
                  <a:cubicBezTo>
                    <a:pt x="31671" y="17300"/>
                    <a:pt x="31945" y="17550"/>
                    <a:pt x="31945" y="17859"/>
                  </a:cubicBezTo>
                  <a:cubicBezTo>
                    <a:pt x="31945" y="18157"/>
                    <a:pt x="31683" y="18431"/>
                    <a:pt x="31373" y="18431"/>
                  </a:cubicBezTo>
                  <a:cubicBezTo>
                    <a:pt x="31064" y="18431"/>
                    <a:pt x="30814" y="18169"/>
                    <a:pt x="30814" y="17859"/>
                  </a:cubicBezTo>
                  <a:cubicBezTo>
                    <a:pt x="30814" y="17550"/>
                    <a:pt x="31064" y="17300"/>
                    <a:pt x="31373" y="17300"/>
                  </a:cubicBezTo>
                  <a:close/>
                  <a:moveTo>
                    <a:pt x="35100" y="17300"/>
                  </a:moveTo>
                  <a:cubicBezTo>
                    <a:pt x="35409" y="17300"/>
                    <a:pt x="35659" y="17550"/>
                    <a:pt x="35659" y="17859"/>
                  </a:cubicBezTo>
                  <a:cubicBezTo>
                    <a:pt x="35659" y="18169"/>
                    <a:pt x="35409" y="18431"/>
                    <a:pt x="35100" y="18431"/>
                  </a:cubicBezTo>
                  <a:cubicBezTo>
                    <a:pt x="34778" y="18431"/>
                    <a:pt x="34528" y="18169"/>
                    <a:pt x="34528" y="17859"/>
                  </a:cubicBezTo>
                  <a:cubicBezTo>
                    <a:pt x="34528" y="17550"/>
                    <a:pt x="34778" y="17300"/>
                    <a:pt x="35100" y="17300"/>
                  </a:cubicBezTo>
                  <a:close/>
                  <a:moveTo>
                    <a:pt x="38815" y="17300"/>
                  </a:moveTo>
                  <a:cubicBezTo>
                    <a:pt x="39112" y="17300"/>
                    <a:pt x="39386" y="17550"/>
                    <a:pt x="39386" y="17859"/>
                  </a:cubicBezTo>
                  <a:cubicBezTo>
                    <a:pt x="39386" y="18157"/>
                    <a:pt x="39124" y="18431"/>
                    <a:pt x="38815" y="18431"/>
                  </a:cubicBezTo>
                  <a:cubicBezTo>
                    <a:pt x="38517" y="18431"/>
                    <a:pt x="38255" y="18169"/>
                    <a:pt x="38255" y="17859"/>
                  </a:cubicBezTo>
                  <a:cubicBezTo>
                    <a:pt x="38267" y="17550"/>
                    <a:pt x="38505" y="17300"/>
                    <a:pt x="38815" y="17300"/>
                  </a:cubicBezTo>
                  <a:close/>
                  <a:moveTo>
                    <a:pt x="42553" y="17300"/>
                  </a:moveTo>
                  <a:cubicBezTo>
                    <a:pt x="42863" y="17300"/>
                    <a:pt x="43113" y="17550"/>
                    <a:pt x="43113" y="17859"/>
                  </a:cubicBezTo>
                  <a:cubicBezTo>
                    <a:pt x="43113" y="18169"/>
                    <a:pt x="42863" y="18431"/>
                    <a:pt x="42553" y="18431"/>
                  </a:cubicBezTo>
                  <a:cubicBezTo>
                    <a:pt x="42232" y="18431"/>
                    <a:pt x="41982" y="18169"/>
                    <a:pt x="41982" y="17859"/>
                  </a:cubicBezTo>
                  <a:cubicBezTo>
                    <a:pt x="41982" y="17550"/>
                    <a:pt x="42244" y="17300"/>
                    <a:pt x="42553" y="17300"/>
                  </a:cubicBezTo>
                  <a:close/>
                  <a:moveTo>
                    <a:pt x="46268" y="17300"/>
                  </a:moveTo>
                  <a:cubicBezTo>
                    <a:pt x="46565" y="17300"/>
                    <a:pt x="46839" y="17550"/>
                    <a:pt x="46839" y="17859"/>
                  </a:cubicBezTo>
                  <a:cubicBezTo>
                    <a:pt x="46839" y="18157"/>
                    <a:pt x="46589" y="18431"/>
                    <a:pt x="46268" y="18431"/>
                  </a:cubicBezTo>
                  <a:cubicBezTo>
                    <a:pt x="45970" y="18431"/>
                    <a:pt x="45708" y="18169"/>
                    <a:pt x="45708" y="17859"/>
                  </a:cubicBezTo>
                  <a:cubicBezTo>
                    <a:pt x="45720" y="17550"/>
                    <a:pt x="45958" y="17300"/>
                    <a:pt x="46268" y="17300"/>
                  </a:cubicBezTo>
                  <a:close/>
                  <a:moveTo>
                    <a:pt x="50006" y="17300"/>
                  </a:moveTo>
                  <a:cubicBezTo>
                    <a:pt x="50316" y="17300"/>
                    <a:pt x="50578" y="17550"/>
                    <a:pt x="50578" y="17859"/>
                  </a:cubicBezTo>
                  <a:cubicBezTo>
                    <a:pt x="50578" y="18169"/>
                    <a:pt x="50316" y="18431"/>
                    <a:pt x="50006" y="18431"/>
                  </a:cubicBezTo>
                  <a:cubicBezTo>
                    <a:pt x="49697" y="18431"/>
                    <a:pt x="49447" y="18169"/>
                    <a:pt x="49447" y="17859"/>
                  </a:cubicBezTo>
                  <a:cubicBezTo>
                    <a:pt x="49447" y="17550"/>
                    <a:pt x="49697" y="17300"/>
                    <a:pt x="50006" y="17300"/>
                  </a:cubicBezTo>
                  <a:close/>
                  <a:moveTo>
                    <a:pt x="53733" y="17300"/>
                  </a:moveTo>
                  <a:cubicBezTo>
                    <a:pt x="54031" y="17300"/>
                    <a:pt x="54293" y="17550"/>
                    <a:pt x="54293" y="17859"/>
                  </a:cubicBezTo>
                  <a:cubicBezTo>
                    <a:pt x="54293" y="18157"/>
                    <a:pt x="54043" y="18431"/>
                    <a:pt x="53733" y="18431"/>
                  </a:cubicBezTo>
                  <a:cubicBezTo>
                    <a:pt x="53412" y="18431"/>
                    <a:pt x="53162" y="18169"/>
                    <a:pt x="53162" y="17859"/>
                  </a:cubicBezTo>
                  <a:cubicBezTo>
                    <a:pt x="53173" y="17550"/>
                    <a:pt x="53412" y="17300"/>
                    <a:pt x="53733" y="17300"/>
                  </a:cubicBezTo>
                  <a:close/>
                  <a:moveTo>
                    <a:pt x="57460" y="17300"/>
                  </a:moveTo>
                  <a:cubicBezTo>
                    <a:pt x="57781" y="17300"/>
                    <a:pt x="58031" y="17550"/>
                    <a:pt x="58031" y="17859"/>
                  </a:cubicBezTo>
                  <a:cubicBezTo>
                    <a:pt x="58031" y="18169"/>
                    <a:pt x="57781" y="18431"/>
                    <a:pt x="57460" y="18431"/>
                  </a:cubicBezTo>
                  <a:cubicBezTo>
                    <a:pt x="57150" y="18431"/>
                    <a:pt x="56900" y="18169"/>
                    <a:pt x="56900" y="17859"/>
                  </a:cubicBezTo>
                  <a:cubicBezTo>
                    <a:pt x="56900" y="17550"/>
                    <a:pt x="57150" y="17300"/>
                    <a:pt x="57460" y="17300"/>
                  </a:cubicBezTo>
                  <a:close/>
                  <a:moveTo>
                    <a:pt x="61186" y="17300"/>
                  </a:moveTo>
                  <a:cubicBezTo>
                    <a:pt x="61484" y="17300"/>
                    <a:pt x="61746" y="17550"/>
                    <a:pt x="61746" y="17859"/>
                  </a:cubicBezTo>
                  <a:cubicBezTo>
                    <a:pt x="61746" y="18157"/>
                    <a:pt x="61496" y="18431"/>
                    <a:pt x="61186" y="18431"/>
                  </a:cubicBezTo>
                  <a:cubicBezTo>
                    <a:pt x="60877" y="18431"/>
                    <a:pt x="60615" y="18169"/>
                    <a:pt x="60615" y="17859"/>
                  </a:cubicBezTo>
                  <a:cubicBezTo>
                    <a:pt x="60639" y="17550"/>
                    <a:pt x="60877" y="17300"/>
                    <a:pt x="61186" y="17300"/>
                  </a:cubicBezTo>
                  <a:close/>
                  <a:moveTo>
                    <a:pt x="64925" y="17300"/>
                  </a:moveTo>
                  <a:cubicBezTo>
                    <a:pt x="65234" y="17300"/>
                    <a:pt x="65485" y="17550"/>
                    <a:pt x="65485" y="17859"/>
                  </a:cubicBezTo>
                  <a:cubicBezTo>
                    <a:pt x="65485" y="18169"/>
                    <a:pt x="65234" y="18431"/>
                    <a:pt x="64925" y="18431"/>
                  </a:cubicBezTo>
                  <a:cubicBezTo>
                    <a:pt x="64603" y="18431"/>
                    <a:pt x="64353" y="18169"/>
                    <a:pt x="64353" y="17859"/>
                  </a:cubicBezTo>
                  <a:cubicBezTo>
                    <a:pt x="64353" y="17550"/>
                    <a:pt x="64603" y="17300"/>
                    <a:pt x="64925" y="17300"/>
                  </a:cubicBezTo>
                  <a:close/>
                  <a:moveTo>
                    <a:pt x="68640" y="17300"/>
                  </a:moveTo>
                  <a:cubicBezTo>
                    <a:pt x="68937" y="17300"/>
                    <a:pt x="69211" y="17550"/>
                    <a:pt x="69211" y="17859"/>
                  </a:cubicBezTo>
                  <a:cubicBezTo>
                    <a:pt x="69211" y="18157"/>
                    <a:pt x="68949" y="18431"/>
                    <a:pt x="68640" y="18431"/>
                  </a:cubicBezTo>
                  <a:cubicBezTo>
                    <a:pt x="68330" y="18431"/>
                    <a:pt x="68080" y="18169"/>
                    <a:pt x="68080" y="17859"/>
                  </a:cubicBezTo>
                  <a:cubicBezTo>
                    <a:pt x="68092" y="17550"/>
                    <a:pt x="68330" y="17300"/>
                    <a:pt x="68640" y="17300"/>
                  </a:cubicBezTo>
                  <a:close/>
                  <a:moveTo>
                    <a:pt x="72366" y="17300"/>
                  </a:moveTo>
                  <a:cubicBezTo>
                    <a:pt x="72676" y="17300"/>
                    <a:pt x="72926" y="17550"/>
                    <a:pt x="72926" y="17859"/>
                  </a:cubicBezTo>
                  <a:cubicBezTo>
                    <a:pt x="72926" y="18169"/>
                    <a:pt x="72676" y="18431"/>
                    <a:pt x="72366" y="18431"/>
                  </a:cubicBezTo>
                  <a:cubicBezTo>
                    <a:pt x="72045" y="18431"/>
                    <a:pt x="71795" y="18169"/>
                    <a:pt x="71795" y="17859"/>
                  </a:cubicBezTo>
                  <a:cubicBezTo>
                    <a:pt x="71795" y="17550"/>
                    <a:pt x="72069" y="17300"/>
                    <a:pt x="72366" y="17300"/>
                  </a:cubicBezTo>
                  <a:close/>
                  <a:moveTo>
                    <a:pt x="76093" y="17300"/>
                  </a:moveTo>
                  <a:cubicBezTo>
                    <a:pt x="76391" y="17300"/>
                    <a:pt x="76664" y="17550"/>
                    <a:pt x="76664" y="17859"/>
                  </a:cubicBezTo>
                  <a:cubicBezTo>
                    <a:pt x="76664" y="18157"/>
                    <a:pt x="76403" y="18431"/>
                    <a:pt x="76093" y="18431"/>
                  </a:cubicBezTo>
                  <a:cubicBezTo>
                    <a:pt x="75795" y="18431"/>
                    <a:pt x="75533" y="18169"/>
                    <a:pt x="75533" y="17859"/>
                  </a:cubicBezTo>
                  <a:cubicBezTo>
                    <a:pt x="75533" y="17550"/>
                    <a:pt x="75783" y="17300"/>
                    <a:pt x="76093" y="17300"/>
                  </a:cubicBezTo>
                  <a:close/>
                  <a:moveTo>
                    <a:pt x="79712" y="17300"/>
                  </a:moveTo>
                  <a:cubicBezTo>
                    <a:pt x="80010" y="17300"/>
                    <a:pt x="80284" y="17550"/>
                    <a:pt x="80284" y="17859"/>
                  </a:cubicBezTo>
                  <a:cubicBezTo>
                    <a:pt x="80284" y="18157"/>
                    <a:pt x="80022" y="18431"/>
                    <a:pt x="79712" y="18431"/>
                  </a:cubicBezTo>
                  <a:cubicBezTo>
                    <a:pt x="79403" y="18431"/>
                    <a:pt x="79153" y="18169"/>
                    <a:pt x="79153" y="17859"/>
                  </a:cubicBezTo>
                  <a:cubicBezTo>
                    <a:pt x="79165" y="17550"/>
                    <a:pt x="79403" y="17300"/>
                    <a:pt x="79712" y="17300"/>
                  </a:cubicBezTo>
                  <a:close/>
                  <a:moveTo>
                    <a:pt x="83451" y="17300"/>
                  </a:moveTo>
                  <a:cubicBezTo>
                    <a:pt x="83761" y="17300"/>
                    <a:pt x="84011" y="17550"/>
                    <a:pt x="84011" y="17859"/>
                  </a:cubicBezTo>
                  <a:cubicBezTo>
                    <a:pt x="84011" y="18169"/>
                    <a:pt x="83761" y="18431"/>
                    <a:pt x="83451" y="18431"/>
                  </a:cubicBezTo>
                  <a:cubicBezTo>
                    <a:pt x="83141" y="18431"/>
                    <a:pt x="82880" y="18169"/>
                    <a:pt x="82880" y="17859"/>
                  </a:cubicBezTo>
                  <a:cubicBezTo>
                    <a:pt x="82880" y="17550"/>
                    <a:pt x="83141" y="17300"/>
                    <a:pt x="83451" y="17300"/>
                  </a:cubicBezTo>
                  <a:close/>
                  <a:moveTo>
                    <a:pt x="87166" y="17300"/>
                  </a:moveTo>
                  <a:cubicBezTo>
                    <a:pt x="87463" y="17300"/>
                    <a:pt x="87737" y="17550"/>
                    <a:pt x="87737" y="17859"/>
                  </a:cubicBezTo>
                  <a:cubicBezTo>
                    <a:pt x="87737" y="18157"/>
                    <a:pt x="87475" y="18431"/>
                    <a:pt x="87166" y="18431"/>
                  </a:cubicBezTo>
                  <a:cubicBezTo>
                    <a:pt x="86856" y="18431"/>
                    <a:pt x="86606" y="18169"/>
                    <a:pt x="86606" y="17859"/>
                  </a:cubicBezTo>
                  <a:cubicBezTo>
                    <a:pt x="86618" y="17550"/>
                    <a:pt x="86856" y="17300"/>
                    <a:pt x="87166" y="17300"/>
                  </a:cubicBezTo>
                  <a:close/>
                  <a:moveTo>
                    <a:pt x="90904" y="17300"/>
                  </a:moveTo>
                  <a:cubicBezTo>
                    <a:pt x="91214" y="17300"/>
                    <a:pt x="91464" y="17550"/>
                    <a:pt x="91464" y="17859"/>
                  </a:cubicBezTo>
                  <a:cubicBezTo>
                    <a:pt x="91464" y="18169"/>
                    <a:pt x="91214" y="18431"/>
                    <a:pt x="90904" y="18431"/>
                  </a:cubicBezTo>
                  <a:cubicBezTo>
                    <a:pt x="90595" y="18431"/>
                    <a:pt x="90345" y="18169"/>
                    <a:pt x="90345" y="17859"/>
                  </a:cubicBezTo>
                  <a:cubicBezTo>
                    <a:pt x="90345" y="17550"/>
                    <a:pt x="90595" y="17300"/>
                    <a:pt x="90904" y="17300"/>
                  </a:cubicBezTo>
                  <a:close/>
                  <a:moveTo>
                    <a:pt x="94631" y="17300"/>
                  </a:moveTo>
                  <a:cubicBezTo>
                    <a:pt x="94929" y="17300"/>
                    <a:pt x="95191" y="17550"/>
                    <a:pt x="95191" y="17859"/>
                  </a:cubicBezTo>
                  <a:cubicBezTo>
                    <a:pt x="95191" y="18157"/>
                    <a:pt x="94941" y="18431"/>
                    <a:pt x="94631" y="18431"/>
                  </a:cubicBezTo>
                  <a:cubicBezTo>
                    <a:pt x="94310" y="18431"/>
                    <a:pt x="94060" y="18169"/>
                    <a:pt x="94060" y="17859"/>
                  </a:cubicBezTo>
                  <a:cubicBezTo>
                    <a:pt x="94071" y="17550"/>
                    <a:pt x="94310" y="17300"/>
                    <a:pt x="94631" y="17300"/>
                  </a:cubicBezTo>
                  <a:close/>
                  <a:moveTo>
                    <a:pt x="98346" y="17300"/>
                  </a:moveTo>
                  <a:cubicBezTo>
                    <a:pt x="98655" y="17300"/>
                    <a:pt x="98905" y="17550"/>
                    <a:pt x="98905" y="17859"/>
                  </a:cubicBezTo>
                  <a:cubicBezTo>
                    <a:pt x="98905" y="18169"/>
                    <a:pt x="98655" y="18431"/>
                    <a:pt x="98346" y="18431"/>
                  </a:cubicBezTo>
                  <a:cubicBezTo>
                    <a:pt x="98036" y="18431"/>
                    <a:pt x="97786" y="18169"/>
                    <a:pt x="97786" y="17859"/>
                  </a:cubicBezTo>
                  <a:cubicBezTo>
                    <a:pt x="97786" y="17550"/>
                    <a:pt x="98036" y="17300"/>
                    <a:pt x="98346" y="17300"/>
                  </a:cubicBezTo>
                  <a:close/>
                  <a:moveTo>
                    <a:pt x="102084" y="17300"/>
                  </a:moveTo>
                  <a:cubicBezTo>
                    <a:pt x="102382" y="17300"/>
                    <a:pt x="102644" y="17550"/>
                    <a:pt x="102644" y="17859"/>
                  </a:cubicBezTo>
                  <a:cubicBezTo>
                    <a:pt x="102644" y="18157"/>
                    <a:pt x="102394" y="18431"/>
                    <a:pt x="102084" y="18431"/>
                  </a:cubicBezTo>
                  <a:cubicBezTo>
                    <a:pt x="101787" y="18431"/>
                    <a:pt x="101513" y="18169"/>
                    <a:pt x="101513" y="17859"/>
                  </a:cubicBezTo>
                  <a:cubicBezTo>
                    <a:pt x="101513" y="17550"/>
                    <a:pt x="101775" y="17300"/>
                    <a:pt x="102084" y="17300"/>
                  </a:cubicBezTo>
                  <a:close/>
                  <a:moveTo>
                    <a:pt x="105799" y="17300"/>
                  </a:moveTo>
                  <a:cubicBezTo>
                    <a:pt x="106121" y="17300"/>
                    <a:pt x="106371" y="17550"/>
                    <a:pt x="106371" y="17859"/>
                  </a:cubicBezTo>
                  <a:cubicBezTo>
                    <a:pt x="106371" y="18169"/>
                    <a:pt x="106109" y="18431"/>
                    <a:pt x="105799" y="18431"/>
                  </a:cubicBezTo>
                  <a:cubicBezTo>
                    <a:pt x="105490" y="18431"/>
                    <a:pt x="105239" y="18169"/>
                    <a:pt x="105239" y="17859"/>
                  </a:cubicBezTo>
                  <a:cubicBezTo>
                    <a:pt x="105239" y="17550"/>
                    <a:pt x="105490" y="17300"/>
                    <a:pt x="105799" y="17300"/>
                  </a:cubicBezTo>
                  <a:close/>
                  <a:moveTo>
                    <a:pt x="109538" y="17300"/>
                  </a:moveTo>
                  <a:cubicBezTo>
                    <a:pt x="109835" y="17300"/>
                    <a:pt x="110109" y="17550"/>
                    <a:pt x="110109" y="17859"/>
                  </a:cubicBezTo>
                  <a:cubicBezTo>
                    <a:pt x="110109" y="18157"/>
                    <a:pt x="109847" y="18431"/>
                    <a:pt x="109538" y="18431"/>
                  </a:cubicBezTo>
                  <a:cubicBezTo>
                    <a:pt x="109228" y="18431"/>
                    <a:pt x="108978" y="18169"/>
                    <a:pt x="108978" y="17859"/>
                  </a:cubicBezTo>
                  <a:cubicBezTo>
                    <a:pt x="108978" y="17550"/>
                    <a:pt x="109228" y="17300"/>
                    <a:pt x="109538" y="17300"/>
                  </a:cubicBezTo>
                  <a:close/>
                  <a:moveTo>
                    <a:pt x="113264" y="17300"/>
                  </a:moveTo>
                  <a:cubicBezTo>
                    <a:pt x="113574" y="17300"/>
                    <a:pt x="113824" y="17550"/>
                    <a:pt x="113824" y="17859"/>
                  </a:cubicBezTo>
                  <a:cubicBezTo>
                    <a:pt x="113824" y="18169"/>
                    <a:pt x="113574" y="18431"/>
                    <a:pt x="113264" y="18431"/>
                  </a:cubicBezTo>
                  <a:cubicBezTo>
                    <a:pt x="112943" y="18431"/>
                    <a:pt x="112693" y="18169"/>
                    <a:pt x="112693" y="17859"/>
                  </a:cubicBezTo>
                  <a:cubicBezTo>
                    <a:pt x="112693" y="17550"/>
                    <a:pt x="112943" y="17300"/>
                    <a:pt x="113264" y="17300"/>
                  </a:cubicBezTo>
                  <a:close/>
                  <a:moveTo>
                    <a:pt x="116991" y="17300"/>
                  </a:moveTo>
                  <a:cubicBezTo>
                    <a:pt x="117289" y="17300"/>
                    <a:pt x="117562" y="17550"/>
                    <a:pt x="117562" y="17859"/>
                  </a:cubicBezTo>
                  <a:cubicBezTo>
                    <a:pt x="117562" y="18157"/>
                    <a:pt x="117312" y="18431"/>
                    <a:pt x="116991" y="18431"/>
                  </a:cubicBezTo>
                  <a:cubicBezTo>
                    <a:pt x="116681" y="18431"/>
                    <a:pt x="116431" y="18169"/>
                    <a:pt x="116431" y="17859"/>
                  </a:cubicBezTo>
                  <a:cubicBezTo>
                    <a:pt x="116431" y="17550"/>
                    <a:pt x="116681" y="17300"/>
                    <a:pt x="116991" y="17300"/>
                  </a:cubicBezTo>
                  <a:close/>
                  <a:moveTo>
                    <a:pt x="120718" y="17300"/>
                  </a:moveTo>
                  <a:cubicBezTo>
                    <a:pt x="121027" y="17300"/>
                    <a:pt x="121277" y="17550"/>
                    <a:pt x="121277" y="17859"/>
                  </a:cubicBezTo>
                  <a:cubicBezTo>
                    <a:pt x="121277" y="18169"/>
                    <a:pt x="121027" y="18431"/>
                    <a:pt x="120718" y="18431"/>
                  </a:cubicBezTo>
                  <a:cubicBezTo>
                    <a:pt x="120408" y="18431"/>
                    <a:pt x="120146" y="18169"/>
                    <a:pt x="120146" y="17859"/>
                  </a:cubicBezTo>
                  <a:cubicBezTo>
                    <a:pt x="120146" y="17550"/>
                    <a:pt x="120420" y="17300"/>
                    <a:pt x="120718" y="17300"/>
                  </a:cubicBezTo>
                  <a:close/>
                  <a:moveTo>
                    <a:pt x="124456" y="17300"/>
                  </a:moveTo>
                  <a:cubicBezTo>
                    <a:pt x="124754" y="17300"/>
                    <a:pt x="125016" y="17550"/>
                    <a:pt x="125016" y="17859"/>
                  </a:cubicBezTo>
                  <a:cubicBezTo>
                    <a:pt x="125016" y="18157"/>
                    <a:pt x="124766" y="18431"/>
                    <a:pt x="124456" y="18431"/>
                  </a:cubicBezTo>
                  <a:cubicBezTo>
                    <a:pt x="124135" y="18431"/>
                    <a:pt x="123885" y="18169"/>
                    <a:pt x="123885" y="17859"/>
                  </a:cubicBezTo>
                  <a:cubicBezTo>
                    <a:pt x="123885" y="17550"/>
                    <a:pt x="124135" y="17300"/>
                    <a:pt x="124456" y="17300"/>
                  </a:cubicBezTo>
                  <a:close/>
                  <a:moveTo>
                    <a:pt x="128171" y="17300"/>
                  </a:moveTo>
                  <a:cubicBezTo>
                    <a:pt x="128480" y="17300"/>
                    <a:pt x="128742" y="17550"/>
                    <a:pt x="128742" y="17859"/>
                  </a:cubicBezTo>
                  <a:cubicBezTo>
                    <a:pt x="128742" y="18169"/>
                    <a:pt x="128480" y="18431"/>
                    <a:pt x="128171" y="18431"/>
                  </a:cubicBezTo>
                  <a:cubicBezTo>
                    <a:pt x="127861" y="18431"/>
                    <a:pt x="127611" y="18169"/>
                    <a:pt x="127611" y="17859"/>
                  </a:cubicBezTo>
                  <a:cubicBezTo>
                    <a:pt x="127611" y="17550"/>
                    <a:pt x="127861" y="17300"/>
                    <a:pt x="128171" y="17300"/>
                  </a:cubicBezTo>
                  <a:close/>
                  <a:moveTo>
                    <a:pt x="131898" y="17300"/>
                  </a:moveTo>
                  <a:cubicBezTo>
                    <a:pt x="132195" y="17300"/>
                    <a:pt x="132457" y="17550"/>
                    <a:pt x="132457" y="17859"/>
                  </a:cubicBezTo>
                  <a:cubicBezTo>
                    <a:pt x="132457" y="18157"/>
                    <a:pt x="132207" y="18431"/>
                    <a:pt x="131898" y="18431"/>
                  </a:cubicBezTo>
                  <a:cubicBezTo>
                    <a:pt x="131600" y="18431"/>
                    <a:pt x="131326" y="18169"/>
                    <a:pt x="131326" y="17859"/>
                  </a:cubicBezTo>
                  <a:cubicBezTo>
                    <a:pt x="131338" y="17550"/>
                    <a:pt x="131576" y="17300"/>
                    <a:pt x="131898" y="17300"/>
                  </a:cubicBezTo>
                  <a:close/>
                  <a:moveTo>
                    <a:pt x="135624" y="17300"/>
                  </a:moveTo>
                  <a:cubicBezTo>
                    <a:pt x="135946" y="17300"/>
                    <a:pt x="136196" y="17550"/>
                    <a:pt x="136196" y="17859"/>
                  </a:cubicBezTo>
                  <a:cubicBezTo>
                    <a:pt x="136196" y="18169"/>
                    <a:pt x="135934" y="18431"/>
                    <a:pt x="135624" y="18431"/>
                  </a:cubicBezTo>
                  <a:cubicBezTo>
                    <a:pt x="135315" y="18431"/>
                    <a:pt x="135065" y="18169"/>
                    <a:pt x="135065" y="17859"/>
                  </a:cubicBezTo>
                  <a:cubicBezTo>
                    <a:pt x="135065" y="17550"/>
                    <a:pt x="135315" y="17300"/>
                    <a:pt x="135624" y="17300"/>
                  </a:cubicBezTo>
                  <a:close/>
                  <a:moveTo>
                    <a:pt x="3405" y="19157"/>
                  </a:moveTo>
                  <a:cubicBezTo>
                    <a:pt x="3703" y="19157"/>
                    <a:pt x="3977" y="19407"/>
                    <a:pt x="3977" y="19717"/>
                  </a:cubicBezTo>
                  <a:cubicBezTo>
                    <a:pt x="3977" y="20014"/>
                    <a:pt x="3727" y="20288"/>
                    <a:pt x="3405" y="20288"/>
                  </a:cubicBezTo>
                  <a:cubicBezTo>
                    <a:pt x="3096" y="20288"/>
                    <a:pt x="2846" y="20026"/>
                    <a:pt x="2846" y="19717"/>
                  </a:cubicBezTo>
                  <a:cubicBezTo>
                    <a:pt x="2858" y="19407"/>
                    <a:pt x="3096" y="19157"/>
                    <a:pt x="3405" y="19157"/>
                  </a:cubicBezTo>
                  <a:close/>
                  <a:moveTo>
                    <a:pt x="7132" y="19157"/>
                  </a:moveTo>
                  <a:cubicBezTo>
                    <a:pt x="7430" y="19157"/>
                    <a:pt x="7692" y="19407"/>
                    <a:pt x="7692" y="19717"/>
                  </a:cubicBezTo>
                  <a:cubicBezTo>
                    <a:pt x="7692" y="20014"/>
                    <a:pt x="7442" y="20288"/>
                    <a:pt x="7132" y="20288"/>
                  </a:cubicBezTo>
                  <a:cubicBezTo>
                    <a:pt x="6834" y="20288"/>
                    <a:pt x="6560" y="20026"/>
                    <a:pt x="6560" y="19717"/>
                  </a:cubicBezTo>
                  <a:cubicBezTo>
                    <a:pt x="6560" y="19407"/>
                    <a:pt x="6822" y="19157"/>
                    <a:pt x="7132" y="19157"/>
                  </a:cubicBezTo>
                  <a:close/>
                  <a:moveTo>
                    <a:pt x="10871" y="19157"/>
                  </a:moveTo>
                  <a:cubicBezTo>
                    <a:pt x="11168" y="19157"/>
                    <a:pt x="11430" y="19407"/>
                    <a:pt x="11430" y="19717"/>
                  </a:cubicBezTo>
                  <a:cubicBezTo>
                    <a:pt x="11430" y="20014"/>
                    <a:pt x="11180" y="20288"/>
                    <a:pt x="10871" y="20288"/>
                  </a:cubicBezTo>
                  <a:cubicBezTo>
                    <a:pt x="10573" y="20288"/>
                    <a:pt x="10299" y="20026"/>
                    <a:pt x="10299" y="19717"/>
                  </a:cubicBezTo>
                  <a:cubicBezTo>
                    <a:pt x="10299" y="19407"/>
                    <a:pt x="10549" y="19157"/>
                    <a:pt x="10871" y="19157"/>
                  </a:cubicBezTo>
                  <a:close/>
                  <a:moveTo>
                    <a:pt x="14585" y="19157"/>
                  </a:moveTo>
                  <a:cubicBezTo>
                    <a:pt x="14883" y="19157"/>
                    <a:pt x="15157" y="19407"/>
                    <a:pt x="15157" y="19717"/>
                  </a:cubicBezTo>
                  <a:cubicBezTo>
                    <a:pt x="15157" y="20014"/>
                    <a:pt x="14895" y="20288"/>
                    <a:pt x="14585" y="20288"/>
                  </a:cubicBezTo>
                  <a:cubicBezTo>
                    <a:pt x="14288" y="20288"/>
                    <a:pt x="14014" y="20026"/>
                    <a:pt x="14014" y="19717"/>
                  </a:cubicBezTo>
                  <a:cubicBezTo>
                    <a:pt x="14014" y="19407"/>
                    <a:pt x="14276" y="19157"/>
                    <a:pt x="14585" y="19157"/>
                  </a:cubicBezTo>
                  <a:close/>
                  <a:moveTo>
                    <a:pt x="18324" y="19157"/>
                  </a:moveTo>
                  <a:cubicBezTo>
                    <a:pt x="18622" y="19157"/>
                    <a:pt x="18883" y="19407"/>
                    <a:pt x="18883" y="19717"/>
                  </a:cubicBezTo>
                  <a:cubicBezTo>
                    <a:pt x="18883" y="20014"/>
                    <a:pt x="18633" y="20288"/>
                    <a:pt x="18324" y="20288"/>
                  </a:cubicBezTo>
                  <a:cubicBezTo>
                    <a:pt x="18026" y="20288"/>
                    <a:pt x="17752" y="20026"/>
                    <a:pt x="17752" y="19717"/>
                  </a:cubicBezTo>
                  <a:cubicBezTo>
                    <a:pt x="17752" y="19407"/>
                    <a:pt x="18014" y="19157"/>
                    <a:pt x="18324" y="19157"/>
                  </a:cubicBezTo>
                  <a:close/>
                  <a:moveTo>
                    <a:pt x="22039" y="19157"/>
                  </a:moveTo>
                  <a:cubicBezTo>
                    <a:pt x="22336" y="19157"/>
                    <a:pt x="22610" y="19407"/>
                    <a:pt x="22610" y="19717"/>
                  </a:cubicBezTo>
                  <a:cubicBezTo>
                    <a:pt x="22610" y="20014"/>
                    <a:pt x="22360" y="20288"/>
                    <a:pt x="22039" y="20288"/>
                  </a:cubicBezTo>
                  <a:cubicBezTo>
                    <a:pt x="21729" y="20288"/>
                    <a:pt x="21479" y="20026"/>
                    <a:pt x="21479" y="19717"/>
                  </a:cubicBezTo>
                  <a:cubicBezTo>
                    <a:pt x="21479" y="19407"/>
                    <a:pt x="21729" y="19157"/>
                    <a:pt x="22039" y="19157"/>
                  </a:cubicBezTo>
                  <a:close/>
                  <a:moveTo>
                    <a:pt x="25777" y="19157"/>
                  </a:moveTo>
                  <a:cubicBezTo>
                    <a:pt x="26075" y="19157"/>
                    <a:pt x="26349" y="19407"/>
                    <a:pt x="26349" y="19717"/>
                  </a:cubicBezTo>
                  <a:cubicBezTo>
                    <a:pt x="26349" y="20014"/>
                    <a:pt x="26087" y="20288"/>
                    <a:pt x="25777" y="20288"/>
                  </a:cubicBezTo>
                  <a:cubicBezTo>
                    <a:pt x="25468" y="20288"/>
                    <a:pt x="25206" y="20026"/>
                    <a:pt x="25206" y="19717"/>
                  </a:cubicBezTo>
                  <a:cubicBezTo>
                    <a:pt x="25206" y="19407"/>
                    <a:pt x="25468" y="19157"/>
                    <a:pt x="25777" y="19157"/>
                  </a:cubicBezTo>
                  <a:close/>
                  <a:moveTo>
                    <a:pt x="29504" y="19157"/>
                  </a:moveTo>
                  <a:cubicBezTo>
                    <a:pt x="29801" y="19157"/>
                    <a:pt x="30063" y="19407"/>
                    <a:pt x="30063" y="19717"/>
                  </a:cubicBezTo>
                  <a:cubicBezTo>
                    <a:pt x="30063" y="20014"/>
                    <a:pt x="29813" y="20288"/>
                    <a:pt x="29504" y="20288"/>
                  </a:cubicBezTo>
                  <a:cubicBezTo>
                    <a:pt x="29182" y="20288"/>
                    <a:pt x="28932" y="20026"/>
                    <a:pt x="28932" y="19717"/>
                  </a:cubicBezTo>
                  <a:cubicBezTo>
                    <a:pt x="28932" y="19407"/>
                    <a:pt x="29182" y="19157"/>
                    <a:pt x="29504" y="19157"/>
                  </a:cubicBezTo>
                  <a:close/>
                  <a:moveTo>
                    <a:pt x="33230" y="19157"/>
                  </a:moveTo>
                  <a:cubicBezTo>
                    <a:pt x="33528" y="19157"/>
                    <a:pt x="33802" y="19407"/>
                    <a:pt x="33802" y="19717"/>
                  </a:cubicBezTo>
                  <a:cubicBezTo>
                    <a:pt x="33802" y="20014"/>
                    <a:pt x="33552" y="20288"/>
                    <a:pt x="33230" y="20288"/>
                  </a:cubicBezTo>
                  <a:cubicBezTo>
                    <a:pt x="32921" y="20288"/>
                    <a:pt x="32671" y="20026"/>
                    <a:pt x="32671" y="19717"/>
                  </a:cubicBezTo>
                  <a:cubicBezTo>
                    <a:pt x="32671" y="19407"/>
                    <a:pt x="32921" y="19157"/>
                    <a:pt x="33230" y="19157"/>
                  </a:cubicBezTo>
                  <a:close/>
                  <a:moveTo>
                    <a:pt x="36957" y="19157"/>
                  </a:moveTo>
                  <a:cubicBezTo>
                    <a:pt x="37255" y="19157"/>
                    <a:pt x="37517" y="19407"/>
                    <a:pt x="37517" y="19717"/>
                  </a:cubicBezTo>
                  <a:cubicBezTo>
                    <a:pt x="37517" y="20014"/>
                    <a:pt x="37267" y="20288"/>
                    <a:pt x="36957" y="20288"/>
                  </a:cubicBezTo>
                  <a:cubicBezTo>
                    <a:pt x="36648" y="20288"/>
                    <a:pt x="36386" y="20026"/>
                    <a:pt x="36386" y="19717"/>
                  </a:cubicBezTo>
                  <a:cubicBezTo>
                    <a:pt x="36409" y="19407"/>
                    <a:pt x="36648" y="19157"/>
                    <a:pt x="36957" y="19157"/>
                  </a:cubicBezTo>
                  <a:close/>
                  <a:moveTo>
                    <a:pt x="40672" y="19157"/>
                  </a:moveTo>
                  <a:cubicBezTo>
                    <a:pt x="40970" y="19157"/>
                    <a:pt x="41243" y="19407"/>
                    <a:pt x="41243" y="19717"/>
                  </a:cubicBezTo>
                  <a:cubicBezTo>
                    <a:pt x="41243" y="20014"/>
                    <a:pt x="40993" y="20288"/>
                    <a:pt x="40672" y="20288"/>
                  </a:cubicBezTo>
                  <a:cubicBezTo>
                    <a:pt x="40374" y="20288"/>
                    <a:pt x="40112" y="20026"/>
                    <a:pt x="40112" y="19717"/>
                  </a:cubicBezTo>
                  <a:cubicBezTo>
                    <a:pt x="40112" y="19407"/>
                    <a:pt x="40362" y="19157"/>
                    <a:pt x="40672" y="19157"/>
                  </a:cubicBezTo>
                  <a:close/>
                  <a:moveTo>
                    <a:pt x="44410" y="19157"/>
                  </a:moveTo>
                  <a:cubicBezTo>
                    <a:pt x="44708" y="19157"/>
                    <a:pt x="44982" y="19407"/>
                    <a:pt x="44982" y="19717"/>
                  </a:cubicBezTo>
                  <a:cubicBezTo>
                    <a:pt x="44982" y="20014"/>
                    <a:pt x="44720" y="20288"/>
                    <a:pt x="44410" y="20288"/>
                  </a:cubicBezTo>
                  <a:cubicBezTo>
                    <a:pt x="44113" y="20288"/>
                    <a:pt x="43851" y="20026"/>
                    <a:pt x="43851" y="19717"/>
                  </a:cubicBezTo>
                  <a:cubicBezTo>
                    <a:pt x="43851" y="19407"/>
                    <a:pt x="44101" y="19157"/>
                    <a:pt x="44410" y="19157"/>
                  </a:cubicBezTo>
                  <a:close/>
                  <a:moveTo>
                    <a:pt x="48137" y="19157"/>
                  </a:moveTo>
                  <a:cubicBezTo>
                    <a:pt x="48435" y="19157"/>
                    <a:pt x="48697" y="19407"/>
                    <a:pt x="48697" y="19717"/>
                  </a:cubicBezTo>
                  <a:cubicBezTo>
                    <a:pt x="48697" y="20014"/>
                    <a:pt x="48447" y="20288"/>
                    <a:pt x="48137" y="20288"/>
                  </a:cubicBezTo>
                  <a:cubicBezTo>
                    <a:pt x="47839" y="20288"/>
                    <a:pt x="47566" y="20026"/>
                    <a:pt x="47566" y="19717"/>
                  </a:cubicBezTo>
                  <a:cubicBezTo>
                    <a:pt x="47566" y="19407"/>
                    <a:pt x="47839" y="19157"/>
                    <a:pt x="48137" y="19157"/>
                  </a:cubicBezTo>
                  <a:close/>
                  <a:moveTo>
                    <a:pt x="51864" y="19157"/>
                  </a:moveTo>
                  <a:cubicBezTo>
                    <a:pt x="52161" y="19157"/>
                    <a:pt x="52435" y="19407"/>
                    <a:pt x="52435" y="19717"/>
                  </a:cubicBezTo>
                  <a:cubicBezTo>
                    <a:pt x="52435" y="20014"/>
                    <a:pt x="52185" y="20288"/>
                    <a:pt x="51864" y="20288"/>
                  </a:cubicBezTo>
                  <a:cubicBezTo>
                    <a:pt x="51566" y="20288"/>
                    <a:pt x="51304" y="20026"/>
                    <a:pt x="51304" y="19717"/>
                  </a:cubicBezTo>
                  <a:cubicBezTo>
                    <a:pt x="51304" y="19407"/>
                    <a:pt x="51554" y="19157"/>
                    <a:pt x="51864" y="19157"/>
                  </a:cubicBezTo>
                  <a:close/>
                  <a:moveTo>
                    <a:pt x="55602" y="19157"/>
                  </a:moveTo>
                  <a:cubicBezTo>
                    <a:pt x="55900" y="19157"/>
                    <a:pt x="56174" y="19407"/>
                    <a:pt x="56174" y="19717"/>
                  </a:cubicBezTo>
                  <a:cubicBezTo>
                    <a:pt x="56174" y="20014"/>
                    <a:pt x="55912" y="20288"/>
                    <a:pt x="55602" y="20288"/>
                  </a:cubicBezTo>
                  <a:cubicBezTo>
                    <a:pt x="55293" y="20288"/>
                    <a:pt x="55043" y="20026"/>
                    <a:pt x="55043" y="19717"/>
                  </a:cubicBezTo>
                  <a:cubicBezTo>
                    <a:pt x="55043" y="19407"/>
                    <a:pt x="55293" y="19157"/>
                    <a:pt x="55602" y="19157"/>
                  </a:cubicBezTo>
                  <a:close/>
                  <a:moveTo>
                    <a:pt x="59329" y="19157"/>
                  </a:moveTo>
                  <a:cubicBezTo>
                    <a:pt x="59627" y="19157"/>
                    <a:pt x="59889" y="19407"/>
                    <a:pt x="59889" y="19717"/>
                  </a:cubicBezTo>
                  <a:cubicBezTo>
                    <a:pt x="59889" y="20014"/>
                    <a:pt x="59639" y="20288"/>
                    <a:pt x="59329" y="20288"/>
                  </a:cubicBezTo>
                  <a:cubicBezTo>
                    <a:pt x="59008" y="20288"/>
                    <a:pt x="58757" y="20026"/>
                    <a:pt x="58757" y="19717"/>
                  </a:cubicBezTo>
                  <a:cubicBezTo>
                    <a:pt x="58757" y="19407"/>
                    <a:pt x="59008" y="19157"/>
                    <a:pt x="59329" y="19157"/>
                  </a:cubicBezTo>
                  <a:close/>
                  <a:moveTo>
                    <a:pt x="63056" y="19157"/>
                  </a:moveTo>
                  <a:cubicBezTo>
                    <a:pt x="63353" y="19157"/>
                    <a:pt x="63627" y="19407"/>
                    <a:pt x="63627" y="19717"/>
                  </a:cubicBezTo>
                  <a:cubicBezTo>
                    <a:pt x="63627" y="20014"/>
                    <a:pt x="63377" y="20288"/>
                    <a:pt x="63056" y="20288"/>
                  </a:cubicBezTo>
                  <a:cubicBezTo>
                    <a:pt x="62746" y="20288"/>
                    <a:pt x="62496" y="20026"/>
                    <a:pt x="62496" y="19717"/>
                  </a:cubicBezTo>
                  <a:cubicBezTo>
                    <a:pt x="62496" y="19407"/>
                    <a:pt x="62746" y="19157"/>
                    <a:pt x="63056" y="19157"/>
                  </a:cubicBezTo>
                  <a:close/>
                  <a:moveTo>
                    <a:pt x="66782" y="19157"/>
                  </a:moveTo>
                  <a:cubicBezTo>
                    <a:pt x="67080" y="19157"/>
                    <a:pt x="67342" y="19407"/>
                    <a:pt x="67342" y="19717"/>
                  </a:cubicBezTo>
                  <a:cubicBezTo>
                    <a:pt x="67342" y="20014"/>
                    <a:pt x="67092" y="20288"/>
                    <a:pt x="66782" y="20288"/>
                  </a:cubicBezTo>
                  <a:cubicBezTo>
                    <a:pt x="66473" y="20288"/>
                    <a:pt x="66211" y="20026"/>
                    <a:pt x="66211" y="19717"/>
                  </a:cubicBezTo>
                  <a:cubicBezTo>
                    <a:pt x="66211" y="19407"/>
                    <a:pt x="66473" y="19157"/>
                    <a:pt x="66782" y="19157"/>
                  </a:cubicBezTo>
                  <a:close/>
                  <a:moveTo>
                    <a:pt x="70509" y="19157"/>
                  </a:moveTo>
                  <a:cubicBezTo>
                    <a:pt x="70807" y="19157"/>
                    <a:pt x="71080" y="19407"/>
                    <a:pt x="71080" y="19717"/>
                  </a:cubicBezTo>
                  <a:cubicBezTo>
                    <a:pt x="71080" y="20014"/>
                    <a:pt x="70830" y="20288"/>
                    <a:pt x="70509" y="20288"/>
                  </a:cubicBezTo>
                  <a:cubicBezTo>
                    <a:pt x="70199" y="20288"/>
                    <a:pt x="69949" y="20026"/>
                    <a:pt x="69949" y="19717"/>
                  </a:cubicBezTo>
                  <a:cubicBezTo>
                    <a:pt x="69949" y="19407"/>
                    <a:pt x="70199" y="19157"/>
                    <a:pt x="70509" y="19157"/>
                  </a:cubicBezTo>
                  <a:close/>
                  <a:moveTo>
                    <a:pt x="74236" y="19157"/>
                  </a:moveTo>
                  <a:cubicBezTo>
                    <a:pt x="74533" y="19157"/>
                    <a:pt x="74795" y="19407"/>
                    <a:pt x="74795" y="19717"/>
                  </a:cubicBezTo>
                  <a:cubicBezTo>
                    <a:pt x="74795" y="20014"/>
                    <a:pt x="74545" y="20288"/>
                    <a:pt x="74236" y="20288"/>
                  </a:cubicBezTo>
                  <a:cubicBezTo>
                    <a:pt x="73938" y="20288"/>
                    <a:pt x="73676" y="20026"/>
                    <a:pt x="73676" y="19717"/>
                  </a:cubicBezTo>
                  <a:cubicBezTo>
                    <a:pt x="73676" y="19407"/>
                    <a:pt x="73926" y="19157"/>
                    <a:pt x="74236" y="19157"/>
                  </a:cubicBezTo>
                  <a:close/>
                  <a:moveTo>
                    <a:pt x="77855" y="19157"/>
                  </a:moveTo>
                  <a:cubicBezTo>
                    <a:pt x="78153" y="19157"/>
                    <a:pt x="78415" y="19407"/>
                    <a:pt x="78415" y="19717"/>
                  </a:cubicBezTo>
                  <a:cubicBezTo>
                    <a:pt x="78415" y="20014"/>
                    <a:pt x="78165" y="20288"/>
                    <a:pt x="77855" y="20288"/>
                  </a:cubicBezTo>
                  <a:cubicBezTo>
                    <a:pt x="77546" y="20288"/>
                    <a:pt x="77284" y="20026"/>
                    <a:pt x="77284" y="19717"/>
                  </a:cubicBezTo>
                  <a:cubicBezTo>
                    <a:pt x="77284" y="19407"/>
                    <a:pt x="77546" y="19157"/>
                    <a:pt x="77855" y="19157"/>
                  </a:cubicBezTo>
                  <a:close/>
                  <a:moveTo>
                    <a:pt x="81570" y="19157"/>
                  </a:moveTo>
                  <a:cubicBezTo>
                    <a:pt x="81868" y="19157"/>
                    <a:pt x="82141" y="19407"/>
                    <a:pt x="82141" y="19717"/>
                  </a:cubicBezTo>
                  <a:cubicBezTo>
                    <a:pt x="82141" y="20014"/>
                    <a:pt x="81879" y="20288"/>
                    <a:pt x="81570" y="20288"/>
                  </a:cubicBezTo>
                  <a:cubicBezTo>
                    <a:pt x="81260" y="20288"/>
                    <a:pt x="81010" y="20026"/>
                    <a:pt x="81010" y="19717"/>
                  </a:cubicBezTo>
                  <a:cubicBezTo>
                    <a:pt x="81010" y="19407"/>
                    <a:pt x="81260" y="19157"/>
                    <a:pt x="81570" y="19157"/>
                  </a:cubicBezTo>
                  <a:close/>
                  <a:moveTo>
                    <a:pt x="85308" y="19157"/>
                  </a:moveTo>
                  <a:cubicBezTo>
                    <a:pt x="85606" y="19157"/>
                    <a:pt x="85880" y="19407"/>
                    <a:pt x="85880" y="19717"/>
                  </a:cubicBezTo>
                  <a:cubicBezTo>
                    <a:pt x="85880" y="20014"/>
                    <a:pt x="85618" y="20288"/>
                    <a:pt x="85308" y="20288"/>
                  </a:cubicBezTo>
                  <a:cubicBezTo>
                    <a:pt x="84999" y="20288"/>
                    <a:pt x="84749" y="20026"/>
                    <a:pt x="84749" y="19717"/>
                  </a:cubicBezTo>
                  <a:cubicBezTo>
                    <a:pt x="84749" y="19407"/>
                    <a:pt x="84999" y="19157"/>
                    <a:pt x="85308" y="19157"/>
                  </a:cubicBezTo>
                  <a:close/>
                  <a:moveTo>
                    <a:pt x="89035" y="19157"/>
                  </a:moveTo>
                  <a:cubicBezTo>
                    <a:pt x="89333" y="19157"/>
                    <a:pt x="89595" y="19407"/>
                    <a:pt x="89595" y="19717"/>
                  </a:cubicBezTo>
                  <a:cubicBezTo>
                    <a:pt x="89595" y="20014"/>
                    <a:pt x="89345" y="20288"/>
                    <a:pt x="89035" y="20288"/>
                  </a:cubicBezTo>
                  <a:cubicBezTo>
                    <a:pt x="88714" y="20288"/>
                    <a:pt x="88464" y="20026"/>
                    <a:pt x="88464" y="19717"/>
                  </a:cubicBezTo>
                  <a:cubicBezTo>
                    <a:pt x="88464" y="19407"/>
                    <a:pt x="88714" y="19157"/>
                    <a:pt x="89035" y="19157"/>
                  </a:cubicBezTo>
                  <a:close/>
                  <a:moveTo>
                    <a:pt x="92762" y="19157"/>
                  </a:moveTo>
                  <a:cubicBezTo>
                    <a:pt x="93059" y="19157"/>
                    <a:pt x="93333" y="19407"/>
                    <a:pt x="93333" y="19717"/>
                  </a:cubicBezTo>
                  <a:cubicBezTo>
                    <a:pt x="93333" y="20014"/>
                    <a:pt x="93071" y="20288"/>
                    <a:pt x="92762" y="20288"/>
                  </a:cubicBezTo>
                  <a:cubicBezTo>
                    <a:pt x="92452" y="20288"/>
                    <a:pt x="92202" y="20026"/>
                    <a:pt x="92202" y="19717"/>
                  </a:cubicBezTo>
                  <a:cubicBezTo>
                    <a:pt x="92202" y="19407"/>
                    <a:pt x="92452" y="19157"/>
                    <a:pt x="92762" y="19157"/>
                  </a:cubicBezTo>
                  <a:close/>
                  <a:moveTo>
                    <a:pt x="96488" y="19157"/>
                  </a:moveTo>
                  <a:cubicBezTo>
                    <a:pt x="96786" y="19157"/>
                    <a:pt x="97048" y="19407"/>
                    <a:pt x="97048" y="19717"/>
                  </a:cubicBezTo>
                  <a:cubicBezTo>
                    <a:pt x="97048" y="20014"/>
                    <a:pt x="96798" y="20288"/>
                    <a:pt x="96488" y="20288"/>
                  </a:cubicBezTo>
                  <a:cubicBezTo>
                    <a:pt x="96191" y="20288"/>
                    <a:pt x="95917" y="20026"/>
                    <a:pt x="95917" y="19717"/>
                  </a:cubicBezTo>
                  <a:cubicBezTo>
                    <a:pt x="95917" y="19407"/>
                    <a:pt x="96179" y="19157"/>
                    <a:pt x="96488" y="19157"/>
                  </a:cubicBezTo>
                  <a:close/>
                  <a:moveTo>
                    <a:pt x="100203" y="19157"/>
                  </a:moveTo>
                  <a:cubicBezTo>
                    <a:pt x="100501" y="19157"/>
                    <a:pt x="100775" y="19407"/>
                    <a:pt x="100775" y="19717"/>
                  </a:cubicBezTo>
                  <a:cubicBezTo>
                    <a:pt x="100775" y="20014"/>
                    <a:pt x="100513" y="20288"/>
                    <a:pt x="100203" y="20288"/>
                  </a:cubicBezTo>
                  <a:cubicBezTo>
                    <a:pt x="99905" y="20288"/>
                    <a:pt x="99644" y="20026"/>
                    <a:pt x="99644" y="19717"/>
                  </a:cubicBezTo>
                  <a:cubicBezTo>
                    <a:pt x="99644" y="19407"/>
                    <a:pt x="99894" y="19157"/>
                    <a:pt x="100203" y="19157"/>
                  </a:cubicBezTo>
                  <a:close/>
                  <a:moveTo>
                    <a:pt x="103942" y="19157"/>
                  </a:moveTo>
                  <a:cubicBezTo>
                    <a:pt x="104239" y="19157"/>
                    <a:pt x="104513" y="19407"/>
                    <a:pt x="104513" y="19717"/>
                  </a:cubicBezTo>
                  <a:cubicBezTo>
                    <a:pt x="104513" y="20014"/>
                    <a:pt x="104251" y="20288"/>
                    <a:pt x="103942" y="20288"/>
                  </a:cubicBezTo>
                  <a:cubicBezTo>
                    <a:pt x="103644" y="20288"/>
                    <a:pt x="103382" y="20026"/>
                    <a:pt x="103382" y="19717"/>
                  </a:cubicBezTo>
                  <a:cubicBezTo>
                    <a:pt x="103382" y="19407"/>
                    <a:pt x="103632" y="19157"/>
                    <a:pt x="103942" y="19157"/>
                  </a:cubicBezTo>
                  <a:close/>
                  <a:moveTo>
                    <a:pt x="107668" y="19157"/>
                  </a:moveTo>
                  <a:cubicBezTo>
                    <a:pt x="107966" y="19157"/>
                    <a:pt x="108228" y="19407"/>
                    <a:pt x="108228" y="19717"/>
                  </a:cubicBezTo>
                  <a:cubicBezTo>
                    <a:pt x="108228" y="20014"/>
                    <a:pt x="107978" y="20288"/>
                    <a:pt x="107668" y="20288"/>
                  </a:cubicBezTo>
                  <a:cubicBezTo>
                    <a:pt x="107371" y="20288"/>
                    <a:pt x="107097" y="20026"/>
                    <a:pt x="107097" y="19717"/>
                  </a:cubicBezTo>
                  <a:cubicBezTo>
                    <a:pt x="107097" y="19407"/>
                    <a:pt x="107347" y="19157"/>
                    <a:pt x="107668" y="19157"/>
                  </a:cubicBezTo>
                  <a:close/>
                  <a:moveTo>
                    <a:pt x="111395" y="19157"/>
                  </a:moveTo>
                  <a:cubicBezTo>
                    <a:pt x="111693" y="19157"/>
                    <a:pt x="111967" y="19407"/>
                    <a:pt x="111967" y="19717"/>
                  </a:cubicBezTo>
                  <a:cubicBezTo>
                    <a:pt x="111967" y="20014"/>
                    <a:pt x="111705" y="20288"/>
                    <a:pt x="111395" y="20288"/>
                  </a:cubicBezTo>
                  <a:cubicBezTo>
                    <a:pt x="111085" y="20288"/>
                    <a:pt x="110835" y="20026"/>
                    <a:pt x="110835" y="19717"/>
                  </a:cubicBezTo>
                  <a:cubicBezTo>
                    <a:pt x="110835" y="19407"/>
                    <a:pt x="111085" y="19157"/>
                    <a:pt x="111395" y="19157"/>
                  </a:cubicBezTo>
                  <a:close/>
                  <a:moveTo>
                    <a:pt x="115122" y="19157"/>
                  </a:moveTo>
                  <a:cubicBezTo>
                    <a:pt x="115419" y="19157"/>
                    <a:pt x="115681" y="19407"/>
                    <a:pt x="115681" y="19717"/>
                  </a:cubicBezTo>
                  <a:cubicBezTo>
                    <a:pt x="115681" y="20014"/>
                    <a:pt x="115431" y="20288"/>
                    <a:pt x="115122" y="20288"/>
                  </a:cubicBezTo>
                  <a:cubicBezTo>
                    <a:pt x="114812" y="20288"/>
                    <a:pt x="114550" y="20026"/>
                    <a:pt x="114550" y="19717"/>
                  </a:cubicBezTo>
                  <a:cubicBezTo>
                    <a:pt x="114550" y="19407"/>
                    <a:pt x="114812" y="19157"/>
                    <a:pt x="115122" y="19157"/>
                  </a:cubicBezTo>
                  <a:close/>
                  <a:moveTo>
                    <a:pt x="118860" y="19157"/>
                  </a:moveTo>
                  <a:cubicBezTo>
                    <a:pt x="119158" y="19157"/>
                    <a:pt x="119420" y="19407"/>
                    <a:pt x="119420" y="19717"/>
                  </a:cubicBezTo>
                  <a:cubicBezTo>
                    <a:pt x="119420" y="20014"/>
                    <a:pt x="119170" y="20288"/>
                    <a:pt x="118860" y="20288"/>
                  </a:cubicBezTo>
                  <a:cubicBezTo>
                    <a:pt x="118539" y="20288"/>
                    <a:pt x="118289" y="20026"/>
                    <a:pt x="118289" y="19717"/>
                  </a:cubicBezTo>
                  <a:cubicBezTo>
                    <a:pt x="118289" y="19407"/>
                    <a:pt x="118539" y="19157"/>
                    <a:pt x="118860" y="19157"/>
                  </a:cubicBezTo>
                  <a:close/>
                  <a:moveTo>
                    <a:pt x="122575" y="19157"/>
                  </a:moveTo>
                  <a:cubicBezTo>
                    <a:pt x="122873" y="19157"/>
                    <a:pt x="123146" y="19407"/>
                    <a:pt x="123146" y="19717"/>
                  </a:cubicBezTo>
                  <a:cubicBezTo>
                    <a:pt x="123146" y="20014"/>
                    <a:pt x="122885" y="20288"/>
                    <a:pt x="122575" y="20288"/>
                  </a:cubicBezTo>
                  <a:cubicBezTo>
                    <a:pt x="122265" y="20288"/>
                    <a:pt x="122015" y="20026"/>
                    <a:pt x="122015" y="19717"/>
                  </a:cubicBezTo>
                  <a:cubicBezTo>
                    <a:pt x="122027" y="19407"/>
                    <a:pt x="122277" y="19157"/>
                    <a:pt x="122575" y="19157"/>
                  </a:cubicBezTo>
                  <a:close/>
                  <a:moveTo>
                    <a:pt x="126314" y="19157"/>
                  </a:moveTo>
                  <a:cubicBezTo>
                    <a:pt x="126611" y="19157"/>
                    <a:pt x="126873" y="19407"/>
                    <a:pt x="126873" y="19717"/>
                  </a:cubicBezTo>
                  <a:cubicBezTo>
                    <a:pt x="126873" y="20014"/>
                    <a:pt x="126623" y="20288"/>
                    <a:pt x="126314" y="20288"/>
                  </a:cubicBezTo>
                  <a:cubicBezTo>
                    <a:pt x="126004" y="20288"/>
                    <a:pt x="125742" y="20026"/>
                    <a:pt x="125742" y="19717"/>
                  </a:cubicBezTo>
                  <a:cubicBezTo>
                    <a:pt x="125742" y="19407"/>
                    <a:pt x="126004" y="19157"/>
                    <a:pt x="126314" y="19157"/>
                  </a:cubicBezTo>
                  <a:close/>
                  <a:moveTo>
                    <a:pt x="130028" y="19157"/>
                  </a:moveTo>
                  <a:cubicBezTo>
                    <a:pt x="130326" y="19157"/>
                    <a:pt x="130600" y="19407"/>
                    <a:pt x="130600" y="19717"/>
                  </a:cubicBezTo>
                  <a:cubicBezTo>
                    <a:pt x="130600" y="20014"/>
                    <a:pt x="130350" y="20288"/>
                    <a:pt x="130028" y="20288"/>
                  </a:cubicBezTo>
                  <a:cubicBezTo>
                    <a:pt x="129731" y="20288"/>
                    <a:pt x="129469" y="20026"/>
                    <a:pt x="129469" y="19717"/>
                  </a:cubicBezTo>
                  <a:cubicBezTo>
                    <a:pt x="129469" y="19407"/>
                    <a:pt x="129719" y="19157"/>
                    <a:pt x="130028" y="19157"/>
                  </a:cubicBezTo>
                  <a:close/>
                  <a:moveTo>
                    <a:pt x="133767" y="19157"/>
                  </a:moveTo>
                  <a:cubicBezTo>
                    <a:pt x="134065" y="19157"/>
                    <a:pt x="134326" y="19407"/>
                    <a:pt x="134326" y="19717"/>
                  </a:cubicBezTo>
                  <a:cubicBezTo>
                    <a:pt x="134326" y="20014"/>
                    <a:pt x="134076" y="20288"/>
                    <a:pt x="133767" y="20288"/>
                  </a:cubicBezTo>
                  <a:cubicBezTo>
                    <a:pt x="133469" y="20288"/>
                    <a:pt x="133207" y="20026"/>
                    <a:pt x="133207" y="19717"/>
                  </a:cubicBezTo>
                  <a:cubicBezTo>
                    <a:pt x="133207" y="19407"/>
                    <a:pt x="133457" y="19157"/>
                    <a:pt x="133767" y="19157"/>
                  </a:cubicBezTo>
                  <a:close/>
                  <a:moveTo>
                    <a:pt x="137494" y="19157"/>
                  </a:moveTo>
                  <a:cubicBezTo>
                    <a:pt x="137791" y="19157"/>
                    <a:pt x="138053" y="19407"/>
                    <a:pt x="138053" y="19717"/>
                  </a:cubicBezTo>
                  <a:cubicBezTo>
                    <a:pt x="138053" y="20014"/>
                    <a:pt x="137803" y="20288"/>
                    <a:pt x="137494" y="20288"/>
                  </a:cubicBezTo>
                  <a:cubicBezTo>
                    <a:pt x="137196" y="20288"/>
                    <a:pt x="136922" y="20026"/>
                    <a:pt x="136922" y="19717"/>
                  </a:cubicBezTo>
                  <a:cubicBezTo>
                    <a:pt x="136934" y="19407"/>
                    <a:pt x="137172" y="19157"/>
                    <a:pt x="137494" y="19157"/>
                  </a:cubicBezTo>
                  <a:close/>
                  <a:moveTo>
                    <a:pt x="1548" y="21026"/>
                  </a:moveTo>
                  <a:cubicBezTo>
                    <a:pt x="1846" y="21026"/>
                    <a:pt x="2119" y="21288"/>
                    <a:pt x="2119" y="21598"/>
                  </a:cubicBezTo>
                  <a:cubicBezTo>
                    <a:pt x="2119" y="21896"/>
                    <a:pt x="1858" y="22158"/>
                    <a:pt x="1548" y="22158"/>
                  </a:cubicBezTo>
                  <a:cubicBezTo>
                    <a:pt x="1238" y="22158"/>
                    <a:pt x="988" y="21908"/>
                    <a:pt x="988" y="21598"/>
                  </a:cubicBezTo>
                  <a:cubicBezTo>
                    <a:pt x="988" y="21288"/>
                    <a:pt x="1238" y="21026"/>
                    <a:pt x="1548" y="21026"/>
                  </a:cubicBezTo>
                  <a:close/>
                  <a:moveTo>
                    <a:pt x="5287" y="21026"/>
                  </a:moveTo>
                  <a:cubicBezTo>
                    <a:pt x="5596" y="21026"/>
                    <a:pt x="5846" y="21288"/>
                    <a:pt x="5846" y="21598"/>
                  </a:cubicBezTo>
                  <a:cubicBezTo>
                    <a:pt x="5846" y="21908"/>
                    <a:pt x="5596" y="22158"/>
                    <a:pt x="5287" y="22158"/>
                  </a:cubicBezTo>
                  <a:cubicBezTo>
                    <a:pt x="4977" y="22158"/>
                    <a:pt x="4715" y="21908"/>
                    <a:pt x="4715" y="21598"/>
                  </a:cubicBezTo>
                  <a:cubicBezTo>
                    <a:pt x="4715" y="21288"/>
                    <a:pt x="4977" y="21026"/>
                    <a:pt x="5287" y="21026"/>
                  </a:cubicBezTo>
                  <a:close/>
                  <a:moveTo>
                    <a:pt x="9001" y="21026"/>
                  </a:moveTo>
                  <a:cubicBezTo>
                    <a:pt x="9299" y="21026"/>
                    <a:pt x="9573" y="21288"/>
                    <a:pt x="9573" y="21598"/>
                  </a:cubicBezTo>
                  <a:cubicBezTo>
                    <a:pt x="9573" y="21896"/>
                    <a:pt x="9323" y="22158"/>
                    <a:pt x="9001" y="22158"/>
                  </a:cubicBezTo>
                  <a:cubicBezTo>
                    <a:pt x="8704" y="22158"/>
                    <a:pt x="8442" y="21908"/>
                    <a:pt x="8442" y="21598"/>
                  </a:cubicBezTo>
                  <a:cubicBezTo>
                    <a:pt x="8442" y="21288"/>
                    <a:pt x="8692" y="21026"/>
                    <a:pt x="9001" y="21026"/>
                  </a:cubicBezTo>
                  <a:close/>
                  <a:moveTo>
                    <a:pt x="12728" y="21026"/>
                  </a:moveTo>
                  <a:cubicBezTo>
                    <a:pt x="13037" y="21026"/>
                    <a:pt x="13288" y="21288"/>
                    <a:pt x="13288" y="21598"/>
                  </a:cubicBezTo>
                  <a:cubicBezTo>
                    <a:pt x="13288" y="21908"/>
                    <a:pt x="13037" y="22158"/>
                    <a:pt x="12728" y="22158"/>
                  </a:cubicBezTo>
                  <a:cubicBezTo>
                    <a:pt x="12418" y="22158"/>
                    <a:pt x="12156" y="21908"/>
                    <a:pt x="12156" y="21598"/>
                  </a:cubicBezTo>
                  <a:cubicBezTo>
                    <a:pt x="12156" y="21288"/>
                    <a:pt x="12418" y="21026"/>
                    <a:pt x="12728" y="21026"/>
                  </a:cubicBezTo>
                  <a:close/>
                  <a:moveTo>
                    <a:pt x="16466" y="21026"/>
                  </a:moveTo>
                  <a:cubicBezTo>
                    <a:pt x="16764" y="21026"/>
                    <a:pt x="17026" y="21288"/>
                    <a:pt x="17026" y="21598"/>
                  </a:cubicBezTo>
                  <a:cubicBezTo>
                    <a:pt x="17026" y="21896"/>
                    <a:pt x="16776" y="22158"/>
                    <a:pt x="16466" y="22158"/>
                  </a:cubicBezTo>
                  <a:cubicBezTo>
                    <a:pt x="16169" y="22158"/>
                    <a:pt x="15895" y="21908"/>
                    <a:pt x="15895" y="21598"/>
                  </a:cubicBezTo>
                  <a:cubicBezTo>
                    <a:pt x="15895" y="21288"/>
                    <a:pt x="16145" y="21026"/>
                    <a:pt x="16466" y="21026"/>
                  </a:cubicBezTo>
                  <a:close/>
                  <a:moveTo>
                    <a:pt x="20181" y="21026"/>
                  </a:moveTo>
                  <a:cubicBezTo>
                    <a:pt x="20491" y="21026"/>
                    <a:pt x="20753" y="21288"/>
                    <a:pt x="20753" y="21598"/>
                  </a:cubicBezTo>
                  <a:cubicBezTo>
                    <a:pt x="20753" y="21908"/>
                    <a:pt x="20491" y="22158"/>
                    <a:pt x="20181" y="22158"/>
                  </a:cubicBezTo>
                  <a:cubicBezTo>
                    <a:pt x="19872" y="22158"/>
                    <a:pt x="19622" y="21908"/>
                    <a:pt x="19622" y="21598"/>
                  </a:cubicBezTo>
                  <a:cubicBezTo>
                    <a:pt x="19622" y="21288"/>
                    <a:pt x="19872" y="21026"/>
                    <a:pt x="20181" y="21026"/>
                  </a:cubicBezTo>
                  <a:close/>
                  <a:moveTo>
                    <a:pt x="23920" y="21026"/>
                  </a:moveTo>
                  <a:cubicBezTo>
                    <a:pt x="24217" y="21026"/>
                    <a:pt x="24479" y="21288"/>
                    <a:pt x="24479" y="21598"/>
                  </a:cubicBezTo>
                  <a:cubicBezTo>
                    <a:pt x="24479" y="21896"/>
                    <a:pt x="24229" y="22158"/>
                    <a:pt x="23920" y="22158"/>
                  </a:cubicBezTo>
                  <a:cubicBezTo>
                    <a:pt x="23610" y="22158"/>
                    <a:pt x="23348" y="21908"/>
                    <a:pt x="23348" y="21598"/>
                  </a:cubicBezTo>
                  <a:cubicBezTo>
                    <a:pt x="23348" y="21288"/>
                    <a:pt x="23610" y="21026"/>
                    <a:pt x="23920" y="21026"/>
                  </a:cubicBezTo>
                  <a:close/>
                  <a:moveTo>
                    <a:pt x="27635" y="21026"/>
                  </a:moveTo>
                  <a:cubicBezTo>
                    <a:pt x="27956" y="21026"/>
                    <a:pt x="28206" y="21288"/>
                    <a:pt x="28206" y="21598"/>
                  </a:cubicBezTo>
                  <a:cubicBezTo>
                    <a:pt x="28206" y="21908"/>
                    <a:pt x="27956" y="22158"/>
                    <a:pt x="27635" y="22158"/>
                  </a:cubicBezTo>
                  <a:cubicBezTo>
                    <a:pt x="27325" y="22158"/>
                    <a:pt x="27075" y="21908"/>
                    <a:pt x="27075" y="21598"/>
                  </a:cubicBezTo>
                  <a:cubicBezTo>
                    <a:pt x="27075" y="21288"/>
                    <a:pt x="27325" y="21026"/>
                    <a:pt x="27635" y="21026"/>
                  </a:cubicBezTo>
                  <a:close/>
                  <a:moveTo>
                    <a:pt x="31373" y="21026"/>
                  </a:moveTo>
                  <a:cubicBezTo>
                    <a:pt x="31671" y="21026"/>
                    <a:pt x="31945" y="21288"/>
                    <a:pt x="31945" y="21598"/>
                  </a:cubicBezTo>
                  <a:cubicBezTo>
                    <a:pt x="31945" y="21896"/>
                    <a:pt x="31683" y="22158"/>
                    <a:pt x="31373" y="22158"/>
                  </a:cubicBezTo>
                  <a:cubicBezTo>
                    <a:pt x="31064" y="22158"/>
                    <a:pt x="30814" y="21908"/>
                    <a:pt x="30814" y="21598"/>
                  </a:cubicBezTo>
                  <a:cubicBezTo>
                    <a:pt x="30814" y="21288"/>
                    <a:pt x="31064" y="21026"/>
                    <a:pt x="31373" y="21026"/>
                  </a:cubicBezTo>
                  <a:close/>
                  <a:moveTo>
                    <a:pt x="35100" y="21026"/>
                  </a:moveTo>
                  <a:cubicBezTo>
                    <a:pt x="35409" y="21026"/>
                    <a:pt x="35659" y="21288"/>
                    <a:pt x="35659" y="21598"/>
                  </a:cubicBezTo>
                  <a:cubicBezTo>
                    <a:pt x="35659" y="21908"/>
                    <a:pt x="35409" y="22158"/>
                    <a:pt x="35100" y="22158"/>
                  </a:cubicBezTo>
                  <a:cubicBezTo>
                    <a:pt x="34778" y="22158"/>
                    <a:pt x="34528" y="21908"/>
                    <a:pt x="34528" y="21598"/>
                  </a:cubicBezTo>
                  <a:cubicBezTo>
                    <a:pt x="34528" y="21288"/>
                    <a:pt x="34778" y="21026"/>
                    <a:pt x="35100" y="21026"/>
                  </a:cubicBezTo>
                  <a:close/>
                  <a:moveTo>
                    <a:pt x="38815" y="21026"/>
                  </a:moveTo>
                  <a:cubicBezTo>
                    <a:pt x="39112" y="21026"/>
                    <a:pt x="39386" y="21288"/>
                    <a:pt x="39386" y="21598"/>
                  </a:cubicBezTo>
                  <a:cubicBezTo>
                    <a:pt x="39386" y="21896"/>
                    <a:pt x="39124" y="22158"/>
                    <a:pt x="38815" y="22158"/>
                  </a:cubicBezTo>
                  <a:cubicBezTo>
                    <a:pt x="38517" y="22158"/>
                    <a:pt x="38255" y="21908"/>
                    <a:pt x="38255" y="21598"/>
                  </a:cubicBezTo>
                  <a:cubicBezTo>
                    <a:pt x="38267" y="21288"/>
                    <a:pt x="38505" y="21026"/>
                    <a:pt x="38815" y="21026"/>
                  </a:cubicBezTo>
                  <a:close/>
                  <a:moveTo>
                    <a:pt x="42553" y="21026"/>
                  </a:moveTo>
                  <a:cubicBezTo>
                    <a:pt x="42863" y="21026"/>
                    <a:pt x="43113" y="21288"/>
                    <a:pt x="43113" y="21598"/>
                  </a:cubicBezTo>
                  <a:cubicBezTo>
                    <a:pt x="43113" y="21908"/>
                    <a:pt x="42863" y="22158"/>
                    <a:pt x="42553" y="22158"/>
                  </a:cubicBezTo>
                  <a:cubicBezTo>
                    <a:pt x="42232" y="22158"/>
                    <a:pt x="41982" y="21908"/>
                    <a:pt x="41982" y="21598"/>
                  </a:cubicBezTo>
                  <a:cubicBezTo>
                    <a:pt x="41982" y="21288"/>
                    <a:pt x="42244" y="21026"/>
                    <a:pt x="42553" y="21026"/>
                  </a:cubicBezTo>
                  <a:close/>
                  <a:moveTo>
                    <a:pt x="46268" y="21026"/>
                  </a:moveTo>
                  <a:cubicBezTo>
                    <a:pt x="46565" y="21026"/>
                    <a:pt x="46839" y="21288"/>
                    <a:pt x="46839" y="21598"/>
                  </a:cubicBezTo>
                  <a:cubicBezTo>
                    <a:pt x="46839" y="21896"/>
                    <a:pt x="46589" y="22158"/>
                    <a:pt x="46268" y="22158"/>
                  </a:cubicBezTo>
                  <a:cubicBezTo>
                    <a:pt x="45970" y="22158"/>
                    <a:pt x="45708" y="21908"/>
                    <a:pt x="45708" y="21598"/>
                  </a:cubicBezTo>
                  <a:cubicBezTo>
                    <a:pt x="45720" y="21288"/>
                    <a:pt x="45958" y="21026"/>
                    <a:pt x="46268" y="21026"/>
                  </a:cubicBezTo>
                  <a:close/>
                  <a:moveTo>
                    <a:pt x="50006" y="21026"/>
                  </a:moveTo>
                  <a:cubicBezTo>
                    <a:pt x="50316" y="21026"/>
                    <a:pt x="50578" y="21288"/>
                    <a:pt x="50578" y="21598"/>
                  </a:cubicBezTo>
                  <a:cubicBezTo>
                    <a:pt x="50578" y="21908"/>
                    <a:pt x="50316" y="22158"/>
                    <a:pt x="50006" y="22158"/>
                  </a:cubicBezTo>
                  <a:cubicBezTo>
                    <a:pt x="49697" y="22158"/>
                    <a:pt x="49447" y="21908"/>
                    <a:pt x="49447" y="21598"/>
                  </a:cubicBezTo>
                  <a:cubicBezTo>
                    <a:pt x="49447" y="21288"/>
                    <a:pt x="49697" y="21026"/>
                    <a:pt x="50006" y="21026"/>
                  </a:cubicBezTo>
                  <a:close/>
                  <a:moveTo>
                    <a:pt x="53733" y="21026"/>
                  </a:moveTo>
                  <a:cubicBezTo>
                    <a:pt x="54031" y="21026"/>
                    <a:pt x="54293" y="21288"/>
                    <a:pt x="54293" y="21598"/>
                  </a:cubicBezTo>
                  <a:cubicBezTo>
                    <a:pt x="54293" y="21896"/>
                    <a:pt x="54043" y="22158"/>
                    <a:pt x="53733" y="22158"/>
                  </a:cubicBezTo>
                  <a:cubicBezTo>
                    <a:pt x="53412" y="22158"/>
                    <a:pt x="53162" y="21908"/>
                    <a:pt x="53162" y="21598"/>
                  </a:cubicBezTo>
                  <a:cubicBezTo>
                    <a:pt x="53173" y="21288"/>
                    <a:pt x="53412" y="21026"/>
                    <a:pt x="53733" y="21026"/>
                  </a:cubicBezTo>
                  <a:close/>
                  <a:moveTo>
                    <a:pt x="57460" y="21026"/>
                  </a:moveTo>
                  <a:cubicBezTo>
                    <a:pt x="57781" y="21026"/>
                    <a:pt x="58031" y="21288"/>
                    <a:pt x="58031" y="21598"/>
                  </a:cubicBezTo>
                  <a:cubicBezTo>
                    <a:pt x="58031" y="21908"/>
                    <a:pt x="57781" y="22158"/>
                    <a:pt x="57460" y="22158"/>
                  </a:cubicBezTo>
                  <a:cubicBezTo>
                    <a:pt x="57150" y="22158"/>
                    <a:pt x="56900" y="21908"/>
                    <a:pt x="56900" y="21598"/>
                  </a:cubicBezTo>
                  <a:cubicBezTo>
                    <a:pt x="56900" y="21288"/>
                    <a:pt x="57150" y="21026"/>
                    <a:pt x="57460" y="21026"/>
                  </a:cubicBezTo>
                  <a:close/>
                  <a:moveTo>
                    <a:pt x="61186" y="21026"/>
                  </a:moveTo>
                  <a:cubicBezTo>
                    <a:pt x="61484" y="21026"/>
                    <a:pt x="61746" y="21288"/>
                    <a:pt x="61746" y="21598"/>
                  </a:cubicBezTo>
                  <a:cubicBezTo>
                    <a:pt x="61746" y="21896"/>
                    <a:pt x="61496" y="22158"/>
                    <a:pt x="61186" y="22158"/>
                  </a:cubicBezTo>
                  <a:cubicBezTo>
                    <a:pt x="60877" y="22158"/>
                    <a:pt x="60615" y="21908"/>
                    <a:pt x="60615" y="21598"/>
                  </a:cubicBezTo>
                  <a:cubicBezTo>
                    <a:pt x="60639" y="21288"/>
                    <a:pt x="60877" y="21026"/>
                    <a:pt x="61186" y="21026"/>
                  </a:cubicBezTo>
                  <a:close/>
                  <a:moveTo>
                    <a:pt x="64925" y="21026"/>
                  </a:moveTo>
                  <a:cubicBezTo>
                    <a:pt x="65234" y="21026"/>
                    <a:pt x="65485" y="21288"/>
                    <a:pt x="65485" y="21598"/>
                  </a:cubicBezTo>
                  <a:cubicBezTo>
                    <a:pt x="65485" y="21908"/>
                    <a:pt x="65234" y="22158"/>
                    <a:pt x="64925" y="22158"/>
                  </a:cubicBezTo>
                  <a:cubicBezTo>
                    <a:pt x="64603" y="22158"/>
                    <a:pt x="64353" y="21908"/>
                    <a:pt x="64353" y="21598"/>
                  </a:cubicBezTo>
                  <a:cubicBezTo>
                    <a:pt x="64353" y="21288"/>
                    <a:pt x="64603" y="21026"/>
                    <a:pt x="64925" y="21026"/>
                  </a:cubicBezTo>
                  <a:close/>
                  <a:moveTo>
                    <a:pt x="68640" y="21026"/>
                  </a:moveTo>
                  <a:cubicBezTo>
                    <a:pt x="68937" y="21026"/>
                    <a:pt x="69211" y="21288"/>
                    <a:pt x="69211" y="21598"/>
                  </a:cubicBezTo>
                  <a:cubicBezTo>
                    <a:pt x="69211" y="21896"/>
                    <a:pt x="68949" y="22158"/>
                    <a:pt x="68640" y="22158"/>
                  </a:cubicBezTo>
                  <a:cubicBezTo>
                    <a:pt x="68330" y="22158"/>
                    <a:pt x="68080" y="21908"/>
                    <a:pt x="68080" y="21598"/>
                  </a:cubicBezTo>
                  <a:cubicBezTo>
                    <a:pt x="68092" y="21288"/>
                    <a:pt x="68330" y="21026"/>
                    <a:pt x="68640" y="21026"/>
                  </a:cubicBezTo>
                  <a:close/>
                  <a:moveTo>
                    <a:pt x="72366" y="21026"/>
                  </a:moveTo>
                  <a:cubicBezTo>
                    <a:pt x="72676" y="21026"/>
                    <a:pt x="72926" y="21288"/>
                    <a:pt x="72926" y="21598"/>
                  </a:cubicBezTo>
                  <a:cubicBezTo>
                    <a:pt x="72926" y="21908"/>
                    <a:pt x="72676" y="22158"/>
                    <a:pt x="72366" y="22158"/>
                  </a:cubicBezTo>
                  <a:cubicBezTo>
                    <a:pt x="72045" y="22158"/>
                    <a:pt x="71795" y="21908"/>
                    <a:pt x="71795" y="21598"/>
                  </a:cubicBezTo>
                  <a:cubicBezTo>
                    <a:pt x="71795" y="21288"/>
                    <a:pt x="72069" y="21026"/>
                    <a:pt x="72366" y="21026"/>
                  </a:cubicBezTo>
                  <a:close/>
                  <a:moveTo>
                    <a:pt x="76093" y="21026"/>
                  </a:moveTo>
                  <a:cubicBezTo>
                    <a:pt x="76391" y="21026"/>
                    <a:pt x="76664" y="21288"/>
                    <a:pt x="76664" y="21598"/>
                  </a:cubicBezTo>
                  <a:cubicBezTo>
                    <a:pt x="76664" y="21896"/>
                    <a:pt x="76403" y="22158"/>
                    <a:pt x="76093" y="22158"/>
                  </a:cubicBezTo>
                  <a:cubicBezTo>
                    <a:pt x="75795" y="22158"/>
                    <a:pt x="75533" y="21908"/>
                    <a:pt x="75533" y="21598"/>
                  </a:cubicBezTo>
                  <a:cubicBezTo>
                    <a:pt x="75533" y="21288"/>
                    <a:pt x="75783" y="21026"/>
                    <a:pt x="76093" y="21026"/>
                  </a:cubicBezTo>
                  <a:close/>
                  <a:moveTo>
                    <a:pt x="79712" y="21026"/>
                  </a:moveTo>
                  <a:cubicBezTo>
                    <a:pt x="80010" y="21026"/>
                    <a:pt x="80284" y="21288"/>
                    <a:pt x="80284" y="21598"/>
                  </a:cubicBezTo>
                  <a:cubicBezTo>
                    <a:pt x="80284" y="21896"/>
                    <a:pt x="80022" y="22158"/>
                    <a:pt x="79712" y="22158"/>
                  </a:cubicBezTo>
                  <a:cubicBezTo>
                    <a:pt x="79403" y="22158"/>
                    <a:pt x="79153" y="21908"/>
                    <a:pt x="79153" y="21598"/>
                  </a:cubicBezTo>
                  <a:cubicBezTo>
                    <a:pt x="79165" y="21288"/>
                    <a:pt x="79403" y="21026"/>
                    <a:pt x="79712" y="21026"/>
                  </a:cubicBezTo>
                  <a:close/>
                  <a:moveTo>
                    <a:pt x="83451" y="21026"/>
                  </a:moveTo>
                  <a:cubicBezTo>
                    <a:pt x="83761" y="21026"/>
                    <a:pt x="84011" y="21288"/>
                    <a:pt x="84011" y="21598"/>
                  </a:cubicBezTo>
                  <a:cubicBezTo>
                    <a:pt x="84011" y="21908"/>
                    <a:pt x="83761" y="22158"/>
                    <a:pt x="83451" y="22158"/>
                  </a:cubicBezTo>
                  <a:cubicBezTo>
                    <a:pt x="83141" y="22158"/>
                    <a:pt x="82880" y="21908"/>
                    <a:pt x="82880" y="21598"/>
                  </a:cubicBezTo>
                  <a:cubicBezTo>
                    <a:pt x="82880" y="21288"/>
                    <a:pt x="83141" y="21026"/>
                    <a:pt x="83451" y="21026"/>
                  </a:cubicBezTo>
                  <a:close/>
                  <a:moveTo>
                    <a:pt x="87166" y="21026"/>
                  </a:moveTo>
                  <a:cubicBezTo>
                    <a:pt x="87463" y="21026"/>
                    <a:pt x="87737" y="21288"/>
                    <a:pt x="87737" y="21598"/>
                  </a:cubicBezTo>
                  <a:cubicBezTo>
                    <a:pt x="87737" y="21896"/>
                    <a:pt x="87475" y="22158"/>
                    <a:pt x="87166" y="22158"/>
                  </a:cubicBezTo>
                  <a:cubicBezTo>
                    <a:pt x="86856" y="22158"/>
                    <a:pt x="86606" y="21908"/>
                    <a:pt x="86606" y="21598"/>
                  </a:cubicBezTo>
                  <a:cubicBezTo>
                    <a:pt x="86618" y="21288"/>
                    <a:pt x="86856" y="21026"/>
                    <a:pt x="87166" y="21026"/>
                  </a:cubicBezTo>
                  <a:close/>
                  <a:moveTo>
                    <a:pt x="90904" y="21026"/>
                  </a:moveTo>
                  <a:cubicBezTo>
                    <a:pt x="91214" y="21026"/>
                    <a:pt x="91464" y="21288"/>
                    <a:pt x="91464" y="21598"/>
                  </a:cubicBezTo>
                  <a:cubicBezTo>
                    <a:pt x="91464" y="21908"/>
                    <a:pt x="91214" y="22158"/>
                    <a:pt x="90904" y="22158"/>
                  </a:cubicBezTo>
                  <a:cubicBezTo>
                    <a:pt x="90595" y="22158"/>
                    <a:pt x="90345" y="21908"/>
                    <a:pt x="90345" y="21598"/>
                  </a:cubicBezTo>
                  <a:cubicBezTo>
                    <a:pt x="90345" y="21288"/>
                    <a:pt x="90595" y="21026"/>
                    <a:pt x="90904" y="21026"/>
                  </a:cubicBezTo>
                  <a:close/>
                  <a:moveTo>
                    <a:pt x="94631" y="21026"/>
                  </a:moveTo>
                  <a:cubicBezTo>
                    <a:pt x="94929" y="21026"/>
                    <a:pt x="95191" y="21288"/>
                    <a:pt x="95191" y="21598"/>
                  </a:cubicBezTo>
                  <a:cubicBezTo>
                    <a:pt x="95191" y="21896"/>
                    <a:pt x="94941" y="22158"/>
                    <a:pt x="94631" y="22158"/>
                  </a:cubicBezTo>
                  <a:cubicBezTo>
                    <a:pt x="94310" y="22158"/>
                    <a:pt x="94060" y="21908"/>
                    <a:pt x="94060" y="21598"/>
                  </a:cubicBezTo>
                  <a:cubicBezTo>
                    <a:pt x="94071" y="21288"/>
                    <a:pt x="94310" y="21026"/>
                    <a:pt x="94631" y="21026"/>
                  </a:cubicBezTo>
                  <a:close/>
                  <a:moveTo>
                    <a:pt x="98346" y="21026"/>
                  </a:moveTo>
                  <a:cubicBezTo>
                    <a:pt x="98655" y="21026"/>
                    <a:pt x="98905" y="21288"/>
                    <a:pt x="98905" y="21598"/>
                  </a:cubicBezTo>
                  <a:cubicBezTo>
                    <a:pt x="98905" y="21908"/>
                    <a:pt x="98655" y="22158"/>
                    <a:pt x="98346" y="22158"/>
                  </a:cubicBezTo>
                  <a:cubicBezTo>
                    <a:pt x="98036" y="22158"/>
                    <a:pt x="97786" y="21908"/>
                    <a:pt x="97786" y="21598"/>
                  </a:cubicBezTo>
                  <a:cubicBezTo>
                    <a:pt x="97786" y="21288"/>
                    <a:pt x="98036" y="21026"/>
                    <a:pt x="98346" y="21026"/>
                  </a:cubicBezTo>
                  <a:close/>
                  <a:moveTo>
                    <a:pt x="102084" y="21026"/>
                  </a:moveTo>
                  <a:cubicBezTo>
                    <a:pt x="102382" y="21026"/>
                    <a:pt x="102644" y="21288"/>
                    <a:pt x="102644" y="21598"/>
                  </a:cubicBezTo>
                  <a:cubicBezTo>
                    <a:pt x="102644" y="21896"/>
                    <a:pt x="102394" y="22158"/>
                    <a:pt x="102084" y="22158"/>
                  </a:cubicBezTo>
                  <a:cubicBezTo>
                    <a:pt x="101787" y="22158"/>
                    <a:pt x="101513" y="21908"/>
                    <a:pt x="101513" y="21598"/>
                  </a:cubicBezTo>
                  <a:cubicBezTo>
                    <a:pt x="101513" y="21288"/>
                    <a:pt x="101775" y="21026"/>
                    <a:pt x="102084" y="21026"/>
                  </a:cubicBezTo>
                  <a:close/>
                  <a:moveTo>
                    <a:pt x="105799" y="21026"/>
                  </a:moveTo>
                  <a:cubicBezTo>
                    <a:pt x="106121" y="21026"/>
                    <a:pt x="106371" y="21288"/>
                    <a:pt x="106371" y="21598"/>
                  </a:cubicBezTo>
                  <a:cubicBezTo>
                    <a:pt x="106371" y="21908"/>
                    <a:pt x="106109" y="22158"/>
                    <a:pt x="105799" y="22158"/>
                  </a:cubicBezTo>
                  <a:cubicBezTo>
                    <a:pt x="105490" y="22158"/>
                    <a:pt x="105239" y="21908"/>
                    <a:pt x="105239" y="21598"/>
                  </a:cubicBezTo>
                  <a:cubicBezTo>
                    <a:pt x="105239" y="21288"/>
                    <a:pt x="105490" y="21026"/>
                    <a:pt x="105799" y="21026"/>
                  </a:cubicBezTo>
                  <a:close/>
                  <a:moveTo>
                    <a:pt x="109538" y="21026"/>
                  </a:moveTo>
                  <a:cubicBezTo>
                    <a:pt x="109835" y="21026"/>
                    <a:pt x="110109" y="21288"/>
                    <a:pt x="110109" y="21598"/>
                  </a:cubicBezTo>
                  <a:cubicBezTo>
                    <a:pt x="110109" y="21896"/>
                    <a:pt x="109847" y="22158"/>
                    <a:pt x="109538" y="22158"/>
                  </a:cubicBezTo>
                  <a:cubicBezTo>
                    <a:pt x="109228" y="22158"/>
                    <a:pt x="108978" y="21908"/>
                    <a:pt x="108978" y="21598"/>
                  </a:cubicBezTo>
                  <a:cubicBezTo>
                    <a:pt x="108978" y="21288"/>
                    <a:pt x="109228" y="21026"/>
                    <a:pt x="109538" y="21026"/>
                  </a:cubicBezTo>
                  <a:close/>
                  <a:moveTo>
                    <a:pt x="113264" y="21026"/>
                  </a:moveTo>
                  <a:cubicBezTo>
                    <a:pt x="113574" y="21026"/>
                    <a:pt x="113824" y="21288"/>
                    <a:pt x="113824" y="21598"/>
                  </a:cubicBezTo>
                  <a:cubicBezTo>
                    <a:pt x="113824" y="21908"/>
                    <a:pt x="113574" y="22158"/>
                    <a:pt x="113264" y="22158"/>
                  </a:cubicBezTo>
                  <a:cubicBezTo>
                    <a:pt x="112943" y="22158"/>
                    <a:pt x="112693" y="21908"/>
                    <a:pt x="112693" y="21598"/>
                  </a:cubicBezTo>
                  <a:cubicBezTo>
                    <a:pt x="112693" y="21288"/>
                    <a:pt x="112943" y="21026"/>
                    <a:pt x="113264" y="21026"/>
                  </a:cubicBezTo>
                  <a:close/>
                  <a:moveTo>
                    <a:pt x="116991" y="21026"/>
                  </a:moveTo>
                  <a:cubicBezTo>
                    <a:pt x="117289" y="21026"/>
                    <a:pt x="117562" y="21288"/>
                    <a:pt x="117562" y="21598"/>
                  </a:cubicBezTo>
                  <a:cubicBezTo>
                    <a:pt x="117562" y="21896"/>
                    <a:pt x="117312" y="22158"/>
                    <a:pt x="116991" y="22158"/>
                  </a:cubicBezTo>
                  <a:cubicBezTo>
                    <a:pt x="116681" y="22158"/>
                    <a:pt x="116431" y="21908"/>
                    <a:pt x="116431" y="21598"/>
                  </a:cubicBezTo>
                  <a:cubicBezTo>
                    <a:pt x="116431" y="21288"/>
                    <a:pt x="116681" y="21026"/>
                    <a:pt x="116991" y="21026"/>
                  </a:cubicBezTo>
                  <a:close/>
                  <a:moveTo>
                    <a:pt x="120718" y="21026"/>
                  </a:moveTo>
                  <a:cubicBezTo>
                    <a:pt x="121027" y="21026"/>
                    <a:pt x="121277" y="21288"/>
                    <a:pt x="121277" y="21598"/>
                  </a:cubicBezTo>
                  <a:cubicBezTo>
                    <a:pt x="121277" y="21908"/>
                    <a:pt x="121027" y="22158"/>
                    <a:pt x="120718" y="22158"/>
                  </a:cubicBezTo>
                  <a:cubicBezTo>
                    <a:pt x="120408" y="22158"/>
                    <a:pt x="120146" y="21908"/>
                    <a:pt x="120146" y="21598"/>
                  </a:cubicBezTo>
                  <a:cubicBezTo>
                    <a:pt x="120146" y="21288"/>
                    <a:pt x="120420" y="21026"/>
                    <a:pt x="120718" y="21026"/>
                  </a:cubicBezTo>
                  <a:close/>
                  <a:moveTo>
                    <a:pt x="124456" y="21026"/>
                  </a:moveTo>
                  <a:cubicBezTo>
                    <a:pt x="124754" y="21026"/>
                    <a:pt x="125016" y="21288"/>
                    <a:pt x="125016" y="21598"/>
                  </a:cubicBezTo>
                  <a:cubicBezTo>
                    <a:pt x="125016" y="21896"/>
                    <a:pt x="124766" y="22158"/>
                    <a:pt x="124456" y="22158"/>
                  </a:cubicBezTo>
                  <a:cubicBezTo>
                    <a:pt x="124135" y="22158"/>
                    <a:pt x="123885" y="21908"/>
                    <a:pt x="123885" y="21598"/>
                  </a:cubicBezTo>
                  <a:cubicBezTo>
                    <a:pt x="123885" y="21288"/>
                    <a:pt x="124135" y="21026"/>
                    <a:pt x="124456" y="21026"/>
                  </a:cubicBezTo>
                  <a:close/>
                  <a:moveTo>
                    <a:pt x="128171" y="21026"/>
                  </a:moveTo>
                  <a:cubicBezTo>
                    <a:pt x="128480" y="21026"/>
                    <a:pt x="128742" y="21288"/>
                    <a:pt x="128742" y="21598"/>
                  </a:cubicBezTo>
                  <a:cubicBezTo>
                    <a:pt x="128742" y="21908"/>
                    <a:pt x="128480" y="22158"/>
                    <a:pt x="128171" y="22158"/>
                  </a:cubicBezTo>
                  <a:cubicBezTo>
                    <a:pt x="127861" y="22158"/>
                    <a:pt x="127611" y="21908"/>
                    <a:pt x="127611" y="21598"/>
                  </a:cubicBezTo>
                  <a:cubicBezTo>
                    <a:pt x="127611" y="21288"/>
                    <a:pt x="127861" y="21026"/>
                    <a:pt x="128171" y="21026"/>
                  </a:cubicBezTo>
                  <a:close/>
                  <a:moveTo>
                    <a:pt x="131898" y="21026"/>
                  </a:moveTo>
                  <a:cubicBezTo>
                    <a:pt x="132195" y="21026"/>
                    <a:pt x="132457" y="21288"/>
                    <a:pt x="132457" y="21598"/>
                  </a:cubicBezTo>
                  <a:cubicBezTo>
                    <a:pt x="132457" y="21896"/>
                    <a:pt x="132207" y="22158"/>
                    <a:pt x="131898" y="22158"/>
                  </a:cubicBezTo>
                  <a:cubicBezTo>
                    <a:pt x="131600" y="22158"/>
                    <a:pt x="131326" y="21908"/>
                    <a:pt x="131326" y="21598"/>
                  </a:cubicBezTo>
                  <a:cubicBezTo>
                    <a:pt x="131338" y="21288"/>
                    <a:pt x="131576" y="21026"/>
                    <a:pt x="131898" y="21026"/>
                  </a:cubicBezTo>
                  <a:close/>
                  <a:moveTo>
                    <a:pt x="135624" y="21026"/>
                  </a:moveTo>
                  <a:cubicBezTo>
                    <a:pt x="135946" y="21026"/>
                    <a:pt x="136196" y="21288"/>
                    <a:pt x="136196" y="21598"/>
                  </a:cubicBezTo>
                  <a:cubicBezTo>
                    <a:pt x="136196" y="21908"/>
                    <a:pt x="135934" y="22158"/>
                    <a:pt x="135624" y="22158"/>
                  </a:cubicBezTo>
                  <a:cubicBezTo>
                    <a:pt x="135315" y="22158"/>
                    <a:pt x="135065" y="21908"/>
                    <a:pt x="135065" y="21598"/>
                  </a:cubicBezTo>
                  <a:cubicBezTo>
                    <a:pt x="135065" y="21288"/>
                    <a:pt x="135315" y="21026"/>
                    <a:pt x="135624" y="21026"/>
                  </a:cubicBezTo>
                  <a:close/>
                  <a:moveTo>
                    <a:pt x="3405" y="22896"/>
                  </a:moveTo>
                  <a:cubicBezTo>
                    <a:pt x="3703" y="22896"/>
                    <a:pt x="3977" y="23146"/>
                    <a:pt x="3977" y="23455"/>
                  </a:cubicBezTo>
                  <a:cubicBezTo>
                    <a:pt x="3977" y="23765"/>
                    <a:pt x="3727" y="24015"/>
                    <a:pt x="3405" y="24015"/>
                  </a:cubicBezTo>
                  <a:cubicBezTo>
                    <a:pt x="3096" y="24015"/>
                    <a:pt x="2846" y="23765"/>
                    <a:pt x="2846" y="23455"/>
                  </a:cubicBezTo>
                  <a:cubicBezTo>
                    <a:pt x="2858" y="23146"/>
                    <a:pt x="3096" y="22896"/>
                    <a:pt x="3405" y="22896"/>
                  </a:cubicBezTo>
                  <a:close/>
                  <a:moveTo>
                    <a:pt x="7132" y="22896"/>
                  </a:moveTo>
                  <a:cubicBezTo>
                    <a:pt x="7430" y="22896"/>
                    <a:pt x="7692" y="23146"/>
                    <a:pt x="7692" y="23455"/>
                  </a:cubicBezTo>
                  <a:cubicBezTo>
                    <a:pt x="7692" y="23765"/>
                    <a:pt x="7442" y="24015"/>
                    <a:pt x="7132" y="24015"/>
                  </a:cubicBezTo>
                  <a:cubicBezTo>
                    <a:pt x="6834" y="24015"/>
                    <a:pt x="6560" y="23765"/>
                    <a:pt x="6560" y="23455"/>
                  </a:cubicBezTo>
                  <a:cubicBezTo>
                    <a:pt x="6584" y="23146"/>
                    <a:pt x="6822" y="22896"/>
                    <a:pt x="7132" y="22896"/>
                  </a:cubicBezTo>
                  <a:close/>
                  <a:moveTo>
                    <a:pt x="10871" y="22896"/>
                  </a:moveTo>
                  <a:cubicBezTo>
                    <a:pt x="11168" y="22896"/>
                    <a:pt x="11430" y="23146"/>
                    <a:pt x="11430" y="23455"/>
                  </a:cubicBezTo>
                  <a:cubicBezTo>
                    <a:pt x="11430" y="23765"/>
                    <a:pt x="11180" y="24015"/>
                    <a:pt x="10871" y="24015"/>
                  </a:cubicBezTo>
                  <a:cubicBezTo>
                    <a:pt x="10573" y="24015"/>
                    <a:pt x="10299" y="23765"/>
                    <a:pt x="10299" y="23455"/>
                  </a:cubicBezTo>
                  <a:cubicBezTo>
                    <a:pt x="10299" y="23146"/>
                    <a:pt x="10549" y="22896"/>
                    <a:pt x="10871" y="22896"/>
                  </a:cubicBezTo>
                  <a:close/>
                  <a:moveTo>
                    <a:pt x="14585" y="22896"/>
                  </a:moveTo>
                  <a:cubicBezTo>
                    <a:pt x="14883" y="22896"/>
                    <a:pt x="15157" y="23146"/>
                    <a:pt x="15157" y="23455"/>
                  </a:cubicBezTo>
                  <a:cubicBezTo>
                    <a:pt x="15157" y="23765"/>
                    <a:pt x="14895" y="24015"/>
                    <a:pt x="14585" y="24015"/>
                  </a:cubicBezTo>
                  <a:cubicBezTo>
                    <a:pt x="14288" y="24015"/>
                    <a:pt x="14014" y="23765"/>
                    <a:pt x="14014" y="23455"/>
                  </a:cubicBezTo>
                  <a:cubicBezTo>
                    <a:pt x="14038" y="23146"/>
                    <a:pt x="14276" y="22896"/>
                    <a:pt x="14585" y="22896"/>
                  </a:cubicBezTo>
                  <a:close/>
                  <a:moveTo>
                    <a:pt x="18324" y="22896"/>
                  </a:moveTo>
                  <a:cubicBezTo>
                    <a:pt x="18622" y="22896"/>
                    <a:pt x="18883" y="23146"/>
                    <a:pt x="18883" y="23455"/>
                  </a:cubicBezTo>
                  <a:cubicBezTo>
                    <a:pt x="18883" y="23765"/>
                    <a:pt x="18633" y="24015"/>
                    <a:pt x="18324" y="24015"/>
                  </a:cubicBezTo>
                  <a:cubicBezTo>
                    <a:pt x="18026" y="24015"/>
                    <a:pt x="17752" y="23765"/>
                    <a:pt x="17752" y="23455"/>
                  </a:cubicBezTo>
                  <a:cubicBezTo>
                    <a:pt x="17752" y="23146"/>
                    <a:pt x="18014" y="22896"/>
                    <a:pt x="18324" y="22896"/>
                  </a:cubicBezTo>
                  <a:close/>
                  <a:moveTo>
                    <a:pt x="22039" y="22896"/>
                  </a:moveTo>
                  <a:cubicBezTo>
                    <a:pt x="22336" y="22896"/>
                    <a:pt x="22610" y="23146"/>
                    <a:pt x="22610" y="23455"/>
                  </a:cubicBezTo>
                  <a:cubicBezTo>
                    <a:pt x="22610" y="23765"/>
                    <a:pt x="22360" y="24015"/>
                    <a:pt x="22039" y="24015"/>
                  </a:cubicBezTo>
                  <a:cubicBezTo>
                    <a:pt x="21729" y="24015"/>
                    <a:pt x="21479" y="23765"/>
                    <a:pt x="21479" y="23455"/>
                  </a:cubicBezTo>
                  <a:cubicBezTo>
                    <a:pt x="21491" y="23146"/>
                    <a:pt x="21729" y="22896"/>
                    <a:pt x="22039" y="22896"/>
                  </a:cubicBezTo>
                  <a:close/>
                  <a:moveTo>
                    <a:pt x="25777" y="22896"/>
                  </a:moveTo>
                  <a:cubicBezTo>
                    <a:pt x="26075" y="22896"/>
                    <a:pt x="26349" y="23146"/>
                    <a:pt x="26349" y="23455"/>
                  </a:cubicBezTo>
                  <a:cubicBezTo>
                    <a:pt x="26349" y="23765"/>
                    <a:pt x="26087" y="24015"/>
                    <a:pt x="25777" y="24015"/>
                  </a:cubicBezTo>
                  <a:cubicBezTo>
                    <a:pt x="25468" y="24015"/>
                    <a:pt x="25206" y="23765"/>
                    <a:pt x="25206" y="23455"/>
                  </a:cubicBezTo>
                  <a:cubicBezTo>
                    <a:pt x="25218" y="23146"/>
                    <a:pt x="25468" y="22896"/>
                    <a:pt x="25777" y="22896"/>
                  </a:cubicBezTo>
                  <a:close/>
                  <a:moveTo>
                    <a:pt x="29504" y="22896"/>
                  </a:moveTo>
                  <a:cubicBezTo>
                    <a:pt x="29801" y="22896"/>
                    <a:pt x="30063" y="23146"/>
                    <a:pt x="30063" y="23455"/>
                  </a:cubicBezTo>
                  <a:cubicBezTo>
                    <a:pt x="30063" y="23765"/>
                    <a:pt x="29813" y="24015"/>
                    <a:pt x="29504" y="24015"/>
                  </a:cubicBezTo>
                  <a:cubicBezTo>
                    <a:pt x="29182" y="24015"/>
                    <a:pt x="28932" y="23765"/>
                    <a:pt x="28932" y="23455"/>
                  </a:cubicBezTo>
                  <a:cubicBezTo>
                    <a:pt x="28944" y="23146"/>
                    <a:pt x="29182" y="22896"/>
                    <a:pt x="29504" y="22896"/>
                  </a:cubicBezTo>
                  <a:close/>
                  <a:moveTo>
                    <a:pt x="33230" y="22896"/>
                  </a:moveTo>
                  <a:cubicBezTo>
                    <a:pt x="33528" y="22896"/>
                    <a:pt x="33802" y="23146"/>
                    <a:pt x="33802" y="23455"/>
                  </a:cubicBezTo>
                  <a:cubicBezTo>
                    <a:pt x="33802" y="23765"/>
                    <a:pt x="33552" y="24015"/>
                    <a:pt x="33230" y="24015"/>
                  </a:cubicBezTo>
                  <a:cubicBezTo>
                    <a:pt x="32921" y="24015"/>
                    <a:pt x="32671" y="23765"/>
                    <a:pt x="32671" y="23455"/>
                  </a:cubicBezTo>
                  <a:cubicBezTo>
                    <a:pt x="32671" y="23146"/>
                    <a:pt x="32921" y="22896"/>
                    <a:pt x="33230" y="22896"/>
                  </a:cubicBezTo>
                  <a:close/>
                  <a:moveTo>
                    <a:pt x="36957" y="22896"/>
                  </a:moveTo>
                  <a:cubicBezTo>
                    <a:pt x="37255" y="22896"/>
                    <a:pt x="37517" y="23146"/>
                    <a:pt x="37517" y="23455"/>
                  </a:cubicBezTo>
                  <a:cubicBezTo>
                    <a:pt x="37517" y="23765"/>
                    <a:pt x="37267" y="24015"/>
                    <a:pt x="36957" y="24015"/>
                  </a:cubicBezTo>
                  <a:cubicBezTo>
                    <a:pt x="36648" y="24015"/>
                    <a:pt x="36386" y="23765"/>
                    <a:pt x="36386" y="23455"/>
                  </a:cubicBezTo>
                  <a:cubicBezTo>
                    <a:pt x="36409" y="23146"/>
                    <a:pt x="36648" y="22896"/>
                    <a:pt x="36957" y="22896"/>
                  </a:cubicBezTo>
                  <a:close/>
                  <a:moveTo>
                    <a:pt x="40672" y="22896"/>
                  </a:moveTo>
                  <a:cubicBezTo>
                    <a:pt x="40970" y="22896"/>
                    <a:pt x="41243" y="23146"/>
                    <a:pt x="41243" y="23455"/>
                  </a:cubicBezTo>
                  <a:cubicBezTo>
                    <a:pt x="41243" y="23765"/>
                    <a:pt x="40993" y="24015"/>
                    <a:pt x="40672" y="24015"/>
                  </a:cubicBezTo>
                  <a:cubicBezTo>
                    <a:pt x="40374" y="24015"/>
                    <a:pt x="40112" y="23765"/>
                    <a:pt x="40112" y="23455"/>
                  </a:cubicBezTo>
                  <a:cubicBezTo>
                    <a:pt x="40124" y="23146"/>
                    <a:pt x="40362" y="22896"/>
                    <a:pt x="40672" y="22896"/>
                  </a:cubicBezTo>
                  <a:close/>
                  <a:moveTo>
                    <a:pt x="44410" y="22896"/>
                  </a:moveTo>
                  <a:cubicBezTo>
                    <a:pt x="44708" y="22896"/>
                    <a:pt x="44982" y="23146"/>
                    <a:pt x="44982" y="23455"/>
                  </a:cubicBezTo>
                  <a:cubicBezTo>
                    <a:pt x="44982" y="23765"/>
                    <a:pt x="44720" y="24015"/>
                    <a:pt x="44410" y="24015"/>
                  </a:cubicBezTo>
                  <a:cubicBezTo>
                    <a:pt x="44113" y="24015"/>
                    <a:pt x="43851" y="23765"/>
                    <a:pt x="43851" y="23455"/>
                  </a:cubicBezTo>
                  <a:cubicBezTo>
                    <a:pt x="43851" y="23146"/>
                    <a:pt x="44101" y="22896"/>
                    <a:pt x="44410" y="22896"/>
                  </a:cubicBezTo>
                  <a:close/>
                  <a:moveTo>
                    <a:pt x="48137" y="22896"/>
                  </a:moveTo>
                  <a:cubicBezTo>
                    <a:pt x="48435" y="22896"/>
                    <a:pt x="48697" y="23146"/>
                    <a:pt x="48697" y="23455"/>
                  </a:cubicBezTo>
                  <a:cubicBezTo>
                    <a:pt x="48697" y="23765"/>
                    <a:pt x="48447" y="24015"/>
                    <a:pt x="48137" y="24015"/>
                  </a:cubicBezTo>
                  <a:cubicBezTo>
                    <a:pt x="47839" y="24015"/>
                    <a:pt x="47566" y="23765"/>
                    <a:pt x="47566" y="23455"/>
                  </a:cubicBezTo>
                  <a:cubicBezTo>
                    <a:pt x="47578" y="23146"/>
                    <a:pt x="47839" y="22896"/>
                    <a:pt x="48137" y="22896"/>
                  </a:cubicBezTo>
                  <a:close/>
                  <a:moveTo>
                    <a:pt x="51864" y="22896"/>
                  </a:moveTo>
                  <a:cubicBezTo>
                    <a:pt x="52161" y="22896"/>
                    <a:pt x="52435" y="23146"/>
                    <a:pt x="52435" y="23455"/>
                  </a:cubicBezTo>
                  <a:cubicBezTo>
                    <a:pt x="52435" y="23765"/>
                    <a:pt x="52185" y="24015"/>
                    <a:pt x="51864" y="24015"/>
                  </a:cubicBezTo>
                  <a:cubicBezTo>
                    <a:pt x="51566" y="24015"/>
                    <a:pt x="51304" y="23765"/>
                    <a:pt x="51304" y="23455"/>
                  </a:cubicBezTo>
                  <a:cubicBezTo>
                    <a:pt x="51304" y="23146"/>
                    <a:pt x="51554" y="22896"/>
                    <a:pt x="51864" y="22896"/>
                  </a:cubicBezTo>
                  <a:close/>
                  <a:moveTo>
                    <a:pt x="55602" y="22896"/>
                  </a:moveTo>
                  <a:cubicBezTo>
                    <a:pt x="55900" y="22896"/>
                    <a:pt x="56174" y="23146"/>
                    <a:pt x="56174" y="23455"/>
                  </a:cubicBezTo>
                  <a:cubicBezTo>
                    <a:pt x="56174" y="23765"/>
                    <a:pt x="55912" y="24015"/>
                    <a:pt x="55602" y="24015"/>
                  </a:cubicBezTo>
                  <a:cubicBezTo>
                    <a:pt x="55293" y="24015"/>
                    <a:pt x="55043" y="23765"/>
                    <a:pt x="55043" y="23455"/>
                  </a:cubicBezTo>
                  <a:cubicBezTo>
                    <a:pt x="55043" y="23146"/>
                    <a:pt x="55293" y="22896"/>
                    <a:pt x="55602" y="22896"/>
                  </a:cubicBezTo>
                  <a:close/>
                  <a:moveTo>
                    <a:pt x="59329" y="22896"/>
                  </a:moveTo>
                  <a:cubicBezTo>
                    <a:pt x="59627" y="22896"/>
                    <a:pt x="59889" y="23146"/>
                    <a:pt x="59889" y="23455"/>
                  </a:cubicBezTo>
                  <a:cubicBezTo>
                    <a:pt x="59889" y="23765"/>
                    <a:pt x="59639" y="24015"/>
                    <a:pt x="59329" y="24015"/>
                  </a:cubicBezTo>
                  <a:cubicBezTo>
                    <a:pt x="59008" y="24015"/>
                    <a:pt x="58757" y="23765"/>
                    <a:pt x="58757" y="23455"/>
                  </a:cubicBezTo>
                  <a:cubicBezTo>
                    <a:pt x="58757" y="23146"/>
                    <a:pt x="59008" y="22896"/>
                    <a:pt x="59329" y="22896"/>
                  </a:cubicBezTo>
                  <a:close/>
                  <a:moveTo>
                    <a:pt x="63056" y="22896"/>
                  </a:moveTo>
                  <a:cubicBezTo>
                    <a:pt x="63353" y="22896"/>
                    <a:pt x="63627" y="23146"/>
                    <a:pt x="63627" y="23455"/>
                  </a:cubicBezTo>
                  <a:cubicBezTo>
                    <a:pt x="63627" y="23765"/>
                    <a:pt x="63377" y="24015"/>
                    <a:pt x="63056" y="24015"/>
                  </a:cubicBezTo>
                  <a:cubicBezTo>
                    <a:pt x="62746" y="24015"/>
                    <a:pt x="62496" y="23765"/>
                    <a:pt x="62496" y="23455"/>
                  </a:cubicBezTo>
                  <a:cubicBezTo>
                    <a:pt x="62496" y="23146"/>
                    <a:pt x="62746" y="22896"/>
                    <a:pt x="63056" y="22896"/>
                  </a:cubicBezTo>
                  <a:close/>
                  <a:moveTo>
                    <a:pt x="66782" y="22896"/>
                  </a:moveTo>
                  <a:cubicBezTo>
                    <a:pt x="67080" y="22896"/>
                    <a:pt x="67342" y="23146"/>
                    <a:pt x="67342" y="23455"/>
                  </a:cubicBezTo>
                  <a:cubicBezTo>
                    <a:pt x="67342" y="23765"/>
                    <a:pt x="67092" y="24015"/>
                    <a:pt x="66782" y="24015"/>
                  </a:cubicBezTo>
                  <a:cubicBezTo>
                    <a:pt x="66473" y="24015"/>
                    <a:pt x="66211" y="23765"/>
                    <a:pt x="66211" y="23455"/>
                  </a:cubicBezTo>
                  <a:cubicBezTo>
                    <a:pt x="66235" y="23146"/>
                    <a:pt x="66473" y="22896"/>
                    <a:pt x="66782" y="22896"/>
                  </a:cubicBezTo>
                  <a:close/>
                  <a:moveTo>
                    <a:pt x="70509" y="22896"/>
                  </a:moveTo>
                  <a:cubicBezTo>
                    <a:pt x="70807" y="22896"/>
                    <a:pt x="71080" y="23146"/>
                    <a:pt x="71080" y="23455"/>
                  </a:cubicBezTo>
                  <a:cubicBezTo>
                    <a:pt x="71080" y="23765"/>
                    <a:pt x="70830" y="24015"/>
                    <a:pt x="70509" y="24015"/>
                  </a:cubicBezTo>
                  <a:cubicBezTo>
                    <a:pt x="70199" y="24015"/>
                    <a:pt x="69949" y="23765"/>
                    <a:pt x="69949" y="23455"/>
                  </a:cubicBezTo>
                  <a:cubicBezTo>
                    <a:pt x="69949" y="23146"/>
                    <a:pt x="70199" y="22896"/>
                    <a:pt x="70509" y="22896"/>
                  </a:cubicBezTo>
                  <a:close/>
                  <a:moveTo>
                    <a:pt x="74236" y="22896"/>
                  </a:moveTo>
                  <a:cubicBezTo>
                    <a:pt x="74533" y="22896"/>
                    <a:pt x="74795" y="23146"/>
                    <a:pt x="74795" y="23455"/>
                  </a:cubicBezTo>
                  <a:cubicBezTo>
                    <a:pt x="74795" y="23765"/>
                    <a:pt x="74545" y="24015"/>
                    <a:pt x="74236" y="24015"/>
                  </a:cubicBezTo>
                  <a:cubicBezTo>
                    <a:pt x="73938" y="24015"/>
                    <a:pt x="73676" y="23765"/>
                    <a:pt x="73676" y="23455"/>
                  </a:cubicBezTo>
                  <a:cubicBezTo>
                    <a:pt x="73676" y="23146"/>
                    <a:pt x="73926" y="22896"/>
                    <a:pt x="74236" y="22896"/>
                  </a:cubicBezTo>
                  <a:close/>
                  <a:moveTo>
                    <a:pt x="77855" y="22896"/>
                  </a:moveTo>
                  <a:cubicBezTo>
                    <a:pt x="78153" y="22896"/>
                    <a:pt x="78415" y="23146"/>
                    <a:pt x="78415" y="23455"/>
                  </a:cubicBezTo>
                  <a:cubicBezTo>
                    <a:pt x="78415" y="23765"/>
                    <a:pt x="78165" y="24015"/>
                    <a:pt x="77855" y="24015"/>
                  </a:cubicBezTo>
                  <a:cubicBezTo>
                    <a:pt x="77546" y="24015"/>
                    <a:pt x="77284" y="23765"/>
                    <a:pt x="77284" y="23455"/>
                  </a:cubicBezTo>
                  <a:cubicBezTo>
                    <a:pt x="77284" y="23146"/>
                    <a:pt x="77546" y="22896"/>
                    <a:pt x="77855" y="22896"/>
                  </a:cubicBezTo>
                  <a:close/>
                  <a:moveTo>
                    <a:pt x="81570" y="22896"/>
                  </a:moveTo>
                  <a:cubicBezTo>
                    <a:pt x="81868" y="22896"/>
                    <a:pt x="82141" y="23146"/>
                    <a:pt x="82141" y="23455"/>
                  </a:cubicBezTo>
                  <a:cubicBezTo>
                    <a:pt x="82141" y="23765"/>
                    <a:pt x="81879" y="24015"/>
                    <a:pt x="81570" y="24015"/>
                  </a:cubicBezTo>
                  <a:cubicBezTo>
                    <a:pt x="81260" y="24015"/>
                    <a:pt x="81010" y="23765"/>
                    <a:pt x="81010" y="23455"/>
                  </a:cubicBezTo>
                  <a:cubicBezTo>
                    <a:pt x="81022" y="23146"/>
                    <a:pt x="81260" y="22896"/>
                    <a:pt x="81570" y="22896"/>
                  </a:cubicBezTo>
                  <a:close/>
                  <a:moveTo>
                    <a:pt x="85308" y="22896"/>
                  </a:moveTo>
                  <a:cubicBezTo>
                    <a:pt x="85606" y="22896"/>
                    <a:pt x="85880" y="23146"/>
                    <a:pt x="85880" y="23455"/>
                  </a:cubicBezTo>
                  <a:cubicBezTo>
                    <a:pt x="85880" y="23765"/>
                    <a:pt x="85618" y="24015"/>
                    <a:pt x="85308" y="24015"/>
                  </a:cubicBezTo>
                  <a:cubicBezTo>
                    <a:pt x="84999" y="24015"/>
                    <a:pt x="84749" y="23765"/>
                    <a:pt x="84749" y="23455"/>
                  </a:cubicBezTo>
                  <a:cubicBezTo>
                    <a:pt x="84749" y="23146"/>
                    <a:pt x="84999" y="22896"/>
                    <a:pt x="85308" y="22896"/>
                  </a:cubicBezTo>
                  <a:close/>
                  <a:moveTo>
                    <a:pt x="89035" y="22896"/>
                  </a:moveTo>
                  <a:cubicBezTo>
                    <a:pt x="89333" y="22896"/>
                    <a:pt x="89595" y="23146"/>
                    <a:pt x="89595" y="23455"/>
                  </a:cubicBezTo>
                  <a:cubicBezTo>
                    <a:pt x="89595" y="23765"/>
                    <a:pt x="89345" y="24015"/>
                    <a:pt x="89035" y="24015"/>
                  </a:cubicBezTo>
                  <a:cubicBezTo>
                    <a:pt x="88714" y="24015"/>
                    <a:pt x="88464" y="23765"/>
                    <a:pt x="88464" y="23455"/>
                  </a:cubicBezTo>
                  <a:cubicBezTo>
                    <a:pt x="88475" y="23146"/>
                    <a:pt x="88714" y="22896"/>
                    <a:pt x="89035" y="22896"/>
                  </a:cubicBezTo>
                  <a:close/>
                  <a:moveTo>
                    <a:pt x="92762" y="22896"/>
                  </a:moveTo>
                  <a:cubicBezTo>
                    <a:pt x="93059" y="22896"/>
                    <a:pt x="93333" y="23146"/>
                    <a:pt x="93333" y="23455"/>
                  </a:cubicBezTo>
                  <a:cubicBezTo>
                    <a:pt x="93333" y="23765"/>
                    <a:pt x="93071" y="24015"/>
                    <a:pt x="92762" y="24015"/>
                  </a:cubicBezTo>
                  <a:cubicBezTo>
                    <a:pt x="92452" y="24015"/>
                    <a:pt x="92202" y="23765"/>
                    <a:pt x="92202" y="23455"/>
                  </a:cubicBezTo>
                  <a:cubicBezTo>
                    <a:pt x="92202" y="23146"/>
                    <a:pt x="92452" y="22896"/>
                    <a:pt x="92762" y="22896"/>
                  </a:cubicBezTo>
                  <a:close/>
                  <a:moveTo>
                    <a:pt x="96488" y="22896"/>
                  </a:moveTo>
                  <a:cubicBezTo>
                    <a:pt x="96786" y="22896"/>
                    <a:pt x="97048" y="23146"/>
                    <a:pt x="97048" y="23455"/>
                  </a:cubicBezTo>
                  <a:cubicBezTo>
                    <a:pt x="97048" y="23765"/>
                    <a:pt x="96798" y="24015"/>
                    <a:pt x="96488" y="24015"/>
                  </a:cubicBezTo>
                  <a:cubicBezTo>
                    <a:pt x="96191" y="24015"/>
                    <a:pt x="95917" y="23765"/>
                    <a:pt x="95917" y="23455"/>
                  </a:cubicBezTo>
                  <a:cubicBezTo>
                    <a:pt x="95917" y="23146"/>
                    <a:pt x="96179" y="22896"/>
                    <a:pt x="96488" y="22896"/>
                  </a:cubicBezTo>
                  <a:close/>
                  <a:moveTo>
                    <a:pt x="100203" y="22896"/>
                  </a:moveTo>
                  <a:cubicBezTo>
                    <a:pt x="100501" y="22896"/>
                    <a:pt x="100775" y="23146"/>
                    <a:pt x="100775" y="23455"/>
                  </a:cubicBezTo>
                  <a:cubicBezTo>
                    <a:pt x="100775" y="23765"/>
                    <a:pt x="100513" y="24015"/>
                    <a:pt x="100203" y="24015"/>
                  </a:cubicBezTo>
                  <a:cubicBezTo>
                    <a:pt x="99905" y="24015"/>
                    <a:pt x="99644" y="23765"/>
                    <a:pt x="99644" y="23455"/>
                  </a:cubicBezTo>
                  <a:cubicBezTo>
                    <a:pt x="99655" y="23146"/>
                    <a:pt x="99894" y="22896"/>
                    <a:pt x="100203" y="22896"/>
                  </a:cubicBezTo>
                  <a:close/>
                  <a:moveTo>
                    <a:pt x="103942" y="22896"/>
                  </a:moveTo>
                  <a:cubicBezTo>
                    <a:pt x="104239" y="22896"/>
                    <a:pt x="104513" y="23146"/>
                    <a:pt x="104513" y="23455"/>
                  </a:cubicBezTo>
                  <a:cubicBezTo>
                    <a:pt x="104513" y="23765"/>
                    <a:pt x="104251" y="24015"/>
                    <a:pt x="103942" y="24015"/>
                  </a:cubicBezTo>
                  <a:cubicBezTo>
                    <a:pt x="103644" y="24015"/>
                    <a:pt x="103382" y="23765"/>
                    <a:pt x="103382" y="23455"/>
                  </a:cubicBezTo>
                  <a:cubicBezTo>
                    <a:pt x="103382" y="23146"/>
                    <a:pt x="103632" y="22896"/>
                    <a:pt x="103942" y="22896"/>
                  </a:cubicBezTo>
                  <a:close/>
                  <a:moveTo>
                    <a:pt x="107668" y="22896"/>
                  </a:moveTo>
                  <a:cubicBezTo>
                    <a:pt x="107966" y="22896"/>
                    <a:pt x="108228" y="23146"/>
                    <a:pt x="108228" y="23455"/>
                  </a:cubicBezTo>
                  <a:cubicBezTo>
                    <a:pt x="108228" y="23765"/>
                    <a:pt x="107978" y="24015"/>
                    <a:pt x="107668" y="24015"/>
                  </a:cubicBezTo>
                  <a:cubicBezTo>
                    <a:pt x="107371" y="24015"/>
                    <a:pt x="107097" y="23765"/>
                    <a:pt x="107097" y="23455"/>
                  </a:cubicBezTo>
                  <a:cubicBezTo>
                    <a:pt x="107109" y="23146"/>
                    <a:pt x="107347" y="22896"/>
                    <a:pt x="107668" y="22896"/>
                  </a:cubicBezTo>
                  <a:close/>
                  <a:moveTo>
                    <a:pt x="111395" y="22896"/>
                  </a:moveTo>
                  <a:cubicBezTo>
                    <a:pt x="111693" y="22896"/>
                    <a:pt x="111967" y="23146"/>
                    <a:pt x="111967" y="23455"/>
                  </a:cubicBezTo>
                  <a:cubicBezTo>
                    <a:pt x="111967" y="23765"/>
                    <a:pt x="111705" y="24015"/>
                    <a:pt x="111395" y="24015"/>
                  </a:cubicBezTo>
                  <a:cubicBezTo>
                    <a:pt x="111085" y="24015"/>
                    <a:pt x="110835" y="23765"/>
                    <a:pt x="110835" y="23455"/>
                  </a:cubicBezTo>
                  <a:cubicBezTo>
                    <a:pt x="110835" y="23146"/>
                    <a:pt x="111085" y="22896"/>
                    <a:pt x="111395" y="22896"/>
                  </a:cubicBezTo>
                  <a:close/>
                  <a:moveTo>
                    <a:pt x="115122" y="22896"/>
                  </a:moveTo>
                  <a:cubicBezTo>
                    <a:pt x="115419" y="22896"/>
                    <a:pt x="115681" y="23146"/>
                    <a:pt x="115681" y="23455"/>
                  </a:cubicBezTo>
                  <a:cubicBezTo>
                    <a:pt x="115681" y="23765"/>
                    <a:pt x="115431" y="24015"/>
                    <a:pt x="115122" y="24015"/>
                  </a:cubicBezTo>
                  <a:cubicBezTo>
                    <a:pt x="114812" y="24015"/>
                    <a:pt x="114550" y="23765"/>
                    <a:pt x="114550" y="23455"/>
                  </a:cubicBezTo>
                  <a:cubicBezTo>
                    <a:pt x="114574" y="23146"/>
                    <a:pt x="114812" y="22896"/>
                    <a:pt x="115122" y="22896"/>
                  </a:cubicBezTo>
                  <a:close/>
                  <a:moveTo>
                    <a:pt x="118860" y="22896"/>
                  </a:moveTo>
                  <a:cubicBezTo>
                    <a:pt x="119158" y="22896"/>
                    <a:pt x="119420" y="23146"/>
                    <a:pt x="119420" y="23455"/>
                  </a:cubicBezTo>
                  <a:cubicBezTo>
                    <a:pt x="119420" y="23765"/>
                    <a:pt x="119170" y="24015"/>
                    <a:pt x="118860" y="24015"/>
                  </a:cubicBezTo>
                  <a:cubicBezTo>
                    <a:pt x="118539" y="24015"/>
                    <a:pt x="118289" y="23765"/>
                    <a:pt x="118289" y="23455"/>
                  </a:cubicBezTo>
                  <a:cubicBezTo>
                    <a:pt x="118289" y="23146"/>
                    <a:pt x="118539" y="22896"/>
                    <a:pt x="118860" y="22896"/>
                  </a:cubicBezTo>
                  <a:close/>
                  <a:moveTo>
                    <a:pt x="122575" y="22896"/>
                  </a:moveTo>
                  <a:cubicBezTo>
                    <a:pt x="122873" y="22896"/>
                    <a:pt x="123146" y="23146"/>
                    <a:pt x="123146" y="23455"/>
                  </a:cubicBezTo>
                  <a:cubicBezTo>
                    <a:pt x="123146" y="23765"/>
                    <a:pt x="122885" y="24015"/>
                    <a:pt x="122575" y="24015"/>
                  </a:cubicBezTo>
                  <a:cubicBezTo>
                    <a:pt x="122265" y="24015"/>
                    <a:pt x="122015" y="23765"/>
                    <a:pt x="122015" y="23455"/>
                  </a:cubicBezTo>
                  <a:cubicBezTo>
                    <a:pt x="122027" y="23146"/>
                    <a:pt x="122277" y="22896"/>
                    <a:pt x="122575" y="22896"/>
                  </a:cubicBezTo>
                  <a:close/>
                  <a:moveTo>
                    <a:pt x="126314" y="22896"/>
                  </a:moveTo>
                  <a:cubicBezTo>
                    <a:pt x="126611" y="22896"/>
                    <a:pt x="126873" y="23146"/>
                    <a:pt x="126873" y="23455"/>
                  </a:cubicBezTo>
                  <a:cubicBezTo>
                    <a:pt x="126873" y="23765"/>
                    <a:pt x="126623" y="24015"/>
                    <a:pt x="126314" y="24015"/>
                  </a:cubicBezTo>
                  <a:cubicBezTo>
                    <a:pt x="126004" y="24015"/>
                    <a:pt x="125742" y="23765"/>
                    <a:pt x="125742" y="23455"/>
                  </a:cubicBezTo>
                  <a:cubicBezTo>
                    <a:pt x="125742" y="23146"/>
                    <a:pt x="126004" y="22896"/>
                    <a:pt x="126314" y="22896"/>
                  </a:cubicBezTo>
                  <a:close/>
                  <a:moveTo>
                    <a:pt x="130028" y="22896"/>
                  </a:moveTo>
                  <a:cubicBezTo>
                    <a:pt x="130326" y="22896"/>
                    <a:pt x="130600" y="23146"/>
                    <a:pt x="130600" y="23455"/>
                  </a:cubicBezTo>
                  <a:cubicBezTo>
                    <a:pt x="130600" y="23765"/>
                    <a:pt x="130350" y="24015"/>
                    <a:pt x="130028" y="24015"/>
                  </a:cubicBezTo>
                  <a:cubicBezTo>
                    <a:pt x="129731" y="24015"/>
                    <a:pt x="129469" y="23765"/>
                    <a:pt x="129469" y="23455"/>
                  </a:cubicBezTo>
                  <a:cubicBezTo>
                    <a:pt x="129469" y="23146"/>
                    <a:pt x="129719" y="22896"/>
                    <a:pt x="130028" y="22896"/>
                  </a:cubicBezTo>
                  <a:close/>
                  <a:moveTo>
                    <a:pt x="133767" y="22896"/>
                  </a:moveTo>
                  <a:cubicBezTo>
                    <a:pt x="134065" y="22896"/>
                    <a:pt x="134326" y="23146"/>
                    <a:pt x="134326" y="23455"/>
                  </a:cubicBezTo>
                  <a:cubicBezTo>
                    <a:pt x="134326" y="23765"/>
                    <a:pt x="134076" y="24015"/>
                    <a:pt x="133767" y="24015"/>
                  </a:cubicBezTo>
                  <a:cubicBezTo>
                    <a:pt x="133469" y="24015"/>
                    <a:pt x="133207" y="23765"/>
                    <a:pt x="133207" y="23455"/>
                  </a:cubicBezTo>
                  <a:cubicBezTo>
                    <a:pt x="133207" y="23146"/>
                    <a:pt x="133457" y="22896"/>
                    <a:pt x="133767" y="22896"/>
                  </a:cubicBezTo>
                  <a:close/>
                  <a:moveTo>
                    <a:pt x="137494" y="22896"/>
                  </a:moveTo>
                  <a:cubicBezTo>
                    <a:pt x="137791" y="22896"/>
                    <a:pt x="138053" y="23146"/>
                    <a:pt x="138053" y="23455"/>
                  </a:cubicBezTo>
                  <a:cubicBezTo>
                    <a:pt x="138053" y="23765"/>
                    <a:pt x="137803" y="24015"/>
                    <a:pt x="137494" y="24015"/>
                  </a:cubicBezTo>
                  <a:cubicBezTo>
                    <a:pt x="137196" y="24015"/>
                    <a:pt x="136922" y="23765"/>
                    <a:pt x="136922" y="23455"/>
                  </a:cubicBezTo>
                  <a:cubicBezTo>
                    <a:pt x="136934" y="23146"/>
                    <a:pt x="137172" y="22896"/>
                    <a:pt x="137494" y="22896"/>
                  </a:cubicBezTo>
                  <a:close/>
                  <a:moveTo>
                    <a:pt x="1548" y="24753"/>
                  </a:moveTo>
                  <a:cubicBezTo>
                    <a:pt x="1846" y="24753"/>
                    <a:pt x="2119" y="25003"/>
                    <a:pt x="2119" y="25313"/>
                  </a:cubicBezTo>
                  <a:cubicBezTo>
                    <a:pt x="2119" y="25610"/>
                    <a:pt x="1858" y="25884"/>
                    <a:pt x="1548" y="25884"/>
                  </a:cubicBezTo>
                  <a:cubicBezTo>
                    <a:pt x="1238" y="25884"/>
                    <a:pt x="988" y="25622"/>
                    <a:pt x="988" y="25313"/>
                  </a:cubicBezTo>
                  <a:cubicBezTo>
                    <a:pt x="988" y="25003"/>
                    <a:pt x="1238" y="24753"/>
                    <a:pt x="1548" y="24753"/>
                  </a:cubicBezTo>
                  <a:close/>
                  <a:moveTo>
                    <a:pt x="5287" y="24753"/>
                  </a:moveTo>
                  <a:cubicBezTo>
                    <a:pt x="5596" y="24753"/>
                    <a:pt x="5846" y="25003"/>
                    <a:pt x="5846" y="25313"/>
                  </a:cubicBezTo>
                  <a:cubicBezTo>
                    <a:pt x="5846" y="25622"/>
                    <a:pt x="5596" y="25884"/>
                    <a:pt x="5287" y="25884"/>
                  </a:cubicBezTo>
                  <a:cubicBezTo>
                    <a:pt x="4977" y="25884"/>
                    <a:pt x="4715" y="25622"/>
                    <a:pt x="4715" y="25313"/>
                  </a:cubicBezTo>
                  <a:cubicBezTo>
                    <a:pt x="4715" y="25003"/>
                    <a:pt x="4977" y="24753"/>
                    <a:pt x="5287" y="24753"/>
                  </a:cubicBezTo>
                  <a:close/>
                  <a:moveTo>
                    <a:pt x="9001" y="24753"/>
                  </a:moveTo>
                  <a:cubicBezTo>
                    <a:pt x="9299" y="24753"/>
                    <a:pt x="9573" y="25003"/>
                    <a:pt x="9573" y="25313"/>
                  </a:cubicBezTo>
                  <a:cubicBezTo>
                    <a:pt x="9573" y="25610"/>
                    <a:pt x="9323" y="25884"/>
                    <a:pt x="9001" y="25884"/>
                  </a:cubicBezTo>
                  <a:cubicBezTo>
                    <a:pt x="8704" y="25884"/>
                    <a:pt x="8442" y="25622"/>
                    <a:pt x="8442" y="25313"/>
                  </a:cubicBezTo>
                  <a:cubicBezTo>
                    <a:pt x="8442" y="25003"/>
                    <a:pt x="8692" y="24753"/>
                    <a:pt x="9001" y="24753"/>
                  </a:cubicBezTo>
                  <a:close/>
                  <a:moveTo>
                    <a:pt x="12728" y="24753"/>
                  </a:moveTo>
                  <a:cubicBezTo>
                    <a:pt x="13037" y="24753"/>
                    <a:pt x="13288" y="25003"/>
                    <a:pt x="13288" y="25313"/>
                  </a:cubicBezTo>
                  <a:cubicBezTo>
                    <a:pt x="13288" y="25622"/>
                    <a:pt x="13037" y="25884"/>
                    <a:pt x="12728" y="25884"/>
                  </a:cubicBezTo>
                  <a:cubicBezTo>
                    <a:pt x="12418" y="25884"/>
                    <a:pt x="12156" y="25622"/>
                    <a:pt x="12156" y="25313"/>
                  </a:cubicBezTo>
                  <a:cubicBezTo>
                    <a:pt x="12180" y="25003"/>
                    <a:pt x="12418" y="24753"/>
                    <a:pt x="12728" y="24753"/>
                  </a:cubicBezTo>
                  <a:close/>
                  <a:moveTo>
                    <a:pt x="16466" y="24753"/>
                  </a:moveTo>
                  <a:cubicBezTo>
                    <a:pt x="16764" y="24753"/>
                    <a:pt x="17026" y="25003"/>
                    <a:pt x="17026" y="25313"/>
                  </a:cubicBezTo>
                  <a:cubicBezTo>
                    <a:pt x="17026" y="25610"/>
                    <a:pt x="16776" y="25884"/>
                    <a:pt x="16466" y="25884"/>
                  </a:cubicBezTo>
                  <a:cubicBezTo>
                    <a:pt x="16169" y="25884"/>
                    <a:pt x="15895" y="25622"/>
                    <a:pt x="15895" y="25313"/>
                  </a:cubicBezTo>
                  <a:cubicBezTo>
                    <a:pt x="15895" y="25003"/>
                    <a:pt x="16145" y="24753"/>
                    <a:pt x="16466" y="24753"/>
                  </a:cubicBezTo>
                  <a:close/>
                  <a:moveTo>
                    <a:pt x="20181" y="24753"/>
                  </a:moveTo>
                  <a:cubicBezTo>
                    <a:pt x="20491" y="24753"/>
                    <a:pt x="20753" y="25003"/>
                    <a:pt x="20753" y="25313"/>
                  </a:cubicBezTo>
                  <a:cubicBezTo>
                    <a:pt x="20753" y="25622"/>
                    <a:pt x="20491" y="25884"/>
                    <a:pt x="20181" y="25884"/>
                  </a:cubicBezTo>
                  <a:cubicBezTo>
                    <a:pt x="19872" y="25884"/>
                    <a:pt x="19622" y="25622"/>
                    <a:pt x="19622" y="25313"/>
                  </a:cubicBezTo>
                  <a:cubicBezTo>
                    <a:pt x="19634" y="25003"/>
                    <a:pt x="19872" y="24753"/>
                    <a:pt x="20181" y="24753"/>
                  </a:cubicBezTo>
                  <a:close/>
                  <a:moveTo>
                    <a:pt x="23920" y="24753"/>
                  </a:moveTo>
                  <a:cubicBezTo>
                    <a:pt x="24217" y="24753"/>
                    <a:pt x="24479" y="25003"/>
                    <a:pt x="24479" y="25313"/>
                  </a:cubicBezTo>
                  <a:cubicBezTo>
                    <a:pt x="24479" y="25610"/>
                    <a:pt x="24229" y="25884"/>
                    <a:pt x="23920" y="25884"/>
                  </a:cubicBezTo>
                  <a:cubicBezTo>
                    <a:pt x="23610" y="25884"/>
                    <a:pt x="23348" y="25622"/>
                    <a:pt x="23348" y="25313"/>
                  </a:cubicBezTo>
                  <a:cubicBezTo>
                    <a:pt x="23348" y="25003"/>
                    <a:pt x="23610" y="24753"/>
                    <a:pt x="23920" y="24753"/>
                  </a:cubicBezTo>
                  <a:close/>
                  <a:moveTo>
                    <a:pt x="27635" y="24753"/>
                  </a:moveTo>
                  <a:cubicBezTo>
                    <a:pt x="27956" y="24753"/>
                    <a:pt x="28206" y="25003"/>
                    <a:pt x="28206" y="25313"/>
                  </a:cubicBezTo>
                  <a:cubicBezTo>
                    <a:pt x="28206" y="25622"/>
                    <a:pt x="27956" y="25884"/>
                    <a:pt x="27635" y="25884"/>
                  </a:cubicBezTo>
                  <a:cubicBezTo>
                    <a:pt x="27325" y="25884"/>
                    <a:pt x="27075" y="25622"/>
                    <a:pt x="27075" y="25313"/>
                  </a:cubicBezTo>
                  <a:cubicBezTo>
                    <a:pt x="27087" y="25003"/>
                    <a:pt x="27325" y="24753"/>
                    <a:pt x="27635" y="24753"/>
                  </a:cubicBezTo>
                  <a:close/>
                  <a:moveTo>
                    <a:pt x="31373" y="24753"/>
                  </a:moveTo>
                  <a:cubicBezTo>
                    <a:pt x="31671" y="24753"/>
                    <a:pt x="31945" y="25003"/>
                    <a:pt x="31945" y="25313"/>
                  </a:cubicBezTo>
                  <a:cubicBezTo>
                    <a:pt x="31945" y="25610"/>
                    <a:pt x="31683" y="25884"/>
                    <a:pt x="31373" y="25884"/>
                  </a:cubicBezTo>
                  <a:cubicBezTo>
                    <a:pt x="31064" y="25884"/>
                    <a:pt x="30814" y="25622"/>
                    <a:pt x="30814" y="25313"/>
                  </a:cubicBezTo>
                  <a:cubicBezTo>
                    <a:pt x="30814" y="25003"/>
                    <a:pt x="31064" y="24753"/>
                    <a:pt x="31373" y="24753"/>
                  </a:cubicBezTo>
                  <a:close/>
                  <a:moveTo>
                    <a:pt x="35100" y="24753"/>
                  </a:moveTo>
                  <a:cubicBezTo>
                    <a:pt x="35409" y="24753"/>
                    <a:pt x="35659" y="25003"/>
                    <a:pt x="35659" y="25313"/>
                  </a:cubicBezTo>
                  <a:cubicBezTo>
                    <a:pt x="35659" y="25622"/>
                    <a:pt x="35409" y="25884"/>
                    <a:pt x="35100" y="25884"/>
                  </a:cubicBezTo>
                  <a:cubicBezTo>
                    <a:pt x="34778" y="25884"/>
                    <a:pt x="34528" y="25622"/>
                    <a:pt x="34528" y="25313"/>
                  </a:cubicBezTo>
                  <a:cubicBezTo>
                    <a:pt x="34540" y="25003"/>
                    <a:pt x="34778" y="24753"/>
                    <a:pt x="35100" y="24753"/>
                  </a:cubicBezTo>
                  <a:close/>
                  <a:moveTo>
                    <a:pt x="38815" y="24753"/>
                  </a:moveTo>
                  <a:cubicBezTo>
                    <a:pt x="39112" y="24753"/>
                    <a:pt x="39386" y="25003"/>
                    <a:pt x="39386" y="25313"/>
                  </a:cubicBezTo>
                  <a:cubicBezTo>
                    <a:pt x="39386" y="25610"/>
                    <a:pt x="39124" y="25884"/>
                    <a:pt x="38815" y="25884"/>
                  </a:cubicBezTo>
                  <a:cubicBezTo>
                    <a:pt x="38517" y="25884"/>
                    <a:pt x="38255" y="25622"/>
                    <a:pt x="38255" y="25313"/>
                  </a:cubicBezTo>
                  <a:cubicBezTo>
                    <a:pt x="38255" y="25003"/>
                    <a:pt x="38505" y="24753"/>
                    <a:pt x="38815" y="24753"/>
                  </a:cubicBezTo>
                  <a:close/>
                  <a:moveTo>
                    <a:pt x="42553" y="24753"/>
                  </a:moveTo>
                  <a:cubicBezTo>
                    <a:pt x="42863" y="24753"/>
                    <a:pt x="43113" y="25003"/>
                    <a:pt x="43113" y="25313"/>
                  </a:cubicBezTo>
                  <a:cubicBezTo>
                    <a:pt x="43113" y="25622"/>
                    <a:pt x="42863" y="25884"/>
                    <a:pt x="42553" y="25884"/>
                  </a:cubicBezTo>
                  <a:cubicBezTo>
                    <a:pt x="42232" y="25884"/>
                    <a:pt x="41982" y="25622"/>
                    <a:pt x="41982" y="25313"/>
                  </a:cubicBezTo>
                  <a:cubicBezTo>
                    <a:pt x="41982" y="25003"/>
                    <a:pt x="42244" y="24753"/>
                    <a:pt x="42553" y="24753"/>
                  </a:cubicBezTo>
                  <a:close/>
                  <a:moveTo>
                    <a:pt x="46268" y="24753"/>
                  </a:moveTo>
                  <a:cubicBezTo>
                    <a:pt x="46565" y="24753"/>
                    <a:pt x="46839" y="25003"/>
                    <a:pt x="46839" y="25313"/>
                  </a:cubicBezTo>
                  <a:cubicBezTo>
                    <a:pt x="46839" y="25610"/>
                    <a:pt x="46589" y="25884"/>
                    <a:pt x="46268" y="25884"/>
                  </a:cubicBezTo>
                  <a:cubicBezTo>
                    <a:pt x="45970" y="25884"/>
                    <a:pt x="45708" y="25622"/>
                    <a:pt x="45708" y="25313"/>
                  </a:cubicBezTo>
                  <a:cubicBezTo>
                    <a:pt x="45708" y="25003"/>
                    <a:pt x="45958" y="24753"/>
                    <a:pt x="46268" y="24753"/>
                  </a:cubicBezTo>
                  <a:close/>
                  <a:moveTo>
                    <a:pt x="50006" y="24753"/>
                  </a:moveTo>
                  <a:cubicBezTo>
                    <a:pt x="50316" y="24753"/>
                    <a:pt x="50578" y="25003"/>
                    <a:pt x="50578" y="25313"/>
                  </a:cubicBezTo>
                  <a:cubicBezTo>
                    <a:pt x="50578" y="25622"/>
                    <a:pt x="50316" y="25884"/>
                    <a:pt x="50006" y="25884"/>
                  </a:cubicBezTo>
                  <a:cubicBezTo>
                    <a:pt x="49697" y="25884"/>
                    <a:pt x="49447" y="25622"/>
                    <a:pt x="49447" y="25313"/>
                  </a:cubicBezTo>
                  <a:cubicBezTo>
                    <a:pt x="49447" y="25003"/>
                    <a:pt x="49697" y="24753"/>
                    <a:pt x="50006" y="24753"/>
                  </a:cubicBezTo>
                  <a:close/>
                  <a:moveTo>
                    <a:pt x="53733" y="24753"/>
                  </a:moveTo>
                  <a:cubicBezTo>
                    <a:pt x="54031" y="24753"/>
                    <a:pt x="54293" y="25003"/>
                    <a:pt x="54293" y="25313"/>
                  </a:cubicBezTo>
                  <a:cubicBezTo>
                    <a:pt x="54293" y="25610"/>
                    <a:pt x="54043" y="25884"/>
                    <a:pt x="53733" y="25884"/>
                  </a:cubicBezTo>
                  <a:cubicBezTo>
                    <a:pt x="53412" y="25884"/>
                    <a:pt x="53162" y="25622"/>
                    <a:pt x="53162" y="25313"/>
                  </a:cubicBezTo>
                  <a:cubicBezTo>
                    <a:pt x="53162" y="25003"/>
                    <a:pt x="53412" y="24753"/>
                    <a:pt x="53733" y="24753"/>
                  </a:cubicBezTo>
                  <a:close/>
                  <a:moveTo>
                    <a:pt x="57460" y="24753"/>
                  </a:moveTo>
                  <a:cubicBezTo>
                    <a:pt x="57781" y="24753"/>
                    <a:pt x="58031" y="25003"/>
                    <a:pt x="58031" y="25313"/>
                  </a:cubicBezTo>
                  <a:cubicBezTo>
                    <a:pt x="58031" y="25622"/>
                    <a:pt x="57781" y="25884"/>
                    <a:pt x="57460" y="25884"/>
                  </a:cubicBezTo>
                  <a:cubicBezTo>
                    <a:pt x="57150" y="25884"/>
                    <a:pt x="56900" y="25622"/>
                    <a:pt x="56900" y="25313"/>
                  </a:cubicBezTo>
                  <a:cubicBezTo>
                    <a:pt x="56900" y="25003"/>
                    <a:pt x="57150" y="24753"/>
                    <a:pt x="57460" y="24753"/>
                  </a:cubicBezTo>
                  <a:close/>
                  <a:moveTo>
                    <a:pt x="61186" y="24753"/>
                  </a:moveTo>
                  <a:cubicBezTo>
                    <a:pt x="61484" y="24753"/>
                    <a:pt x="61746" y="25003"/>
                    <a:pt x="61746" y="25313"/>
                  </a:cubicBezTo>
                  <a:cubicBezTo>
                    <a:pt x="61746" y="25610"/>
                    <a:pt x="61496" y="25884"/>
                    <a:pt x="61186" y="25884"/>
                  </a:cubicBezTo>
                  <a:cubicBezTo>
                    <a:pt x="60877" y="25884"/>
                    <a:pt x="60615" y="25622"/>
                    <a:pt x="60615" y="25313"/>
                  </a:cubicBezTo>
                  <a:cubicBezTo>
                    <a:pt x="60615" y="25003"/>
                    <a:pt x="60877" y="24753"/>
                    <a:pt x="61186" y="24753"/>
                  </a:cubicBezTo>
                  <a:close/>
                  <a:moveTo>
                    <a:pt x="64925" y="24753"/>
                  </a:moveTo>
                  <a:cubicBezTo>
                    <a:pt x="65234" y="24753"/>
                    <a:pt x="65485" y="25003"/>
                    <a:pt x="65485" y="25313"/>
                  </a:cubicBezTo>
                  <a:cubicBezTo>
                    <a:pt x="65485" y="25622"/>
                    <a:pt x="65234" y="25884"/>
                    <a:pt x="64925" y="25884"/>
                  </a:cubicBezTo>
                  <a:cubicBezTo>
                    <a:pt x="64603" y="25884"/>
                    <a:pt x="64353" y="25622"/>
                    <a:pt x="64353" y="25313"/>
                  </a:cubicBezTo>
                  <a:cubicBezTo>
                    <a:pt x="64353" y="25003"/>
                    <a:pt x="64603" y="24753"/>
                    <a:pt x="64925" y="24753"/>
                  </a:cubicBezTo>
                  <a:close/>
                  <a:moveTo>
                    <a:pt x="68640" y="24753"/>
                  </a:moveTo>
                  <a:cubicBezTo>
                    <a:pt x="68937" y="24753"/>
                    <a:pt x="69211" y="25003"/>
                    <a:pt x="69211" y="25313"/>
                  </a:cubicBezTo>
                  <a:cubicBezTo>
                    <a:pt x="69211" y="25610"/>
                    <a:pt x="68949" y="25884"/>
                    <a:pt x="68640" y="25884"/>
                  </a:cubicBezTo>
                  <a:cubicBezTo>
                    <a:pt x="68330" y="25884"/>
                    <a:pt x="68080" y="25622"/>
                    <a:pt x="68080" y="25313"/>
                  </a:cubicBezTo>
                  <a:cubicBezTo>
                    <a:pt x="68092" y="25003"/>
                    <a:pt x="68330" y="24753"/>
                    <a:pt x="68640" y="24753"/>
                  </a:cubicBezTo>
                  <a:close/>
                  <a:moveTo>
                    <a:pt x="72366" y="24753"/>
                  </a:moveTo>
                  <a:cubicBezTo>
                    <a:pt x="72676" y="24753"/>
                    <a:pt x="72926" y="25003"/>
                    <a:pt x="72926" y="25313"/>
                  </a:cubicBezTo>
                  <a:cubicBezTo>
                    <a:pt x="72926" y="25622"/>
                    <a:pt x="72676" y="25884"/>
                    <a:pt x="72366" y="25884"/>
                  </a:cubicBezTo>
                  <a:cubicBezTo>
                    <a:pt x="72045" y="25884"/>
                    <a:pt x="71795" y="25622"/>
                    <a:pt x="71795" y="25313"/>
                  </a:cubicBezTo>
                  <a:cubicBezTo>
                    <a:pt x="71807" y="25003"/>
                    <a:pt x="72069" y="24753"/>
                    <a:pt x="72366" y="24753"/>
                  </a:cubicBezTo>
                  <a:close/>
                  <a:moveTo>
                    <a:pt x="76093" y="24753"/>
                  </a:moveTo>
                  <a:cubicBezTo>
                    <a:pt x="76391" y="24753"/>
                    <a:pt x="76664" y="25003"/>
                    <a:pt x="76664" y="25313"/>
                  </a:cubicBezTo>
                  <a:cubicBezTo>
                    <a:pt x="76664" y="25610"/>
                    <a:pt x="76403" y="25884"/>
                    <a:pt x="76093" y="25884"/>
                  </a:cubicBezTo>
                  <a:cubicBezTo>
                    <a:pt x="75795" y="25884"/>
                    <a:pt x="75533" y="25622"/>
                    <a:pt x="75533" y="25313"/>
                  </a:cubicBezTo>
                  <a:cubicBezTo>
                    <a:pt x="75533" y="25003"/>
                    <a:pt x="75783" y="24753"/>
                    <a:pt x="76093" y="24753"/>
                  </a:cubicBezTo>
                  <a:close/>
                  <a:moveTo>
                    <a:pt x="79712" y="24753"/>
                  </a:moveTo>
                  <a:cubicBezTo>
                    <a:pt x="80010" y="24753"/>
                    <a:pt x="80284" y="25003"/>
                    <a:pt x="80284" y="25313"/>
                  </a:cubicBezTo>
                  <a:cubicBezTo>
                    <a:pt x="80284" y="25610"/>
                    <a:pt x="80022" y="25884"/>
                    <a:pt x="79712" y="25884"/>
                  </a:cubicBezTo>
                  <a:cubicBezTo>
                    <a:pt x="79403" y="25884"/>
                    <a:pt x="79153" y="25622"/>
                    <a:pt x="79153" y="25313"/>
                  </a:cubicBezTo>
                  <a:cubicBezTo>
                    <a:pt x="79153" y="25003"/>
                    <a:pt x="79403" y="24753"/>
                    <a:pt x="79712" y="24753"/>
                  </a:cubicBezTo>
                  <a:close/>
                  <a:moveTo>
                    <a:pt x="83451" y="24753"/>
                  </a:moveTo>
                  <a:cubicBezTo>
                    <a:pt x="83761" y="24753"/>
                    <a:pt x="84011" y="25003"/>
                    <a:pt x="84011" y="25313"/>
                  </a:cubicBezTo>
                  <a:cubicBezTo>
                    <a:pt x="84011" y="25622"/>
                    <a:pt x="83761" y="25884"/>
                    <a:pt x="83451" y="25884"/>
                  </a:cubicBezTo>
                  <a:cubicBezTo>
                    <a:pt x="83141" y="25884"/>
                    <a:pt x="82880" y="25622"/>
                    <a:pt x="82880" y="25313"/>
                  </a:cubicBezTo>
                  <a:cubicBezTo>
                    <a:pt x="82880" y="25003"/>
                    <a:pt x="83141" y="24753"/>
                    <a:pt x="83451" y="24753"/>
                  </a:cubicBezTo>
                  <a:close/>
                  <a:moveTo>
                    <a:pt x="87166" y="24753"/>
                  </a:moveTo>
                  <a:cubicBezTo>
                    <a:pt x="87463" y="24753"/>
                    <a:pt x="87737" y="25003"/>
                    <a:pt x="87737" y="25313"/>
                  </a:cubicBezTo>
                  <a:cubicBezTo>
                    <a:pt x="87737" y="25610"/>
                    <a:pt x="87475" y="25884"/>
                    <a:pt x="87166" y="25884"/>
                  </a:cubicBezTo>
                  <a:cubicBezTo>
                    <a:pt x="86856" y="25884"/>
                    <a:pt x="86606" y="25622"/>
                    <a:pt x="86606" y="25313"/>
                  </a:cubicBezTo>
                  <a:cubicBezTo>
                    <a:pt x="86606" y="25003"/>
                    <a:pt x="86856" y="24753"/>
                    <a:pt x="87166" y="24753"/>
                  </a:cubicBezTo>
                  <a:close/>
                  <a:moveTo>
                    <a:pt x="90904" y="24753"/>
                  </a:moveTo>
                  <a:cubicBezTo>
                    <a:pt x="91214" y="24753"/>
                    <a:pt x="91464" y="25003"/>
                    <a:pt x="91464" y="25313"/>
                  </a:cubicBezTo>
                  <a:cubicBezTo>
                    <a:pt x="91464" y="25622"/>
                    <a:pt x="91214" y="25884"/>
                    <a:pt x="90904" y="25884"/>
                  </a:cubicBezTo>
                  <a:cubicBezTo>
                    <a:pt x="90595" y="25884"/>
                    <a:pt x="90345" y="25622"/>
                    <a:pt x="90345" y="25313"/>
                  </a:cubicBezTo>
                  <a:cubicBezTo>
                    <a:pt x="90345" y="25003"/>
                    <a:pt x="90595" y="24753"/>
                    <a:pt x="90904" y="24753"/>
                  </a:cubicBezTo>
                  <a:close/>
                  <a:moveTo>
                    <a:pt x="94631" y="24753"/>
                  </a:moveTo>
                  <a:cubicBezTo>
                    <a:pt x="94929" y="24753"/>
                    <a:pt x="95191" y="25003"/>
                    <a:pt x="95191" y="25313"/>
                  </a:cubicBezTo>
                  <a:cubicBezTo>
                    <a:pt x="95191" y="25610"/>
                    <a:pt x="94941" y="25884"/>
                    <a:pt x="94631" y="25884"/>
                  </a:cubicBezTo>
                  <a:cubicBezTo>
                    <a:pt x="94310" y="25884"/>
                    <a:pt x="94060" y="25622"/>
                    <a:pt x="94060" y="25313"/>
                  </a:cubicBezTo>
                  <a:cubicBezTo>
                    <a:pt x="94071" y="25003"/>
                    <a:pt x="94310" y="24753"/>
                    <a:pt x="94631" y="24753"/>
                  </a:cubicBezTo>
                  <a:close/>
                  <a:moveTo>
                    <a:pt x="98346" y="24753"/>
                  </a:moveTo>
                  <a:cubicBezTo>
                    <a:pt x="98655" y="24753"/>
                    <a:pt x="98905" y="25003"/>
                    <a:pt x="98905" y="25313"/>
                  </a:cubicBezTo>
                  <a:cubicBezTo>
                    <a:pt x="98905" y="25622"/>
                    <a:pt x="98655" y="25884"/>
                    <a:pt x="98346" y="25884"/>
                  </a:cubicBezTo>
                  <a:cubicBezTo>
                    <a:pt x="98036" y="25884"/>
                    <a:pt x="97786" y="25622"/>
                    <a:pt x="97786" y="25313"/>
                  </a:cubicBezTo>
                  <a:cubicBezTo>
                    <a:pt x="97798" y="25003"/>
                    <a:pt x="98036" y="24753"/>
                    <a:pt x="98346" y="24753"/>
                  </a:cubicBezTo>
                  <a:close/>
                  <a:moveTo>
                    <a:pt x="102084" y="24753"/>
                  </a:moveTo>
                  <a:cubicBezTo>
                    <a:pt x="102382" y="24753"/>
                    <a:pt x="102644" y="25003"/>
                    <a:pt x="102644" y="25313"/>
                  </a:cubicBezTo>
                  <a:cubicBezTo>
                    <a:pt x="102644" y="25610"/>
                    <a:pt x="102394" y="25884"/>
                    <a:pt x="102084" y="25884"/>
                  </a:cubicBezTo>
                  <a:cubicBezTo>
                    <a:pt x="101787" y="25884"/>
                    <a:pt x="101513" y="25622"/>
                    <a:pt x="101513" y="25313"/>
                  </a:cubicBezTo>
                  <a:cubicBezTo>
                    <a:pt x="101513" y="25003"/>
                    <a:pt x="101775" y="24753"/>
                    <a:pt x="102084" y="24753"/>
                  </a:cubicBezTo>
                  <a:close/>
                  <a:moveTo>
                    <a:pt x="105799" y="24753"/>
                  </a:moveTo>
                  <a:cubicBezTo>
                    <a:pt x="106121" y="24753"/>
                    <a:pt x="106371" y="25003"/>
                    <a:pt x="106371" y="25313"/>
                  </a:cubicBezTo>
                  <a:cubicBezTo>
                    <a:pt x="106371" y="25622"/>
                    <a:pt x="106109" y="25884"/>
                    <a:pt x="105799" y="25884"/>
                  </a:cubicBezTo>
                  <a:cubicBezTo>
                    <a:pt x="105490" y="25884"/>
                    <a:pt x="105239" y="25622"/>
                    <a:pt x="105239" y="25313"/>
                  </a:cubicBezTo>
                  <a:cubicBezTo>
                    <a:pt x="105251" y="25003"/>
                    <a:pt x="105490" y="24753"/>
                    <a:pt x="105799" y="24753"/>
                  </a:cubicBezTo>
                  <a:close/>
                  <a:moveTo>
                    <a:pt x="109538" y="24753"/>
                  </a:moveTo>
                  <a:cubicBezTo>
                    <a:pt x="109835" y="24753"/>
                    <a:pt x="110109" y="25003"/>
                    <a:pt x="110109" y="25313"/>
                  </a:cubicBezTo>
                  <a:cubicBezTo>
                    <a:pt x="110109" y="25610"/>
                    <a:pt x="109847" y="25884"/>
                    <a:pt x="109538" y="25884"/>
                  </a:cubicBezTo>
                  <a:cubicBezTo>
                    <a:pt x="109228" y="25884"/>
                    <a:pt x="108978" y="25622"/>
                    <a:pt x="108978" y="25313"/>
                  </a:cubicBezTo>
                  <a:cubicBezTo>
                    <a:pt x="108978" y="25003"/>
                    <a:pt x="109228" y="24753"/>
                    <a:pt x="109538" y="24753"/>
                  </a:cubicBezTo>
                  <a:close/>
                  <a:moveTo>
                    <a:pt x="113264" y="24753"/>
                  </a:moveTo>
                  <a:cubicBezTo>
                    <a:pt x="113574" y="24753"/>
                    <a:pt x="113824" y="25003"/>
                    <a:pt x="113824" y="25313"/>
                  </a:cubicBezTo>
                  <a:cubicBezTo>
                    <a:pt x="113824" y="25622"/>
                    <a:pt x="113574" y="25884"/>
                    <a:pt x="113264" y="25884"/>
                  </a:cubicBezTo>
                  <a:cubicBezTo>
                    <a:pt x="112943" y="25884"/>
                    <a:pt x="112693" y="25622"/>
                    <a:pt x="112693" y="25313"/>
                  </a:cubicBezTo>
                  <a:cubicBezTo>
                    <a:pt x="112705" y="25003"/>
                    <a:pt x="112943" y="24753"/>
                    <a:pt x="113264" y="24753"/>
                  </a:cubicBezTo>
                  <a:close/>
                  <a:moveTo>
                    <a:pt x="116991" y="24753"/>
                  </a:moveTo>
                  <a:cubicBezTo>
                    <a:pt x="117289" y="24753"/>
                    <a:pt x="117562" y="25003"/>
                    <a:pt x="117562" y="25313"/>
                  </a:cubicBezTo>
                  <a:cubicBezTo>
                    <a:pt x="117562" y="25610"/>
                    <a:pt x="117312" y="25884"/>
                    <a:pt x="116991" y="25884"/>
                  </a:cubicBezTo>
                  <a:cubicBezTo>
                    <a:pt x="116681" y="25884"/>
                    <a:pt x="116431" y="25622"/>
                    <a:pt x="116431" y="25313"/>
                  </a:cubicBezTo>
                  <a:cubicBezTo>
                    <a:pt x="116431" y="25003"/>
                    <a:pt x="116681" y="24753"/>
                    <a:pt x="116991" y="24753"/>
                  </a:cubicBezTo>
                  <a:close/>
                  <a:moveTo>
                    <a:pt x="120718" y="24753"/>
                  </a:moveTo>
                  <a:cubicBezTo>
                    <a:pt x="121027" y="24753"/>
                    <a:pt x="121277" y="25003"/>
                    <a:pt x="121277" y="25313"/>
                  </a:cubicBezTo>
                  <a:cubicBezTo>
                    <a:pt x="121277" y="25622"/>
                    <a:pt x="121027" y="25884"/>
                    <a:pt x="120718" y="25884"/>
                  </a:cubicBezTo>
                  <a:cubicBezTo>
                    <a:pt x="120408" y="25884"/>
                    <a:pt x="120146" y="25622"/>
                    <a:pt x="120146" y="25313"/>
                  </a:cubicBezTo>
                  <a:cubicBezTo>
                    <a:pt x="120170" y="25003"/>
                    <a:pt x="120420" y="24753"/>
                    <a:pt x="120718" y="24753"/>
                  </a:cubicBezTo>
                  <a:close/>
                  <a:moveTo>
                    <a:pt x="124456" y="24753"/>
                  </a:moveTo>
                  <a:cubicBezTo>
                    <a:pt x="124754" y="24753"/>
                    <a:pt x="125016" y="25003"/>
                    <a:pt x="125016" y="25313"/>
                  </a:cubicBezTo>
                  <a:cubicBezTo>
                    <a:pt x="125016" y="25610"/>
                    <a:pt x="124766" y="25884"/>
                    <a:pt x="124456" y="25884"/>
                  </a:cubicBezTo>
                  <a:cubicBezTo>
                    <a:pt x="124135" y="25884"/>
                    <a:pt x="123885" y="25622"/>
                    <a:pt x="123885" y="25313"/>
                  </a:cubicBezTo>
                  <a:cubicBezTo>
                    <a:pt x="123885" y="25003"/>
                    <a:pt x="124135" y="24753"/>
                    <a:pt x="124456" y="24753"/>
                  </a:cubicBezTo>
                  <a:close/>
                  <a:moveTo>
                    <a:pt x="128171" y="24753"/>
                  </a:moveTo>
                  <a:cubicBezTo>
                    <a:pt x="128480" y="24753"/>
                    <a:pt x="128742" y="25003"/>
                    <a:pt x="128742" y="25313"/>
                  </a:cubicBezTo>
                  <a:cubicBezTo>
                    <a:pt x="128742" y="25622"/>
                    <a:pt x="128480" y="25884"/>
                    <a:pt x="128171" y="25884"/>
                  </a:cubicBezTo>
                  <a:cubicBezTo>
                    <a:pt x="127861" y="25884"/>
                    <a:pt x="127611" y="25622"/>
                    <a:pt x="127611" y="25313"/>
                  </a:cubicBezTo>
                  <a:cubicBezTo>
                    <a:pt x="127611" y="25003"/>
                    <a:pt x="127861" y="24753"/>
                    <a:pt x="128171" y="24753"/>
                  </a:cubicBezTo>
                  <a:close/>
                  <a:moveTo>
                    <a:pt x="131898" y="24753"/>
                  </a:moveTo>
                  <a:cubicBezTo>
                    <a:pt x="132195" y="24753"/>
                    <a:pt x="132457" y="25003"/>
                    <a:pt x="132457" y="25313"/>
                  </a:cubicBezTo>
                  <a:cubicBezTo>
                    <a:pt x="132457" y="25610"/>
                    <a:pt x="132207" y="25884"/>
                    <a:pt x="131898" y="25884"/>
                  </a:cubicBezTo>
                  <a:cubicBezTo>
                    <a:pt x="131600" y="25884"/>
                    <a:pt x="131326" y="25622"/>
                    <a:pt x="131326" y="25313"/>
                  </a:cubicBezTo>
                  <a:cubicBezTo>
                    <a:pt x="131338" y="25003"/>
                    <a:pt x="131576" y="24753"/>
                    <a:pt x="131898" y="24753"/>
                  </a:cubicBezTo>
                  <a:close/>
                  <a:moveTo>
                    <a:pt x="135624" y="24753"/>
                  </a:moveTo>
                  <a:cubicBezTo>
                    <a:pt x="135946" y="24753"/>
                    <a:pt x="136196" y="25003"/>
                    <a:pt x="136196" y="25313"/>
                  </a:cubicBezTo>
                  <a:cubicBezTo>
                    <a:pt x="136196" y="25622"/>
                    <a:pt x="135934" y="25884"/>
                    <a:pt x="135624" y="25884"/>
                  </a:cubicBezTo>
                  <a:cubicBezTo>
                    <a:pt x="135315" y="25884"/>
                    <a:pt x="135065" y="25622"/>
                    <a:pt x="135065" y="25313"/>
                  </a:cubicBezTo>
                  <a:cubicBezTo>
                    <a:pt x="135065" y="25003"/>
                    <a:pt x="135315" y="24753"/>
                    <a:pt x="135624" y="24753"/>
                  </a:cubicBezTo>
                  <a:close/>
                  <a:moveTo>
                    <a:pt x="139351" y="24753"/>
                  </a:moveTo>
                  <a:cubicBezTo>
                    <a:pt x="139649" y="24753"/>
                    <a:pt x="139910" y="25003"/>
                    <a:pt x="139910" y="25313"/>
                  </a:cubicBezTo>
                  <a:cubicBezTo>
                    <a:pt x="139910" y="25610"/>
                    <a:pt x="139660" y="25884"/>
                    <a:pt x="139351" y="25884"/>
                  </a:cubicBezTo>
                  <a:cubicBezTo>
                    <a:pt x="139053" y="25884"/>
                    <a:pt x="138779" y="25622"/>
                    <a:pt x="138779" y="25313"/>
                  </a:cubicBezTo>
                  <a:cubicBezTo>
                    <a:pt x="138779" y="25003"/>
                    <a:pt x="139041" y="24753"/>
                    <a:pt x="139351" y="24753"/>
                  </a:cubicBezTo>
                  <a:close/>
                  <a:moveTo>
                    <a:pt x="3405" y="26610"/>
                  </a:moveTo>
                  <a:cubicBezTo>
                    <a:pt x="3703" y="26610"/>
                    <a:pt x="3977" y="26861"/>
                    <a:pt x="3977" y="27182"/>
                  </a:cubicBezTo>
                  <a:cubicBezTo>
                    <a:pt x="3977" y="27480"/>
                    <a:pt x="3727" y="27742"/>
                    <a:pt x="3405" y="27742"/>
                  </a:cubicBezTo>
                  <a:cubicBezTo>
                    <a:pt x="3096" y="27742"/>
                    <a:pt x="2846" y="27492"/>
                    <a:pt x="2846" y="27182"/>
                  </a:cubicBezTo>
                  <a:cubicBezTo>
                    <a:pt x="2858" y="26861"/>
                    <a:pt x="3096" y="26610"/>
                    <a:pt x="3405" y="26610"/>
                  </a:cubicBezTo>
                  <a:close/>
                  <a:moveTo>
                    <a:pt x="7132" y="26610"/>
                  </a:moveTo>
                  <a:cubicBezTo>
                    <a:pt x="7430" y="26610"/>
                    <a:pt x="7692" y="26861"/>
                    <a:pt x="7692" y="27182"/>
                  </a:cubicBezTo>
                  <a:cubicBezTo>
                    <a:pt x="7692" y="27480"/>
                    <a:pt x="7442" y="27742"/>
                    <a:pt x="7132" y="27742"/>
                  </a:cubicBezTo>
                  <a:cubicBezTo>
                    <a:pt x="6834" y="27742"/>
                    <a:pt x="6560" y="27492"/>
                    <a:pt x="6560" y="27182"/>
                  </a:cubicBezTo>
                  <a:cubicBezTo>
                    <a:pt x="6560" y="26861"/>
                    <a:pt x="6822" y="26610"/>
                    <a:pt x="7132" y="26610"/>
                  </a:cubicBezTo>
                  <a:close/>
                  <a:moveTo>
                    <a:pt x="10871" y="26610"/>
                  </a:moveTo>
                  <a:cubicBezTo>
                    <a:pt x="11168" y="26610"/>
                    <a:pt x="11430" y="26861"/>
                    <a:pt x="11430" y="27182"/>
                  </a:cubicBezTo>
                  <a:cubicBezTo>
                    <a:pt x="11430" y="27480"/>
                    <a:pt x="11180" y="27742"/>
                    <a:pt x="10871" y="27742"/>
                  </a:cubicBezTo>
                  <a:cubicBezTo>
                    <a:pt x="10573" y="27742"/>
                    <a:pt x="10299" y="27492"/>
                    <a:pt x="10299" y="27182"/>
                  </a:cubicBezTo>
                  <a:cubicBezTo>
                    <a:pt x="10299" y="26861"/>
                    <a:pt x="10549" y="26610"/>
                    <a:pt x="10871" y="26610"/>
                  </a:cubicBezTo>
                  <a:close/>
                  <a:moveTo>
                    <a:pt x="14585" y="26610"/>
                  </a:moveTo>
                  <a:cubicBezTo>
                    <a:pt x="14883" y="26610"/>
                    <a:pt x="15157" y="26861"/>
                    <a:pt x="15157" y="27182"/>
                  </a:cubicBezTo>
                  <a:cubicBezTo>
                    <a:pt x="15157" y="27480"/>
                    <a:pt x="14895" y="27742"/>
                    <a:pt x="14585" y="27742"/>
                  </a:cubicBezTo>
                  <a:cubicBezTo>
                    <a:pt x="14288" y="27742"/>
                    <a:pt x="14014" y="27492"/>
                    <a:pt x="14014" y="27182"/>
                  </a:cubicBezTo>
                  <a:cubicBezTo>
                    <a:pt x="14014" y="26861"/>
                    <a:pt x="14276" y="26610"/>
                    <a:pt x="14585" y="26610"/>
                  </a:cubicBezTo>
                  <a:close/>
                  <a:moveTo>
                    <a:pt x="18324" y="26610"/>
                  </a:moveTo>
                  <a:cubicBezTo>
                    <a:pt x="18622" y="26610"/>
                    <a:pt x="18883" y="26861"/>
                    <a:pt x="18883" y="27182"/>
                  </a:cubicBezTo>
                  <a:cubicBezTo>
                    <a:pt x="18883" y="27480"/>
                    <a:pt x="18633" y="27742"/>
                    <a:pt x="18324" y="27742"/>
                  </a:cubicBezTo>
                  <a:cubicBezTo>
                    <a:pt x="18026" y="27742"/>
                    <a:pt x="17752" y="27492"/>
                    <a:pt x="17752" y="27182"/>
                  </a:cubicBezTo>
                  <a:cubicBezTo>
                    <a:pt x="17752" y="26861"/>
                    <a:pt x="18014" y="26610"/>
                    <a:pt x="18324" y="26610"/>
                  </a:cubicBezTo>
                  <a:close/>
                  <a:moveTo>
                    <a:pt x="22039" y="26610"/>
                  </a:moveTo>
                  <a:cubicBezTo>
                    <a:pt x="22336" y="26610"/>
                    <a:pt x="22610" y="26861"/>
                    <a:pt x="22610" y="27182"/>
                  </a:cubicBezTo>
                  <a:cubicBezTo>
                    <a:pt x="22610" y="27480"/>
                    <a:pt x="22360" y="27742"/>
                    <a:pt x="22039" y="27742"/>
                  </a:cubicBezTo>
                  <a:cubicBezTo>
                    <a:pt x="21729" y="27742"/>
                    <a:pt x="21479" y="27492"/>
                    <a:pt x="21479" y="27182"/>
                  </a:cubicBezTo>
                  <a:cubicBezTo>
                    <a:pt x="21479" y="26861"/>
                    <a:pt x="21729" y="26610"/>
                    <a:pt x="22039" y="26610"/>
                  </a:cubicBezTo>
                  <a:close/>
                  <a:moveTo>
                    <a:pt x="25777" y="26610"/>
                  </a:moveTo>
                  <a:cubicBezTo>
                    <a:pt x="26075" y="26610"/>
                    <a:pt x="26349" y="26861"/>
                    <a:pt x="26349" y="27182"/>
                  </a:cubicBezTo>
                  <a:cubicBezTo>
                    <a:pt x="26349" y="27480"/>
                    <a:pt x="26087" y="27742"/>
                    <a:pt x="25777" y="27742"/>
                  </a:cubicBezTo>
                  <a:cubicBezTo>
                    <a:pt x="25468" y="27742"/>
                    <a:pt x="25206" y="27492"/>
                    <a:pt x="25206" y="27182"/>
                  </a:cubicBezTo>
                  <a:cubicBezTo>
                    <a:pt x="25206" y="26861"/>
                    <a:pt x="25468" y="26610"/>
                    <a:pt x="25777" y="26610"/>
                  </a:cubicBezTo>
                  <a:close/>
                  <a:moveTo>
                    <a:pt x="29504" y="26610"/>
                  </a:moveTo>
                  <a:cubicBezTo>
                    <a:pt x="29801" y="26610"/>
                    <a:pt x="30063" y="26861"/>
                    <a:pt x="30063" y="27182"/>
                  </a:cubicBezTo>
                  <a:cubicBezTo>
                    <a:pt x="30063" y="27480"/>
                    <a:pt x="29813" y="27742"/>
                    <a:pt x="29504" y="27742"/>
                  </a:cubicBezTo>
                  <a:cubicBezTo>
                    <a:pt x="29182" y="27742"/>
                    <a:pt x="28932" y="27492"/>
                    <a:pt x="28932" y="27182"/>
                  </a:cubicBezTo>
                  <a:cubicBezTo>
                    <a:pt x="28932" y="26861"/>
                    <a:pt x="29182" y="26610"/>
                    <a:pt x="29504" y="26610"/>
                  </a:cubicBezTo>
                  <a:close/>
                  <a:moveTo>
                    <a:pt x="33230" y="26610"/>
                  </a:moveTo>
                  <a:cubicBezTo>
                    <a:pt x="33528" y="26610"/>
                    <a:pt x="33802" y="26861"/>
                    <a:pt x="33802" y="27182"/>
                  </a:cubicBezTo>
                  <a:cubicBezTo>
                    <a:pt x="33802" y="27480"/>
                    <a:pt x="33552" y="27742"/>
                    <a:pt x="33230" y="27742"/>
                  </a:cubicBezTo>
                  <a:cubicBezTo>
                    <a:pt x="32921" y="27742"/>
                    <a:pt x="32671" y="27492"/>
                    <a:pt x="32671" y="27182"/>
                  </a:cubicBezTo>
                  <a:cubicBezTo>
                    <a:pt x="32671" y="26861"/>
                    <a:pt x="32921" y="26610"/>
                    <a:pt x="33230" y="26610"/>
                  </a:cubicBezTo>
                  <a:close/>
                  <a:moveTo>
                    <a:pt x="36957" y="26610"/>
                  </a:moveTo>
                  <a:cubicBezTo>
                    <a:pt x="37255" y="26610"/>
                    <a:pt x="37517" y="26861"/>
                    <a:pt x="37517" y="27182"/>
                  </a:cubicBezTo>
                  <a:cubicBezTo>
                    <a:pt x="37517" y="27480"/>
                    <a:pt x="37267" y="27742"/>
                    <a:pt x="36957" y="27742"/>
                  </a:cubicBezTo>
                  <a:cubicBezTo>
                    <a:pt x="36648" y="27742"/>
                    <a:pt x="36386" y="27492"/>
                    <a:pt x="36386" y="27182"/>
                  </a:cubicBezTo>
                  <a:cubicBezTo>
                    <a:pt x="36409" y="26861"/>
                    <a:pt x="36648" y="26610"/>
                    <a:pt x="36957" y="26610"/>
                  </a:cubicBezTo>
                  <a:close/>
                  <a:moveTo>
                    <a:pt x="40672" y="26610"/>
                  </a:moveTo>
                  <a:cubicBezTo>
                    <a:pt x="40970" y="26610"/>
                    <a:pt x="41243" y="26861"/>
                    <a:pt x="41243" y="27182"/>
                  </a:cubicBezTo>
                  <a:cubicBezTo>
                    <a:pt x="41243" y="27480"/>
                    <a:pt x="40993" y="27742"/>
                    <a:pt x="40672" y="27742"/>
                  </a:cubicBezTo>
                  <a:cubicBezTo>
                    <a:pt x="40374" y="27742"/>
                    <a:pt x="40112" y="27492"/>
                    <a:pt x="40112" y="27182"/>
                  </a:cubicBezTo>
                  <a:cubicBezTo>
                    <a:pt x="40112" y="26861"/>
                    <a:pt x="40362" y="26610"/>
                    <a:pt x="40672" y="26610"/>
                  </a:cubicBezTo>
                  <a:close/>
                  <a:moveTo>
                    <a:pt x="44410" y="26610"/>
                  </a:moveTo>
                  <a:cubicBezTo>
                    <a:pt x="44708" y="26610"/>
                    <a:pt x="44982" y="26861"/>
                    <a:pt x="44982" y="27182"/>
                  </a:cubicBezTo>
                  <a:cubicBezTo>
                    <a:pt x="44982" y="27480"/>
                    <a:pt x="44720" y="27742"/>
                    <a:pt x="44410" y="27742"/>
                  </a:cubicBezTo>
                  <a:cubicBezTo>
                    <a:pt x="44113" y="27742"/>
                    <a:pt x="43851" y="27492"/>
                    <a:pt x="43851" y="27182"/>
                  </a:cubicBezTo>
                  <a:cubicBezTo>
                    <a:pt x="43851" y="26861"/>
                    <a:pt x="44101" y="26610"/>
                    <a:pt x="44410" y="26610"/>
                  </a:cubicBezTo>
                  <a:close/>
                  <a:moveTo>
                    <a:pt x="48137" y="26610"/>
                  </a:moveTo>
                  <a:cubicBezTo>
                    <a:pt x="48435" y="26610"/>
                    <a:pt x="48697" y="26861"/>
                    <a:pt x="48697" y="27182"/>
                  </a:cubicBezTo>
                  <a:cubicBezTo>
                    <a:pt x="48697" y="27480"/>
                    <a:pt x="48447" y="27742"/>
                    <a:pt x="48137" y="27742"/>
                  </a:cubicBezTo>
                  <a:cubicBezTo>
                    <a:pt x="47839" y="27742"/>
                    <a:pt x="47566" y="27492"/>
                    <a:pt x="47566" y="27182"/>
                  </a:cubicBezTo>
                  <a:cubicBezTo>
                    <a:pt x="47566" y="26861"/>
                    <a:pt x="47839" y="26610"/>
                    <a:pt x="48137" y="26610"/>
                  </a:cubicBezTo>
                  <a:close/>
                  <a:moveTo>
                    <a:pt x="51864" y="26610"/>
                  </a:moveTo>
                  <a:cubicBezTo>
                    <a:pt x="52161" y="26610"/>
                    <a:pt x="52435" y="26861"/>
                    <a:pt x="52435" y="27182"/>
                  </a:cubicBezTo>
                  <a:cubicBezTo>
                    <a:pt x="52435" y="27480"/>
                    <a:pt x="52185" y="27742"/>
                    <a:pt x="51864" y="27742"/>
                  </a:cubicBezTo>
                  <a:cubicBezTo>
                    <a:pt x="51566" y="27742"/>
                    <a:pt x="51304" y="27492"/>
                    <a:pt x="51304" y="27182"/>
                  </a:cubicBezTo>
                  <a:cubicBezTo>
                    <a:pt x="51304" y="26861"/>
                    <a:pt x="51554" y="26610"/>
                    <a:pt x="51864" y="26610"/>
                  </a:cubicBezTo>
                  <a:close/>
                  <a:moveTo>
                    <a:pt x="55602" y="26610"/>
                  </a:moveTo>
                  <a:cubicBezTo>
                    <a:pt x="55900" y="26610"/>
                    <a:pt x="56174" y="26861"/>
                    <a:pt x="56174" y="27182"/>
                  </a:cubicBezTo>
                  <a:cubicBezTo>
                    <a:pt x="56174" y="27480"/>
                    <a:pt x="55912" y="27742"/>
                    <a:pt x="55602" y="27742"/>
                  </a:cubicBezTo>
                  <a:cubicBezTo>
                    <a:pt x="55293" y="27742"/>
                    <a:pt x="55043" y="27492"/>
                    <a:pt x="55043" y="27182"/>
                  </a:cubicBezTo>
                  <a:cubicBezTo>
                    <a:pt x="55043" y="26861"/>
                    <a:pt x="55293" y="26610"/>
                    <a:pt x="55602" y="26610"/>
                  </a:cubicBezTo>
                  <a:close/>
                  <a:moveTo>
                    <a:pt x="59329" y="26610"/>
                  </a:moveTo>
                  <a:cubicBezTo>
                    <a:pt x="59627" y="26610"/>
                    <a:pt x="59889" y="26861"/>
                    <a:pt x="59889" y="27182"/>
                  </a:cubicBezTo>
                  <a:cubicBezTo>
                    <a:pt x="59889" y="27480"/>
                    <a:pt x="59639" y="27742"/>
                    <a:pt x="59329" y="27742"/>
                  </a:cubicBezTo>
                  <a:cubicBezTo>
                    <a:pt x="59008" y="27742"/>
                    <a:pt x="58757" y="27492"/>
                    <a:pt x="58757" y="27182"/>
                  </a:cubicBezTo>
                  <a:cubicBezTo>
                    <a:pt x="58757" y="26861"/>
                    <a:pt x="59008" y="26610"/>
                    <a:pt x="59329" y="26610"/>
                  </a:cubicBezTo>
                  <a:close/>
                  <a:moveTo>
                    <a:pt x="63056" y="26610"/>
                  </a:moveTo>
                  <a:cubicBezTo>
                    <a:pt x="63353" y="26610"/>
                    <a:pt x="63627" y="26861"/>
                    <a:pt x="63627" y="27182"/>
                  </a:cubicBezTo>
                  <a:cubicBezTo>
                    <a:pt x="63627" y="27480"/>
                    <a:pt x="63377" y="27742"/>
                    <a:pt x="63056" y="27742"/>
                  </a:cubicBezTo>
                  <a:cubicBezTo>
                    <a:pt x="62746" y="27742"/>
                    <a:pt x="62496" y="27492"/>
                    <a:pt x="62496" y="27182"/>
                  </a:cubicBezTo>
                  <a:cubicBezTo>
                    <a:pt x="62496" y="26861"/>
                    <a:pt x="62746" y="26610"/>
                    <a:pt x="63056" y="26610"/>
                  </a:cubicBezTo>
                  <a:close/>
                  <a:moveTo>
                    <a:pt x="66782" y="26610"/>
                  </a:moveTo>
                  <a:cubicBezTo>
                    <a:pt x="67080" y="26610"/>
                    <a:pt x="67342" y="26861"/>
                    <a:pt x="67342" y="27182"/>
                  </a:cubicBezTo>
                  <a:cubicBezTo>
                    <a:pt x="67342" y="27480"/>
                    <a:pt x="67092" y="27742"/>
                    <a:pt x="66782" y="27742"/>
                  </a:cubicBezTo>
                  <a:cubicBezTo>
                    <a:pt x="66473" y="27742"/>
                    <a:pt x="66211" y="27492"/>
                    <a:pt x="66211" y="27182"/>
                  </a:cubicBezTo>
                  <a:cubicBezTo>
                    <a:pt x="66211" y="26861"/>
                    <a:pt x="66473" y="26610"/>
                    <a:pt x="66782" y="26610"/>
                  </a:cubicBezTo>
                  <a:close/>
                  <a:moveTo>
                    <a:pt x="70509" y="26610"/>
                  </a:moveTo>
                  <a:cubicBezTo>
                    <a:pt x="70807" y="26610"/>
                    <a:pt x="71080" y="26861"/>
                    <a:pt x="71080" y="27182"/>
                  </a:cubicBezTo>
                  <a:cubicBezTo>
                    <a:pt x="71080" y="27480"/>
                    <a:pt x="70830" y="27742"/>
                    <a:pt x="70509" y="27742"/>
                  </a:cubicBezTo>
                  <a:cubicBezTo>
                    <a:pt x="70199" y="27742"/>
                    <a:pt x="69949" y="27492"/>
                    <a:pt x="69949" y="27182"/>
                  </a:cubicBezTo>
                  <a:cubicBezTo>
                    <a:pt x="69949" y="26861"/>
                    <a:pt x="70199" y="26610"/>
                    <a:pt x="70509" y="26610"/>
                  </a:cubicBezTo>
                  <a:close/>
                  <a:moveTo>
                    <a:pt x="74236" y="26610"/>
                  </a:moveTo>
                  <a:cubicBezTo>
                    <a:pt x="74533" y="26610"/>
                    <a:pt x="74795" y="26861"/>
                    <a:pt x="74795" y="27182"/>
                  </a:cubicBezTo>
                  <a:cubicBezTo>
                    <a:pt x="74795" y="27480"/>
                    <a:pt x="74545" y="27742"/>
                    <a:pt x="74236" y="27742"/>
                  </a:cubicBezTo>
                  <a:cubicBezTo>
                    <a:pt x="73938" y="27742"/>
                    <a:pt x="73676" y="27492"/>
                    <a:pt x="73676" y="27182"/>
                  </a:cubicBezTo>
                  <a:cubicBezTo>
                    <a:pt x="73676" y="26861"/>
                    <a:pt x="73926" y="26610"/>
                    <a:pt x="74236" y="26610"/>
                  </a:cubicBezTo>
                  <a:close/>
                  <a:moveTo>
                    <a:pt x="77855" y="26610"/>
                  </a:moveTo>
                  <a:cubicBezTo>
                    <a:pt x="78153" y="26610"/>
                    <a:pt x="78415" y="26861"/>
                    <a:pt x="78415" y="27182"/>
                  </a:cubicBezTo>
                  <a:cubicBezTo>
                    <a:pt x="78415" y="27480"/>
                    <a:pt x="78165" y="27742"/>
                    <a:pt x="77855" y="27742"/>
                  </a:cubicBezTo>
                  <a:cubicBezTo>
                    <a:pt x="77546" y="27742"/>
                    <a:pt x="77284" y="27492"/>
                    <a:pt x="77284" y="27182"/>
                  </a:cubicBezTo>
                  <a:cubicBezTo>
                    <a:pt x="77284" y="26861"/>
                    <a:pt x="77546" y="26610"/>
                    <a:pt x="77855" y="26610"/>
                  </a:cubicBezTo>
                  <a:close/>
                  <a:moveTo>
                    <a:pt x="81570" y="26610"/>
                  </a:moveTo>
                  <a:cubicBezTo>
                    <a:pt x="81868" y="26610"/>
                    <a:pt x="82141" y="26861"/>
                    <a:pt x="82141" y="27182"/>
                  </a:cubicBezTo>
                  <a:cubicBezTo>
                    <a:pt x="82141" y="27480"/>
                    <a:pt x="81879" y="27742"/>
                    <a:pt x="81570" y="27742"/>
                  </a:cubicBezTo>
                  <a:cubicBezTo>
                    <a:pt x="81260" y="27742"/>
                    <a:pt x="81010" y="27492"/>
                    <a:pt x="81010" y="27182"/>
                  </a:cubicBezTo>
                  <a:cubicBezTo>
                    <a:pt x="81010" y="26861"/>
                    <a:pt x="81260" y="26610"/>
                    <a:pt x="81570" y="26610"/>
                  </a:cubicBezTo>
                  <a:close/>
                  <a:moveTo>
                    <a:pt x="85308" y="26610"/>
                  </a:moveTo>
                  <a:cubicBezTo>
                    <a:pt x="85606" y="26610"/>
                    <a:pt x="85880" y="26861"/>
                    <a:pt x="85880" y="27182"/>
                  </a:cubicBezTo>
                  <a:cubicBezTo>
                    <a:pt x="85880" y="27480"/>
                    <a:pt x="85618" y="27742"/>
                    <a:pt x="85308" y="27742"/>
                  </a:cubicBezTo>
                  <a:cubicBezTo>
                    <a:pt x="84999" y="27742"/>
                    <a:pt x="84749" y="27492"/>
                    <a:pt x="84749" y="27182"/>
                  </a:cubicBezTo>
                  <a:cubicBezTo>
                    <a:pt x="84749" y="26861"/>
                    <a:pt x="84999" y="26610"/>
                    <a:pt x="85308" y="26610"/>
                  </a:cubicBezTo>
                  <a:close/>
                  <a:moveTo>
                    <a:pt x="89035" y="26610"/>
                  </a:moveTo>
                  <a:cubicBezTo>
                    <a:pt x="89333" y="26610"/>
                    <a:pt x="89595" y="26861"/>
                    <a:pt x="89595" y="27182"/>
                  </a:cubicBezTo>
                  <a:cubicBezTo>
                    <a:pt x="89595" y="27480"/>
                    <a:pt x="89345" y="27742"/>
                    <a:pt x="89035" y="27742"/>
                  </a:cubicBezTo>
                  <a:cubicBezTo>
                    <a:pt x="88714" y="27742"/>
                    <a:pt x="88464" y="27492"/>
                    <a:pt x="88464" y="27182"/>
                  </a:cubicBezTo>
                  <a:cubicBezTo>
                    <a:pt x="88464" y="26861"/>
                    <a:pt x="88714" y="26610"/>
                    <a:pt x="89035" y="26610"/>
                  </a:cubicBezTo>
                  <a:close/>
                  <a:moveTo>
                    <a:pt x="92762" y="26610"/>
                  </a:moveTo>
                  <a:cubicBezTo>
                    <a:pt x="93059" y="26610"/>
                    <a:pt x="93333" y="26861"/>
                    <a:pt x="93333" y="27182"/>
                  </a:cubicBezTo>
                  <a:cubicBezTo>
                    <a:pt x="93333" y="27480"/>
                    <a:pt x="93071" y="27742"/>
                    <a:pt x="92762" y="27742"/>
                  </a:cubicBezTo>
                  <a:cubicBezTo>
                    <a:pt x="92452" y="27742"/>
                    <a:pt x="92202" y="27492"/>
                    <a:pt x="92202" y="27182"/>
                  </a:cubicBezTo>
                  <a:cubicBezTo>
                    <a:pt x="92202" y="26861"/>
                    <a:pt x="92452" y="26610"/>
                    <a:pt x="92762" y="26610"/>
                  </a:cubicBezTo>
                  <a:close/>
                  <a:moveTo>
                    <a:pt x="96488" y="26610"/>
                  </a:moveTo>
                  <a:cubicBezTo>
                    <a:pt x="96786" y="26610"/>
                    <a:pt x="97048" y="26861"/>
                    <a:pt x="97048" y="27182"/>
                  </a:cubicBezTo>
                  <a:cubicBezTo>
                    <a:pt x="97048" y="27480"/>
                    <a:pt x="96798" y="27742"/>
                    <a:pt x="96488" y="27742"/>
                  </a:cubicBezTo>
                  <a:cubicBezTo>
                    <a:pt x="96191" y="27742"/>
                    <a:pt x="95917" y="27492"/>
                    <a:pt x="95917" y="27182"/>
                  </a:cubicBezTo>
                  <a:cubicBezTo>
                    <a:pt x="95917" y="26861"/>
                    <a:pt x="96179" y="26610"/>
                    <a:pt x="96488" y="26610"/>
                  </a:cubicBezTo>
                  <a:close/>
                  <a:moveTo>
                    <a:pt x="100203" y="26610"/>
                  </a:moveTo>
                  <a:cubicBezTo>
                    <a:pt x="100501" y="26610"/>
                    <a:pt x="100775" y="26861"/>
                    <a:pt x="100775" y="27182"/>
                  </a:cubicBezTo>
                  <a:cubicBezTo>
                    <a:pt x="100775" y="27480"/>
                    <a:pt x="100513" y="27742"/>
                    <a:pt x="100203" y="27742"/>
                  </a:cubicBezTo>
                  <a:cubicBezTo>
                    <a:pt x="99905" y="27742"/>
                    <a:pt x="99644" y="27492"/>
                    <a:pt x="99644" y="27182"/>
                  </a:cubicBezTo>
                  <a:cubicBezTo>
                    <a:pt x="99644" y="26861"/>
                    <a:pt x="99894" y="26610"/>
                    <a:pt x="100203" y="26610"/>
                  </a:cubicBezTo>
                  <a:close/>
                  <a:moveTo>
                    <a:pt x="103942" y="26610"/>
                  </a:moveTo>
                  <a:cubicBezTo>
                    <a:pt x="104239" y="26610"/>
                    <a:pt x="104513" y="26861"/>
                    <a:pt x="104513" y="27182"/>
                  </a:cubicBezTo>
                  <a:cubicBezTo>
                    <a:pt x="104513" y="27480"/>
                    <a:pt x="104251" y="27742"/>
                    <a:pt x="103942" y="27742"/>
                  </a:cubicBezTo>
                  <a:cubicBezTo>
                    <a:pt x="103644" y="27742"/>
                    <a:pt x="103382" y="27492"/>
                    <a:pt x="103382" y="27182"/>
                  </a:cubicBezTo>
                  <a:cubicBezTo>
                    <a:pt x="103382" y="26861"/>
                    <a:pt x="103632" y="26610"/>
                    <a:pt x="103942" y="26610"/>
                  </a:cubicBezTo>
                  <a:close/>
                  <a:moveTo>
                    <a:pt x="107668" y="26610"/>
                  </a:moveTo>
                  <a:cubicBezTo>
                    <a:pt x="107966" y="26610"/>
                    <a:pt x="108228" y="26861"/>
                    <a:pt x="108228" y="27182"/>
                  </a:cubicBezTo>
                  <a:cubicBezTo>
                    <a:pt x="108228" y="27480"/>
                    <a:pt x="107978" y="27742"/>
                    <a:pt x="107668" y="27742"/>
                  </a:cubicBezTo>
                  <a:cubicBezTo>
                    <a:pt x="107371" y="27742"/>
                    <a:pt x="107097" y="27492"/>
                    <a:pt x="107097" y="27182"/>
                  </a:cubicBezTo>
                  <a:cubicBezTo>
                    <a:pt x="107097" y="26861"/>
                    <a:pt x="107347" y="26610"/>
                    <a:pt x="107668" y="26610"/>
                  </a:cubicBezTo>
                  <a:close/>
                  <a:moveTo>
                    <a:pt x="111395" y="26610"/>
                  </a:moveTo>
                  <a:cubicBezTo>
                    <a:pt x="111693" y="26610"/>
                    <a:pt x="111967" y="26861"/>
                    <a:pt x="111967" y="27182"/>
                  </a:cubicBezTo>
                  <a:cubicBezTo>
                    <a:pt x="111967" y="27480"/>
                    <a:pt x="111705" y="27742"/>
                    <a:pt x="111395" y="27742"/>
                  </a:cubicBezTo>
                  <a:cubicBezTo>
                    <a:pt x="111085" y="27742"/>
                    <a:pt x="110835" y="27492"/>
                    <a:pt x="110835" y="27182"/>
                  </a:cubicBezTo>
                  <a:cubicBezTo>
                    <a:pt x="110835" y="26861"/>
                    <a:pt x="111085" y="26610"/>
                    <a:pt x="111395" y="26610"/>
                  </a:cubicBezTo>
                  <a:close/>
                  <a:moveTo>
                    <a:pt x="115122" y="26610"/>
                  </a:moveTo>
                  <a:cubicBezTo>
                    <a:pt x="115419" y="26610"/>
                    <a:pt x="115681" y="26861"/>
                    <a:pt x="115681" y="27182"/>
                  </a:cubicBezTo>
                  <a:cubicBezTo>
                    <a:pt x="115681" y="27480"/>
                    <a:pt x="115431" y="27742"/>
                    <a:pt x="115122" y="27742"/>
                  </a:cubicBezTo>
                  <a:cubicBezTo>
                    <a:pt x="114812" y="27742"/>
                    <a:pt x="114550" y="27492"/>
                    <a:pt x="114550" y="27182"/>
                  </a:cubicBezTo>
                  <a:cubicBezTo>
                    <a:pt x="114550" y="26861"/>
                    <a:pt x="114812" y="26610"/>
                    <a:pt x="115122" y="26610"/>
                  </a:cubicBezTo>
                  <a:close/>
                  <a:moveTo>
                    <a:pt x="118860" y="26610"/>
                  </a:moveTo>
                  <a:cubicBezTo>
                    <a:pt x="119158" y="26610"/>
                    <a:pt x="119420" y="26861"/>
                    <a:pt x="119420" y="27182"/>
                  </a:cubicBezTo>
                  <a:cubicBezTo>
                    <a:pt x="119420" y="27480"/>
                    <a:pt x="119170" y="27742"/>
                    <a:pt x="118860" y="27742"/>
                  </a:cubicBezTo>
                  <a:cubicBezTo>
                    <a:pt x="118539" y="27742"/>
                    <a:pt x="118289" y="27492"/>
                    <a:pt x="118289" y="27182"/>
                  </a:cubicBezTo>
                  <a:cubicBezTo>
                    <a:pt x="118289" y="26861"/>
                    <a:pt x="118539" y="26610"/>
                    <a:pt x="118860" y="26610"/>
                  </a:cubicBezTo>
                  <a:close/>
                  <a:moveTo>
                    <a:pt x="122575" y="26610"/>
                  </a:moveTo>
                  <a:cubicBezTo>
                    <a:pt x="122873" y="26610"/>
                    <a:pt x="123146" y="26861"/>
                    <a:pt x="123146" y="27182"/>
                  </a:cubicBezTo>
                  <a:cubicBezTo>
                    <a:pt x="123146" y="27480"/>
                    <a:pt x="122885" y="27742"/>
                    <a:pt x="122575" y="27742"/>
                  </a:cubicBezTo>
                  <a:cubicBezTo>
                    <a:pt x="122265" y="27742"/>
                    <a:pt x="122015" y="27492"/>
                    <a:pt x="122015" y="27182"/>
                  </a:cubicBezTo>
                  <a:cubicBezTo>
                    <a:pt x="122027" y="26861"/>
                    <a:pt x="122277" y="26610"/>
                    <a:pt x="122575" y="26610"/>
                  </a:cubicBezTo>
                  <a:close/>
                  <a:moveTo>
                    <a:pt x="126314" y="26610"/>
                  </a:moveTo>
                  <a:cubicBezTo>
                    <a:pt x="126611" y="26610"/>
                    <a:pt x="126873" y="26861"/>
                    <a:pt x="126873" y="27182"/>
                  </a:cubicBezTo>
                  <a:cubicBezTo>
                    <a:pt x="126873" y="27480"/>
                    <a:pt x="126623" y="27742"/>
                    <a:pt x="126314" y="27742"/>
                  </a:cubicBezTo>
                  <a:cubicBezTo>
                    <a:pt x="126004" y="27742"/>
                    <a:pt x="125742" y="27492"/>
                    <a:pt x="125742" y="27182"/>
                  </a:cubicBezTo>
                  <a:cubicBezTo>
                    <a:pt x="125742" y="26861"/>
                    <a:pt x="126004" y="26610"/>
                    <a:pt x="126314" y="26610"/>
                  </a:cubicBezTo>
                  <a:close/>
                  <a:moveTo>
                    <a:pt x="130028" y="26610"/>
                  </a:moveTo>
                  <a:cubicBezTo>
                    <a:pt x="130326" y="26610"/>
                    <a:pt x="130600" y="26861"/>
                    <a:pt x="130600" y="27182"/>
                  </a:cubicBezTo>
                  <a:cubicBezTo>
                    <a:pt x="130600" y="27480"/>
                    <a:pt x="130350" y="27742"/>
                    <a:pt x="130028" y="27742"/>
                  </a:cubicBezTo>
                  <a:cubicBezTo>
                    <a:pt x="129731" y="27742"/>
                    <a:pt x="129469" y="27492"/>
                    <a:pt x="129469" y="27182"/>
                  </a:cubicBezTo>
                  <a:cubicBezTo>
                    <a:pt x="129469" y="26861"/>
                    <a:pt x="129719" y="26610"/>
                    <a:pt x="130028" y="26610"/>
                  </a:cubicBezTo>
                  <a:close/>
                  <a:moveTo>
                    <a:pt x="133767" y="26610"/>
                  </a:moveTo>
                  <a:cubicBezTo>
                    <a:pt x="134065" y="26610"/>
                    <a:pt x="134326" y="26861"/>
                    <a:pt x="134326" y="27182"/>
                  </a:cubicBezTo>
                  <a:cubicBezTo>
                    <a:pt x="134326" y="27480"/>
                    <a:pt x="134076" y="27742"/>
                    <a:pt x="133767" y="27742"/>
                  </a:cubicBezTo>
                  <a:cubicBezTo>
                    <a:pt x="133469" y="27742"/>
                    <a:pt x="133207" y="27492"/>
                    <a:pt x="133207" y="27182"/>
                  </a:cubicBezTo>
                  <a:cubicBezTo>
                    <a:pt x="133207" y="26861"/>
                    <a:pt x="133457" y="26610"/>
                    <a:pt x="133767" y="26610"/>
                  </a:cubicBezTo>
                  <a:close/>
                  <a:moveTo>
                    <a:pt x="137494" y="26610"/>
                  </a:moveTo>
                  <a:cubicBezTo>
                    <a:pt x="137791" y="26610"/>
                    <a:pt x="138053" y="26861"/>
                    <a:pt x="138053" y="27182"/>
                  </a:cubicBezTo>
                  <a:cubicBezTo>
                    <a:pt x="138053" y="27480"/>
                    <a:pt x="137803" y="27742"/>
                    <a:pt x="137494" y="27742"/>
                  </a:cubicBezTo>
                  <a:cubicBezTo>
                    <a:pt x="137196" y="27742"/>
                    <a:pt x="136922" y="27492"/>
                    <a:pt x="136922" y="27182"/>
                  </a:cubicBezTo>
                  <a:cubicBezTo>
                    <a:pt x="136934" y="26861"/>
                    <a:pt x="137172" y="26610"/>
                    <a:pt x="137494" y="26610"/>
                  </a:cubicBezTo>
                  <a:close/>
                  <a:moveTo>
                    <a:pt x="141220" y="26610"/>
                  </a:moveTo>
                  <a:cubicBezTo>
                    <a:pt x="141518" y="26610"/>
                    <a:pt x="141792" y="26861"/>
                    <a:pt x="141792" y="27182"/>
                  </a:cubicBezTo>
                  <a:cubicBezTo>
                    <a:pt x="141792" y="27480"/>
                    <a:pt x="141530" y="27742"/>
                    <a:pt x="141220" y="27742"/>
                  </a:cubicBezTo>
                  <a:cubicBezTo>
                    <a:pt x="140911" y="27742"/>
                    <a:pt x="140661" y="27492"/>
                    <a:pt x="140661" y="27182"/>
                  </a:cubicBezTo>
                  <a:cubicBezTo>
                    <a:pt x="140661" y="26861"/>
                    <a:pt x="140911" y="26610"/>
                    <a:pt x="141220" y="26610"/>
                  </a:cubicBezTo>
                  <a:close/>
                  <a:moveTo>
                    <a:pt x="1548" y="28492"/>
                  </a:moveTo>
                  <a:cubicBezTo>
                    <a:pt x="1846" y="28492"/>
                    <a:pt x="2119" y="28742"/>
                    <a:pt x="2119" y="29051"/>
                  </a:cubicBezTo>
                  <a:cubicBezTo>
                    <a:pt x="2119" y="29349"/>
                    <a:pt x="1858" y="29623"/>
                    <a:pt x="1548" y="29623"/>
                  </a:cubicBezTo>
                  <a:cubicBezTo>
                    <a:pt x="1238" y="29623"/>
                    <a:pt x="988" y="29361"/>
                    <a:pt x="988" y="29051"/>
                  </a:cubicBezTo>
                  <a:cubicBezTo>
                    <a:pt x="988" y="28742"/>
                    <a:pt x="1238" y="28492"/>
                    <a:pt x="1548" y="28492"/>
                  </a:cubicBezTo>
                  <a:close/>
                  <a:moveTo>
                    <a:pt x="5287" y="28492"/>
                  </a:moveTo>
                  <a:cubicBezTo>
                    <a:pt x="5596" y="28492"/>
                    <a:pt x="5846" y="28742"/>
                    <a:pt x="5846" y="29051"/>
                  </a:cubicBezTo>
                  <a:cubicBezTo>
                    <a:pt x="5846" y="29361"/>
                    <a:pt x="5596" y="29623"/>
                    <a:pt x="5287" y="29623"/>
                  </a:cubicBezTo>
                  <a:cubicBezTo>
                    <a:pt x="4977" y="29623"/>
                    <a:pt x="4715" y="29361"/>
                    <a:pt x="4715" y="29051"/>
                  </a:cubicBezTo>
                  <a:cubicBezTo>
                    <a:pt x="4715" y="28730"/>
                    <a:pt x="4977" y="28492"/>
                    <a:pt x="5287" y="28492"/>
                  </a:cubicBezTo>
                  <a:close/>
                  <a:moveTo>
                    <a:pt x="9001" y="28492"/>
                  </a:moveTo>
                  <a:cubicBezTo>
                    <a:pt x="9299" y="28492"/>
                    <a:pt x="9573" y="28742"/>
                    <a:pt x="9573" y="29051"/>
                  </a:cubicBezTo>
                  <a:cubicBezTo>
                    <a:pt x="9573" y="29349"/>
                    <a:pt x="9323" y="29623"/>
                    <a:pt x="9001" y="29623"/>
                  </a:cubicBezTo>
                  <a:cubicBezTo>
                    <a:pt x="8704" y="29623"/>
                    <a:pt x="8442" y="29361"/>
                    <a:pt x="8442" y="29051"/>
                  </a:cubicBezTo>
                  <a:cubicBezTo>
                    <a:pt x="8442" y="28742"/>
                    <a:pt x="8692" y="28492"/>
                    <a:pt x="9001" y="28492"/>
                  </a:cubicBezTo>
                  <a:close/>
                  <a:moveTo>
                    <a:pt x="12728" y="28492"/>
                  </a:moveTo>
                  <a:cubicBezTo>
                    <a:pt x="13037" y="28492"/>
                    <a:pt x="13288" y="28742"/>
                    <a:pt x="13288" y="29051"/>
                  </a:cubicBezTo>
                  <a:cubicBezTo>
                    <a:pt x="13288" y="29361"/>
                    <a:pt x="13037" y="29623"/>
                    <a:pt x="12728" y="29623"/>
                  </a:cubicBezTo>
                  <a:cubicBezTo>
                    <a:pt x="12418" y="29623"/>
                    <a:pt x="12156" y="29361"/>
                    <a:pt x="12156" y="29051"/>
                  </a:cubicBezTo>
                  <a:cubicBezTo>
                    <a:pt x="12180" y="28730"/>
                    <a:pt x="12418" y="28492"/>
                    <a:pt x="12728" y="28492"/>
                  </a:cubicBezTo>
                  <a:close/>
                  <a:moveTo>
                    <a:pt x="16466" y="28492"/>
                  </a:moveTo>
                  <a:cubicBezTo>
                    <a:pt x="16764" y="28492"/>
                    <a:pt x="17026" y="28742"/>
                    <a:pt x="17026" y="29051"/>
                  </a:cubicBezTo>
                  <a:cubicBezTo>
                    <a:pt x="17026" y="29349"/>
                    <a:pt x="16776" y="29623"/>
                    <a:pt x="16466" y="29623"/>
                  </a:cubicBezTo>
                  <a:cubicBezTo>
                    <a:pt x="16169" y="29623"/>
                    <a:pt x="15895" y="29361"/>
                    <a:pt x="15895" y="29051"/>
                  </a:cubicBezTo>
                  <a:cubicBezTo>
                    <a:pt x="15895" y="28742"/>
                    <a:pt x="16145" y="28492"/>
                    <a:pt x="16466" y="28492"/>
                  </a:cubicBezTo>
                  <a:close/>
                  <a:moveTo>
                    <a:pt x="20181" y="28492"/>
                  </a:moveTo>
                  <a:cubicBezTo>
                    <a:pt x="20491" y="28492"/>
                    <a:pt x="20753" y="28742"/>
                    <a:pt x="20753" y="29051"/>
                  </a:cubicBezTo>
                  <a:cubicBezTo>
                    <a:pt x="20753" y="29361"/>
                    <a:pt x="20491" y="29623"/>
                    <a:pt x="20181" y="29623"/>
                  </a:cubicBezTo>
                  <a:cubicBezTo>
                    <a:pt x="19872" y="29623"/>
                    <a:pt x="19622" y="29361"/>
                    <a:pt x="19622" y="29051"/>
                  </a:cubicBezTo>
                  <a:cubicBezTo>
                    <a:pt x="19634" y="28730"/>
                    <a:pt x="19872" y="28492"/>
                    <a:pt x="20181" y="28492"/>
                  </a:cubicBezTo>
                  <a:close/>
                  <a:moveTo>
                    <a:pt x="23920" y="28492"/>
                  </a:moveTo>
                  <a:cubicBezTo>
                    <a:pt x="24217" y="28492"/>
                    <a:pt x="24479" y="28742"/>
                    <a:pt x="24479" y="29051"/>
                  </a:cubicBezTo>
                  <a:cubicBezTo>
                    <a:pt x="24479" y="29349"/>
                    <a:pt x="24229" y="29623"/>
                    <a:pt x="23920" y="29623"/>
                  </a:cubicBezTo>
                  <a:cubicBezTo>
                    <a:pt x="23610" y="29623"/>
                    <a:pt x="23348" y="29361"/>
                    <a:pt x="23348" y="29051"/>
                  </a:cubicBezTo>
                  <a:cubicBezTo>
                    <a:pt x="23348" y="28742"/>
                    <a:pt x="23610" y="28492"/>
                    <a:pt x="23920" y="28492"/>
                  </a:cubicBezTo>
                  <a:close/>
                  <a:moveTo>
                    <a:pt x="27635" y="28492"/>
                  </a:moveTo>
                  <a:cubicBezTo>
                    <a:pt x="27956" y="28492"/>
                    <a:pt x="28206" y="28742"/>
                    <a:pt x="28206" y="29051"/>
                  </a:cubicBezTo>
                  <a:cubicBezTo>
                    <a:pt x="28206" y="29361"/>
                    <a:pt x="27956" y="29623"/>
                    <a:pt x="27635" y="29623"/>
                  </a:cubicBezTo>
                  <a:cubicBezTo>
                    <a:pt x="27325" y="29623"/>
                    <a:pt x="27075" y="29361"/>
                    <a:pt x="27075" y="29051"/>
                  </a:cubicBezTo>
                  <a:cubicBezTo>
                    <a:pt x="27087" y="28730"/>
                    <a:pt x="27325" y="28492"/>
                    <a:pt x="27635" y="28492"/>
                  </a:cubicBezTo>
                  <a:close/>
                  <a:moveTo>
                    <a:pt x="31373" y="28492"/>
                  </a:moveTo>
                  <a:cubicBezTo>
                    <a:pt x="31671" y="28492"/>
                    <a:pt x="31945" y="28742"/>
                    <a:pt x="31945" y="29051"/>
                  </a:cubicBezTo>
                  <a:cubicBezTo>
                    <a:pt x="31945" y="29349"/>
                    <a:pt x="31683" y="29623"/>
                    <a:pt x="31373" y="29623"/>
                  </a:cubicBezTo>
                  <a:cubicBezTo>
                    <a:pt x="31064" y="29623"/>
                    <a:pt x="30814" y="29361"/>
                    <a:pt x="30814" y="29051"/>
                  </a:cubicBezTo>
                  <a:cubicBezTo>
                    <a:pt x="30814" y="28742"/>
                    <a:pt x="31064" y="28492"/>
                    <a:pt x="31373" y="28492"/>
                  </a:cubicBezTo>
                  <a:close/>
                  <a:moveTo>
                    <a:pt x="35100" y="28492"/>
                  </a:moveTo>
                  <a:cubicBezTo>
                    <a:pt x="35409" y="28492"/>
                    <a:pt x="35659" y="28742"/>
                    <a:pt x="35659" y="29051"/>
                  </a:cubicBezTo>
                  <a:cubicBezTo>
                    <a:pt x="35659" y="29361"/>
                    <a:pt x="35409" y="29623"/>
                    <a:pt x="35100" y="29623"/>
                  </a:cubicBezTo>
                  <a:cubicBezTo>
                    <a:pt x="34778" y="29623"/>
                    <a:pt x="34528" y="29361"/>
                    <a:pt x="34528" y="29051"/>
                  </a:cubicBezTo>
                  <a:cubicBezTo>
                    <a:pt x="34540" y="28730"/>
                    <a:pt x="34778" y="28492"/>
                    <a:pt x="35100" y="28492"/>
                  </a:cubicBezTo>
                  <a:close/>
                  <a:moveTo>
                    <a:pt x="38815" y="28492"/>
                  </a:moveTo>
                  <a:cubicBezTo>
                    <a:pt x="39112" y="28492"/>
                    <a:pt x="39386" y="28742"/>
                    <a:pt x="39386" y="29051"/>
                  </a:cubicBezTo>
                  <a:cubicBezTo>
                    <a:pt x="39386" y="29349"/>
                    <a:pt x="39124" y="29623"/>
                    <a:pt x="38815" y="29623"/>
                  </a:cubicBezTo>
                  <a:cubicBezTo>
                    <a:pt x="38517" y="29623"/>
                    <a:pt x="38255" y="29361"/>
                    <a:pt x="38255" y="29051"/>
                  </a:cubicBezTo>
                  <a:cubicBezTo>
                    <a:pt x="38267" y="28742"/>
                    <a:pt x="38505" y="28492"/>
                    <a:pt x="38815" y="28492"/>
                  </a:cubicBezTo>
                  <a:close/>
                  <a:moveTo>
                    <a:pt x="42553" y="28492"/>
                  </a:moveTo>
                  <a:cubicBezTo>
                    <a:pt x="42863" y="28492"/>
                    <a:pt x="43113" y="28742"/>
                    <a:pt x="43113" y="29051"/>
                  </a:cubicBezTo>
                  <a:cubicBezTo>
                    <a:pt x="43113" y="29361"/>
                    <a:pt x="42863" y="29623"/>
                    <a:pt x="42553" y="29623"/>
                  </a:cubicBezTo>
                  <a:cubicBezTo>
                    <a:pt x="42232" y="29623"/>
                    <a:pt x="41982" y="29361"/>
                    <a:pt x="41982" y="29051"/>
                  </a:cubicBezTo>
                  <a:cubicBezTo>
                    <a:pt x="41982" y="28730"/>
                    <a:pt x="42244" y="28492"/>
                    <a:pt x="42553" y="28492"/>
                  </a:cubicBezTo>
                  <a:close/>
                  <a:moveTo>
                    <a:pt x="46268" y="28492"/>
                  </a:moveTo>
                  <a:cubicBezTo>
                    <a:pt x="46565" y="28492"/>
                    <a:pt x="46839" y="28742"/>
                    <a:pt x="46839" y="29051"/>
                  </a:cubicBezTo>
                  <a:cubicBezTo>
                    <a:pt x="46839" y="29349"/>
                    <a:pt x="46589" y="29623"/>
                    <a:pt x="46268" y="29623"/>
                  </a:cubicBezTo>
                  <a:cubicBezTo>
                    <a:pt x="45970" y="29623"/>
                    <a:pt x="45708" y="29361"/>
                    <a:pt x="45708" y="29051"/>
                  </a:cubicBezTo>
                  <a:cubicBezTo>
                    <a:pt x="45720" y="28742"/>
                    <a:pt x="45958" y="28492"/>
                    <a:pt x="46268" y="28492"/>
                  </a:cubicBezTo>
                  <a:close/>
                  <a:moveTo>
                    <a:pt x="50006" y="28492"/>
                  </a:moveTo>
                  <a:cubicBezTo>
                    <a:pt x="50316" y="28492"/>
                    <a:pt x="50578" y="28742"/>
                    <a:pt x="50578" y="29051"/>
                  </a:cubicBezTo>
                  <a:cubicBezTo>
                    <a:pt x="50578" y="29361"/>
                    <a:pt x="50316" y="29623"/>
                    <a:pt x="50006" y="29623"/>
                  </a:cubicBezTo>
                  <a:cubicBezTo>
                    <a:pt x="49697" y="29623"/>
                    <a:pt x="49447" y="29361"/>
                    <a:pt x="49447" y="29051"/>
                  </a:cubicBezTo>
                  <a:cubicBezTo>
                    <a:pt x="49447" y="28730"/>
                    <a:pt x="49697" y="28492"/>
                    <a:pt x="50006" y="28492"/>
                  </a:cubicBezTo>
                  <a:close/>
                  <a:moveTo>
                    <a:pt x="53733" y="28492"/>
                  </a:moveTo>
                  <a:cubicBezTo>
                    <a:pt x="54031" y="28492"/>
                    <a:pt x="54293" y="28742"/>
                    <a:pt x="54293" y="29051"/>
                  </a:cubicBezTo>
                  <a:cubicBezTo>
                    <a:pt x="54293" y="29349"/>
                    <a:pt x="54043" y="29623"/>
                    <a:pt x="53733" y="29623"/>
                  </a:cubicBezTo>
                  <a:cubicBezTo>
                    <a:pt x="53412" y="29623"/>
                    <a:pt x="53162" y="29361"/>
                    <a:pt x="53162" y="29051"/>
                  </a:cubicBezTo>
                  <a:cubicBezTo>
                    <a:pt x="53173" y="28742"/>
                    <a:pt x="53412" y="28492"/>
                    <a:pt x="53733" y="28492"/>
                  </a:cubicBezTo>
                  <a:close/>
                  <a:moveTo>
                    <a:pt x="57460" y="28492"/>
                  </a:moveTo>
                  <a:cubicBezTo>
                    <a:pt x="57781" y="28492"/>
                    <a:pt x="58031" y="28742"/>
                    <a:pt x="58031" y="29051"/>
                  </a:cubicBezTo>
                  <a:cubicBezTo>
                    <a:pt x="58031" y="29361"/>
                    <a:pt x="57781" y="29623"/>
                    <a:pt x="57460" y="29623"/>
                  </a:cubicBezTo>
                  <a:cubicBezTo>
                    <a:pt x="57150" y="29623"/>
                    <a:pt x="56900" y="29361"/>
                    <a:pt x="56900" y="29051"/>
                  </a:cubicBezTo>
                  <a:cubicBezTo>
                    <a:pt x="56900" y="28730"/>
                    <a:pt x="57150" y="28492"/>
                    <a:pt x="57460" y="28492"/>
                  </a:cubicBezTo>
                  <a:close/>
                  <a:moveTo>
                    <a:pt x="61186" y="28492"/>
                  </a:moveTo>
                  <a:cubicBezTo>
                    <a:pt x="61484" y="28492"/>
                    <a:pt x="61746" y="28742"/>
                    <a:pt x="61746" y="29051"/>
                  </a:cubicBezTo>
                  <a:cubicBezTo>
                    <a:pt x="61746" y="29349"/>
                    <a:pt x="61496" y="29623"/>
                    <a:pt x="61186" y="29623"/>
                  </a:cubicBezTo>
                  <a:cubicBezTo>
                    <a:pt x="60877" y="29623"/>
                    <a:pt x="60615" y="29361"/>
                    <a:pt x="60615" y="29051"/>
                  </a:cubicBezTo>
                  <a:cubicBezTo>
                    <a:pt x="60639" y="28742"/>
                    <a:pt x="60877" y="28492"/>
                    <a:pt x="61186" y="28492"/>
                  </a:cubicBezTo>
                  <a:close/>
                  <a:moveTo>
                    <a:pt x="64925" y="28492"/>
                  </a:moveTo>
                  <a:cubicBezTo>
                    <a:pt x="65234" y="28492"/>
                    <a:pt x="65485" y="28742"/>
                    <a:pt x="65485" y="29051"/>
                  </a:cubicBezTo>
                  <a:cubicBezTo>
                    <a:pt x="65485" y="29361"/>
                    <a:pt x="65234" y="29623"/>
                    <a:pt x="64925" y="29623"/>
                  </a:cubicBezTo>
                  <a:cubicBezTo>
                    <a:pt x="64603" y="29623"/>
                    <a:pt x="64353" y="29361"/>
                    <a:pt x="64353" y="29051"/>
                  </a:cubicBezTo>
                  <a:cubicBezTo>
                    <a:pt x="64353" y="28730"/>
                    <a:pt x="64603" y="28492"/>
                    <a:pt x="64925" y="28492"/>
                  </a:cubicBezTo>
                  <a:close/>
                  <a:moveTo>
                    <a:pt x="68640" y="28492"/>
                  </a:moveTo>
                  <a:cubicBezTo>
                    <a:pt x="68937" y="28492"/>
                    <a:pt x="69211" y="28742"/>
                    <a:pt x="69211" y="29051"/>
                  </a:cubicBezTo>
                  <a:cubicBezTo>
                    <a:pt x="69211" y="29349"/>
                    <a:pt x="68949" y="29623"/>
                    <a:pt x="68640" y="29623"/>
                  </a:cubicBezTo>
                  <a:cubicBezTo>
                    <a:pt x="68330" y="29623"/>
                    <a:pt x="68080" y="29361"/>
                    <a:pt x="68080" y="29051"/>
                  </a:cubicBezTo>
                  <a:cubicBezTo>
                    <a:pt x="68092" y="28742"/>
                    <a:pt x="68330" y="28492"/>
                    <a:pt x="68640" y="28492"/>
                  </a:cubicBezTo>
                  <a:close/>
                  <a:moveTo>
                    <a:pt x="72366" y="28492"/>
                  </a:moveTo>
                  <a:cubicBezTo>
                    <a:pt x="72676" y="28492"/>
                    <a:pt x="72926" y="28742"/>
                    <a:pt x="72926" y="29051"/>
                  </a:cubicBezTo>
                  <a:cubicBezTo>
                    <a:pt x="72926" y="29361"/>
                    <a:pt x="72676" y="29623"/>
                    <a:pt x="72366" y="29623"/>
                  </a:cubicBezTo>
                  <a:cubicBezTo>
                    <a:pt x="72045" y="29623"/>
                    <a:pt x="71795" y="29361"/>
                    <a:pt x="71795" y="29051"/>
                  </a:cubicBezTo>
                  <a:cubicBezTo>
                    <a:pt x="71807" y="28730"/>
                    <a:pt x="72069" y="28492"/>
                    <a:pt x="72366" y="28492"/>
                  </a:cubicBezTo>
                  <a:close/>
                  <a:moveTo>
                    <a:pt x="76093" y="28492"/>
                  </a:moveTo>
                  <a:cubicBezTo>
                    <a:pt x="76391" y="28492"/>
                    <a:pt x="76664" y="28742"/>
                    <a:pt x="76664" y="29051"/>
                  </a:cubicBezTo>
                  <a:cubicBezTo>
                    <a:pt x="76664" y="29349"/>
                    <a:pt x="76403" y="29623"/>
                    <a:pt x="76093" y="29623"/>
                  </a:cubicBezTo>
                  <a:cubicBezTo>
                    <a:pt x="75795" y="29623"/>
                    <a:pt x="75533" y="29361"/>
                    <a:pt x="75533" y="29051"/>
                  </a:cubicBezTo>
                  <a:cubicBezTo>
                    <a:pt x="75533" y="28742"/>
                    <a:pt x="75783" y="28492"/>
                    <a:pt x="76093" y="28492"/>
                  </a:cubicBezTo>
                  <a:close/>
                  <a:moveTo>
                    <a:pt x="79712" y="28492"/>
                  </a:moveTo>
                  <a:cubicBezTo>
                    <a:pt x="80010" y="28492"/>
                    <a:pt x="80284" y="28742"/>
                    <a:pt x="80284" y="29051"/>
                  </a:cubicBezTo>
                  <a:cubicBezTo>
                    <a:pt x="80284" y="29349"/>
                    <a:pt x="80022" y="29623"/>
                    <a:pt x="79712" y="29623"/>
                  </a:cubicBezTo>
                  <a:cubicBezTo>
                    <a:pt x="79403" y="29623"/>
                    <a:pt x="79153" y="29361"/>
                    <a:pt x="79153" y="29051"/>
                  </a:cubicBezTo>
                  <a:cubicBezTo>
                    <a:pt x="79165" y="28742"/>
                    <a:pt x="79403" y="28492"/>
                    <a:pt x="79712" y="28492"/>
                  </a:cubicBezTo>
                  <a:close/>
                  <a:moveTo>
                    <a:pt x="83451" y="28492"/>
                  </a:moveTo>
                  <a:cubicBezTo>
                    <a:pt x="83761" y="28492"/>
                    <a:pt x="84011" y="28742"/>
                    <a:pt x="84011" y="29051"/>
                  </a:cubicBezTo>
                  <a:cubicBezTo>
                    <a:pt x="84011" y="29361"/>
                    <a:pt x="83761" y="29623"/>
                    <a:pt x="83451" y="29623"/>
                  </a:cubicBezTo>
                  <a:cubicBezTo>
                    <a:pt x="83141" y="29623"/>
                    <a:pt x="82880" y="29361"/>
                    <a:pt x="82880" y="29051"/>
                  </a:cubicBezTo>
                  <a:cubicBezTo>
                    <a:pt x="82880" y="28730"/>
                    <a:pt x="83141" y="28492"/>
                    <a:pt x="83451" y="28492"/>
                  </a:cubicBezTo>
                  <a:close/>
                  <a:moveTo>
                    <a:pt x="87166" y="28492"/>
                  </a:moveTo>
                  <a:cubicBezTo>
                    <a:pt x="87463" y="28492"/>
                    <a:pt x="87737" y="28742"/>
                    <a:pt x="87737" y="29051"/>
                  </a:cubicBezTo>
                  <a:cubicBezTo>
                    <a:pt x="87737" y="29349"/>
                    <a:pt x="87475" y="29623"/>
                    <a:pt x="87166" y="29623"/>
                  </a:cubicBezTo>
                  <a:cubicBezTo>
                    <a:pt x="86856" y="29623"/>
                    <a:pt x="86606" y="29361"/>
                    <a:pt x="86606" y="29051"/>
                  </a:cubicBezTo>
                  <a:cubicBezTo>
                    <a:pt x="86618" y="28742"/>
                    <a:pt x="86856" y="28492"/>
                    <a:pt x="87166" y="28492"/>
                  </a:cubicBezTo>
                  <a:close/>
                  <a:moveTo>
                    <a:pt x="90904" y="28492"/>
                  </a:moveTo>
                  <a:cubicBezTo>
                    <a:pt x="91214" y="28492"/>
                    <a:pt x="91464" y="28742"/>
                    <a:pt x="91464" y="29051"/>
                  </a:cubicBezTo>
                  <a:cubicBezTo>
                    <a:pt x="91464" y="29361"/>
                    <a:pt x="91214" y="29623"/>
                    <a:pt x="90904" y="29623"/>
                  </a:cubicBezTo>
                  <a:cubicBezTo>
                    <a:pt x="90595" y="29623"/>
                    <a:pt x="90345" y="29361"/>
                    <a:pt x="90345" y="29051"/>
                  </a:cubicBezTo>
                  <a:cubicBezTo>
                    <a:pt x="90345" y="28730"/>
                    <a:pt x="90595" y="28492"/>
                    <a:pt x="90904" y="28492"/>
                  </a:cubicBezTo>
                  <a:close/>
                  <a:moveTo>
                    <a:pt x="94631" y="28492"/>
                  </a:moveTo>
                  <a:cubicBezTo>
                    <a:pt x="94929" y="28492"/>
                    <a:pt x="95191" y="28742"/>
                    <a:pt x="95191" y="29051"/>
                  </a:cubicBezTo>
                  <a:cubicBezTo>
                    <a:pt x="95191" y="29349"/>
                    <a:pt x="94941" y="29623"/>
                    <a:pt x="94631" y="29623"/>
                  </a:cubicBezTo>
                  <a:cubicBezTo>
                    <a:pt x="94310" y="29623"/>
                    <a:pt x="94060" y="29361"/>
                    <a:pt x="94060" y="29051"/>
                  </a:cubicBezTo>
                  <a:cubicBezTo>
                    <a:pt x="94071" y="28742"/>
                    <a:pt x="94310" y="28492"/>
                    <a:pt x="94631" y="28492"/>
                  </a:cubicBezTo>
                  <a:close/>
                  <a:moveTo>
                    <a:pt x="98346" y="28492"/>
                  </a:moveTo>
                  <a:cubicBezTo>
                    <a:pt x="98655" y="28492"/>
                    <a:pt x="98905" y="28742"/>
                    <a:pt x="98905" y="29051"/>
                  </a:cubicBezTo>
                  <a:cubicBezTo>
                    <a:pt x="98905" y="29361"/>
                    <a:pt x="98655" y="29623"/>
                    <a:pt x="98346" y="29623"/>
                  </a:cubicBezTo>
                  <a:cubicBezTo>
                    <a:pt x="98036" y="29623"/>
                    <a:pt x="97786" y="29361"/>
                    <a:pt x="97786" y="29051"/>
                  </a:cubicBezTo>
                  <a:cubicBezTo>
                    <a:pt x="97798" y="28730"/>
                    <a:pt x="98036" y="28492"/>
                    <a:pt x="98346" y="28492"/>
                  </a:cubicBezTo>
                  <a:close/>
                  <a:moveTo>
                    <a:pt x="102084" y="28492"/>
                  </a:moveTo>
                  <a:cubicBezTo>
                    <a:pt x="102382" y="28492"/>
                    <a:pt x="102644" y="28742"/>
                    <a:pt x="102644" y="29051"/>
                  </a:cubicBezTo>
                  <a:cubicBezTo>
                    <a:pt x="102644" y="29349"/>
                    <a:pt x="102394" y="29623"/>
                    <a:pt x="102084" y="29623"/>
                  </a:cubicBezTo>
                  <a:cubicBezTo>
                    <a:pt x="101787" y="29623"/>
                    <a:pt x="101513" y="29361"/>
                    <a:pt x="101513" y="29051"/>
                  </a:cubicBezTo>
                  <a:cubicBezTo>
                    <a:pt x="101513" y="28742"/>
                    <a:pt x="101775" y="28492"/>
                    <a:pt x="102084" y="28492"/>
                  </a:cubicBezTo>
                  <a:close/>
                  <a:moveTo>
                    <a:pt x="105799" y="28492"/>
                  </a:moveTo>
                  <a:cubicBezTo>
                    <a:pt x="106121" y="28492"/>
                    <a:pt x="106371" y="28742"/>
                    <a:pt x="106371" y="29051"/>
                  </a:cubicBezTo>
                  <a:cubicBezTo>
                    <a:pt x="106371" y="29361"/>
                    <a:pt x="106109" y="29623"/>
                    <a:pt x="105799" y="29623"/>
                  </a:cubicBezTo>
                  <a:cubicBezTo>
                    <a:pt x="105490" y="29623"/>
                    <a:pt x="105239" y="29361"/>
                    <a:pt x="105239" y="29051"/>
                  </a:cubicBezTo>
                  <a:cubicBezTo>
                    <a:pt x="105251" y="28730"/>
                    <a:pt x="105490" y="28492"/>
                    <a:pt x="105799" y="28492"/>
                  </a:cubicBezTo>
                  <a:close/>
                  <a:moveTo>
                    <a:pt x="109538" y="28492"/>
                  </a:moveTo>
                  <a:cubicBezTo>
                    <a:pt x="109835" y="28492"/>
                    <a:pt x="110109" y="28742"/>
                    <a:pt x="110109" y="29051"/>
                  </a:cubicBezTo>
                  <a:cubicBezTo>
                    <a:pt x="110109" y="29349"/>
                    <a:pt x="109847" y="29623"/>
                    <a:pt x="109538" y="29623"/>
                  </a:cubicBezTo>
                  <a:cubicBezTo>
                    <a:pt x="109228" y="29623"/>
                    <a:pt x="108978" y="29361"/>
                    <a:pt x="108978" y="29051"/>
                  </a:cubicBezTo>
                  <a:cubicBezTo>
                    <a:pt x="108978" y="28742"/>
                    <a:pt x="109228" y="28492"/>
                    <a:pt x="109538" y="28492"/>
                  </a:cubicBezTo>
                  <a:close/>
                  <a:moveTo>
                    <a:pt x="113264" y="28492"/>
                  </a:moveTo>
                  <a:cubicBezTo>
                    <a:pt x="113574" y="28492"/>
                    <a:pt x="113824" y="28742"/>
                    <a:pt x="113824" y="29051"/>
                  </a:cubicBezTo>
                  <a:cubicBezTo>
                    <a:pt x="113824" y="29361"/>
                    <a:pt x="113574" y="29623"/>
                    <a:pt x="113264" y="29623"/>
                  </a:cubicBezTo>
                  <a:cubicBezTo>
                    <a:pt x="112943" y="29623"/>
                    <a:pt x="112693" y="29361"/>
                    <a:pt x="112693" y="29051"/>
                  </a:cubicBezTo>
                  <a:cubicBezTo>
                    <a:pt x="112705" y="28730"/>
                    <a:pt x="112943" y="28492"/>
                    <a:pt x="113264" y="28492"/>
                  </a:cubicBezTo>
                  <a:close/>
                  <a:moveTo>
                    <a:pt x="116991" y="28492"/>
                  </a:moveTo>
                  <a:cubicBezTo>
                    <a:pt x="117289" y="28492"/>
                    <a:pt x="117562" y="28742"/>
                    <a:pt x="117562" y="29051"/>
                  </a:cubicBezTo>
                  <a:cubicBezTo>
                    <a:pt x="117562" y="29349"/>
                    <a:pt x="117312" y="29623"/>
                    <a:pt x="116991" y="29623"/>
                  </a:cubicBezTo>
                  <a:cubicBezTo>
                    <a:pt x="116681" y="29623"/>
                    <a:pt x="116431" y="29361"/>
                    <a:pt x="116431" y="29051"/>
                  </a:cubicBezTo>
                  <a:cubicBezTo>
                    <a:pt x="116431" y="28742"/>
                    <a:pt x="116681" y="28492"/>
                    <a:pt x="116991" y="28492"/>
                  </a:cubicBezTo>
                  <a:close/>
                  <a:moveTo>
                    <a:pt x="120718" y="28492"/>
                  </a:moveTo>
                  <a:cubicBezTo>
                    <a:pt x="121027" y="28492"/>
                    <a:pt x="121277" y="28742"/>
                    <a:pt x="121277" y="29051"/>
                  </a:cubicBezTo>
                  <a:cubicBezTo>
                    <a:pt x="121277" y="29361"/>
                    <a:pt x="121027" y="29623"/>
                    <a:pt x="120718" y="29623"/>
                  </a:cubicBezTo>
                  <a:cubicBezTo>
                    <a:pt x="120408" y="29623"/>
                    <a:pt x="120146" y="29361"/>
                    <a:pt x="120146" y="29051"/>
                  </a:cubicBezTo>
                  <a:cubicBezTo>
                    <a:pt x="120170" y="28730"/>
                    <a:pt x="120420" y="28492"/>
                    <a:pt x="120718" y="28492"/>
                  </a:cubicBezTo>
                  <a:close/>
                  <a:moveTo>
                    <a:pt x="124456" y="28492"/>
                  </a:moveTo>
                  <a:cubicBezTo>
                    <a:pt x="124754" y="28492"/>
                    <a:pt x="125016" y="28742"/>
                    <a:pt x="125016" y="29051"/>
                  </a:cubicBezTo>
                  <a:cubicBezTo>
                    <a:pt x="125016" y="29349"/>
                    <a:pt x="124766" y="29623"/>
                    <a:pt x="124456" y="29623"/>
                  </a:cubicBezTo>
                  <a:cubicBezTo>
                    <a:pt x="124135" y="29623"/>
                    <a:pt x="123885" y="29361"/>
                    <a:pt x="123885" y="29051"/>
                  </a:cubicBezTo>
                  <a:cubicBezTo>
                    <a:pt x="123885" y="28742"/>
                    <a:pt x="124135" y="28492"/>
                    <a:pt x="124456" y="28492"/>
                  </a:cubicBezTo>
                  <a:close/>
                  <a:moveTo>
                    <a:pt x="128171" y="28492"/>
                  </a:moveTo>
                  <a:cubicBezTo>
                    <a:pt x="128480" y="28492"/>
                    <a:pt x="128742" y="28742"/>
                    <a:pt x="128742" y="29051"/>
                  </a:cubicBezTo>
                  <a:cubicBezTo>
                    <a:pt x="128742" y="29361"/>
                    <a:pt x="128480" y="29623"/>
                    <a:pt x="128171" y="29623"/>
                  </a:cubicBezTo>
                  <a:cubicBezTo>
                    <a:pt x="127861" y="29623"/>
                    <a:pt x="127611" y="29361"/>
                    <a:pt x="127611" y="29051"/>
                  </a:cubicBezTo>
                  <a:cubicBezTo>
                    <a:pt x="127611" y="28730"/>
                    <a:pt x="127861" y="28492"/>
                    <a:pt x="128171" y="28492"/>
                  </a:cubicBezTo>
                  <a:close/>
                  <a:moveTo>
                    <a:pt x="131898" y="28492"/>
                  </a:moveTo>
                  <a:cubicBezTo>
                    <a:pt x="132195" y="28492"/>
                    <a:pt x="132457" y="28742"/>
                    <a:pt x="132457" y="29051"/>
                  </a:cubicBezTo>
                  <a:cubicBezTo>
                    <a:pt x="132457" y="29349"/>
                    <a:pt x="132207" y="29623"/>
                    <a:pt x="131898" y="29623"/>
                  </a:cubicBezTo>
                  <a:cubicBezTo>
                    <a:pt x="131600" y="29623"/>
                    <a:pt x="131326" y="29361"/>
                    <a:pt x="131326" y="29051"/>
                  </a:cubicBezTo>
                  <a:cubicBezTo>
                    <a:pt x="131338" y="28742"/>
                    <a:pt x="131576" y="28492"/>
                    <a:pt x="131898" y="28492"/>
                  </a:cubicBezTo>
                  <a:close/>
                  <a:moveTo>
                    <a:pt x="135624" y="28492"/>
                  </a:moveTo>
                  <a:cubicBezTo>
                    <a:pt x="135946" y="28492"/>
                    <a:pt x="136196" y="28742"/>
                    <a:pt x="136196" y="29051"/>
                  </a:cubicBezTo>
                  <a:cubicBezTo>
                    <a:pt x="136196" y="29361"/>
                    <a:pt x="135934" y="29623"/>
                    <a:pt x="135624" y="29623"/>
                  </a:cubicBezTo>
                  <a:cubicBezTo>
                    <a:pt x="135315" y="29623"/>
                    <a:pt x="135065" y="29361"/>
                    <a:pt x="135065" y="29051"/>
                  </a:cubicBezTo>
                  <a:cubicBezTo>
                    <a:pt x="135065" y="28730"/>
                    <a:pt x="135315" y="28492"/>
                    <a:pt x="135624" y="28492"/>
                  </a:cubicBezTo>
                  <a:close/>
                  <a:moveTo>
                    <a:pt x="139351" y="28492"/>
                  </a:moveTo>
                  <a:cubicBezTo>
                    <a:pt x="139649" y="28492"/>
                    <a:pt x="139910" y="28742"/>
                    <a:pt x="139910" y="29051"/>
                  </a:cubicBezTo>
                  <a:cubicBezTo>
                    <a:pt x="139910" y="29349"/>
                    <a:pt x="139660" y="29623"/>
                    <a:pt x="139351" y="29623"/>
                  </a:cubicBezTo>
                  <a:cubicBezTo>
                    <a:pt x="139053" y="29623"/>
                    <a:pt x="138779" y="29361"/>
                    <a:pt x="138779" y="29051"/>
                  </a:cubicBezTo>
                  <a:cubicBezTo>
                    <a:pt x="138803" y="28742"/>
                    <a:pt x="139041" y="28492"/>
                    <a:pt x="139351" y="28492"/>
                  </a:cubicBezTo>
                  <a:close/>
                  <a:moveTo>
                    <a:pt x="3405" y="30349"/>
                  </a:moveTo>
                  <a:cubicBezTo>
                    <a:pt x="3703" y="30349"/>
                    <a:pt x="3977" y="30599"/>
                    <a:pt x="3977" y="30909"/>
                  </a:cubicBezTo>
                  <a:cubicBezTo>
                    <a:pt x="3977" y="31206"/>
                    <a:pt x="3727" y="31480"/>
                    <a:pt x="3405" y="31480"/>
                  </a:cubicBezTo>
                  <a:cubicBezTo>
                    <a:pt x="3096" y="31480"/>
                    <a:pt x="2846" y="31230"/>
                    <a:pt x="2846" y="30909"/>
                  </a:cubicBezTo>
                  <a:cubicBezTo>
                    <a:pt x="2858" y="30599"/>
                    <a:pt x="3096" y="30349"/>
                    <a:pt x="3405" y="30349"/>
                  </a:cubicBezTo>
                  <a:close/>
                  <a:moveTo>
                    <a:pt x="7132" y="30349"/>
                  </a:moveTo>
                  <a:cubicBezTo>
                    <a:pt x="7430" y="30349"/>
                    <a:pt x="7692" y="30599"/>
                    <a:pt x="7692" y="30909"/>
                  </a:cubicBezTo>
                  <a:cubicBezTo>
                    <a:pt x="7692" y="31206"/>
                    <a:pt x="7442" y="31480"/>
                    <a:pt x="7132" y="31480"/>
                  </a:cubicBezTo>
                  <a:cubicBezTo>
                    <a:pt x="6834" y="31480"/>
                    <a:pt x="6560" y="31230"/>
                    <a:pt x="6560" y="30909"/>
                  </a:cubicBezTo>
                  <a:cubicBezTo>
                    <a:pt x="6584" y="30599"/>
                    <a:pt x="6822" y="30349"/>
                    <a:pt x="7132" y="30349"/>
                  </a:cubicBezTo>
                  <a:close/>
                  <a:moveTo>
                    <a:pt x="10871" y="30349"/>
                  </a:moveTo>
                  <a:cubicBezTo>
                    <a:pt x="11168" y="30349"/>
                    <a:pt x="11430" y="30599"/>
                    <a:pt x="11430" y="30909"/>
                  </a:cubicBezTo>
                  <a:cubicBezTo>
                    <a:pt x="11430" y="31206"/>
                    <a:pt x="11180" y="31480"/>
                    <a:pt x="10871" y="31480"/>
                  </a:cubicBezTo>
                  <a:cubicBezTo>
                    <a:pt x="10573" y="31480"/>
                    <a:pt x="10299" y="31230"/>
                    <a:pt x="10299" y="30909"/>
                  </a:cubicBezTo>
                  <a:cubicBezTo>
                    <a:pt x="10299" y="30599"/>
                    <a:pt x="10549" y="30349"/>
                    <a:pt x="10871" y="30349"/>
                  </a:cubicBezTo>
                  <a:close/>
                  <a:moveTo>
                    <a:pt x="14585" y="30349"/>
                  </a:moveTo>
                  <a:cubicBezTo>
                    <a:pt x="14883" y="30349"/>
                    <a:pt x="15157" y="30599"/>
                    <a:pt x="15157" y="30909"/>
                  </a:cubicBezTo>
                  <a:cubicBezTo>
                    <a:pt x="15157" y="31206"/>
                    <a:pt x="14895" y="31480"/>
                    <a:pt x="14585" y="31480"/>
                  </a:cubicBezTo>
                  <a:cubicBezTo>
                    <a:pt x="14288" y="31480"/>
                    <a:pt x="14014" y="31230"/>
                    <a:pt x="14014" y="30909"/>
                  </a:cubicBezTo>
                  <a:cubicBezTo>
                    <a:pt x="14038" y="30599"/>
                    <a:pt x="14276" y="30349"/>
                    <a:pt x="14585" y="30349"/>
                  </a:cubicBezTo>
                  <a:close/>
                  <a:moveTo>
                    <a:pt x="18324" y="30349"/>
                  </a:moveTo>
                  <a:cubicBezTo>
                    <a:pt x="18622" y="30349"/>
                    <a:pt x="18883" y="30599"/>
                    <a:pt x="18883" y="30909"/>
                  </a:cubicBezTo>
                  <a:cubicBezTo>
                    <a:pt x="18883" y="31206"/>
                    <a:pt x="18633" y="31480"/>
                    <a:pt x="18324" y="31480"/>
                  </a:cubicBezTo>
                  <a:cubicBezTo>
                    <a:pt x="18026" y="31480"/>
                    <a:pt x="17752" y="31230"/>
                    <a:pt x="17752" y="30909"/>
                  </a:cubicBezTo>
                  <a:cubicBezTo>
                    <a:pt x="17752" y="30599"/>
                    <a:pt x="18014" y="30349"/>
                    <a:pt x="18324" y="30349"/>
                  </a:cubicBezTo>
                  <a:close/>
                  <a:moveTo>
                    <a:pt x="22039" y="30349"/>
                  </a:moveTo>
                  <a:cubicBezTo>
                    <a:pt x="22336" y="30349"/>
                    <a:pt x="22610" y="30599"/>
                    <a:pt x="22610" y="30909"/>
                  </a:cubicBezTo>
                  <a:cubicBezTo>
                    <a:pt x="22610" y="31206"/>
                    <a:pt x="22360" y="31480"/>
                    <a:pt x="22039" y="31480"/>
                  </a:cubicBezTo>
                  <a:cubicBezTo>
                    <a:pt x="21729" y="31480"/>
                    <a:pt x="21479" y="31230"/>
                    <a:pt x="21479" y="30909"/>
                  </a:cubicBezTo>
                  <a:cubicBezTo>
                    <a:pt x="21491" y="30599"/>
                    <a:pt x="21729" y="30349"/>
                    <a:pt x="22039" y="30349"/>
                  </a:cubicBezTo>
                  <a:close/>
                  <a:moveTo>
                    <a:pt x="25777" y="30349"/>
                  </a:moveTo>
                  <a:cubicBezTo>
                    <a:pt x="26075" y="30349"/>
                    <a:pt x="26349" y="30599"/>
                    <a:pt x="26349" y="30909"/>
                  </a:cubicBezTo>
                  <a:cubicBezTo>
                    <a:pt x="26349" y="31206"/>
                    <a:pt x="26087" y="31480"/>
                    <a:pt x="25777" y="31480"/>
                  </a:cubicBezTo>
                  <a:cubicBezTo>
                    <a:pt x="25468" y="31480"/>
                    <a:pt x="25206" y="31230"/>
                    <a:pt x="25206" y="30909"/>
                  </a:cubicBezTo>
                  <a:cubicBezTo>
                    <a:pt x="25218" y="30599"/>
                    <a:pt x="25468" y="30349"/>
                    <a:pt x="25777" y="30349"/>
                  </a:cubicBezTo>
                  <a:close/>
                  <a:moveTo>
                    <a:pt x="29504" y="30349"/>
                  </a:moveTo>
                  <a:cubicBezTo>
                    <a:pt x="29801" y="30349"/>
                    <a:pt x="30063" y="30599"/>
                    <a:pt x="30063" y="30909"/>
                  </a:cubicBezTo>
                  <a:cubicBezTo>
                    <a:pt x="30063" y="31206"/>
                    <a:pt x="29813" y="31480"/>
                    <a:pt x="29504" y="31480"/>
                  </a:cubicBezTo>
                  <a:cubicBezTo>
                    <a:pt x="29182" y="31480"/>
                    <a:pt x="28932" y="31230"/>
                    <a:pt x="28932" y="30909"/>
                  </a:cubicBezTo>
                  <a:cubicBezTo>
                    <a:pt x="28944" y="30599"/>
                    <a:pt x="29182" y="30349"/>
                    <a:pt x="29504" y="30349"/>
                  </a:cubicBezTo>
                  <a:close/>
                  <a:moveTo>
                    <a:pt x="33230" y="30349"/>
                  </a:moveTo>
                  <a:cubicBezTo>
                    <a:pt x="33528" y="30349"/>
                    <a:pt x="33802" y="30599"/>
                    <a:pt x="33802" y="30909"/>
                  </a:cubicBezTo>
                  <a:cubicBezTo>
                    <a:pt x="33802" y="31206"/>
                    <a:pt x="33552" y="31480"/>
                    <a:pt x="33230" y="31480"/>
                  </a:cubicBezTo>
                  <a:cubicBezTo>
                    <a:pt x="32921" y="31480"/>
                    <a:pt x="32671" y="31230"/>
                    <a:pt x="32671" y="30909"/>
                  </a:cubicBezTo>
                  <a:cubicBezTo>
                    <a:pt x="32671" y="30599"/>
                    <a:pt x="32921" y="30349"/>
                    <a:pt x="33230" y="30349"/>
                  </a:cubicBezTo>
                  <a:close/>
                  <a:moveTo>
                    <a:pt x="36957" y="30349"/>
                  </a:moveTo>
                  <a:cubicBezTo>
                    <a:pt x="37255" y="30349"/>
                    <a:pt x="37517" y="30599"/>
                    <a:pt x="37517" y="30909"/>
                  </a:cubicBezTo>
                  <a:cubicBezTo>
                    <a:pt x="37517" y="31206"/>
                    <a:pt x="37267" y="31480"/>
                    <a:pt x="36957" y="31480"/>
                  </a:cubicBezTo>
                  <a:cubicBezTo>
                    <a:pt x="36648" y="31480"/>
                    <a:pt x="36386" y="31230"/>
                    <a:pt x="36386" y="30909"/>
                  </a:cubicBezTo>
                  <a:cubicBezTo>
                    <a:pt x="36409" y="30599"/>
                    <a:pt x="36648" y="30349"/>
                    <a:pt x="36957" y="30349"/>
                  </a:cubicBezTo>
                  <a:close/>
                  <a:moveTo>
                    <a:pt x="40672" y="30349"/>
                  </a:moveTo>
                  <a:cubicBezTo>
                    <a:pt x="40970" y="30349"/>
                    <a:pt x="41243" y="30599"/>
                    <a:pt x="41243" y="30909"/>
                  </a:cubicBezTo>
                  <a:cubicBezTo>
                    <a:pt x="41243" y="31206"/>
                    <a:pt x="40993" y="31480"/>
                    <a:pt x="40672" y="31480"/>
                  </a:cubicBezTo>
                  <a:cubicBezTo>
                    <a:pt x="40374" y="31480"/>
                    <a:pt x="40112" y="31230"/>
                    <a:pt x="40112" y="30909"/>
                  </a:cubicBezTo>
                  <a:cubicBezTo>
                    <a:pt x="40124" y="30599"/>
                    <a:pt x="40362" y="30349"/>
                    <a:pt x="40672" y="30349"/>
                  </a:cubicBezTo>
                  <a:close/>
                  <a:moveTo>
                    <a:pt x="44410" y="30349"/>
                  </a:moveTo>
                  <a:cubicBezTo>
                    <a:pt x="44708" y="30349"/>
                    <a:pt x="44982" y="30599"/>
                    <a:pt x="44982" y="30909"/>
                  </a:cubicBezTo>
                  <a:cubicBezTo>
                    <a:pt x="44982" y="31206"/>
                    <a:pt x="44720" y="31480"/>
                    <a:pt x="44410" y="31480"/>
                  </a:cubicBezTo>
                  <a:cubicBezTo>
                    <a:pt x="44113" y="31480"/>
                    <a:pt x="43851" y="31230"/>
                    <a:pt x="43851" y="30909"/>
                  </a:cubicBezTo>
                  <a:cubicBezTo>
                    <a:pt x="43851" y="30599"/>
                    <a:pt x="44101" y="30349"/>
                    <a:pt x="44410" y="30349"/>
                  </a:cubicBezTo>
                  <a:close/>
                  <a:moveTo>
                    <a:pt x="48137" y="30349"/>
                  </a:moveTo>
                  <a:cubicBezTo>
                    <a:pt x="48435" y="30349"/>
                    <a:pt x="48697" y="30599"/>
                    <a:pt x="48697" y="30909"/>
                  </a:cubicBezTo>
                  <a:cubicBezTo>
                    <a:pt x="48697" y="31206"/>
                    <a:pt x="48447" y="31480"/>
                    <a:pt x="48137" y="31480"/>
                  </a:cubicBezTo>
                  <a:cubicBezTo>
                    <a:pt x="47839" y="31480"/>
                    <a:pt x="47566" y="31230"/>
                    <a:pt x="47566" y="30909"/>
                  </a:cubicBezTo>
                  <a:cubicBezTo>
                    <a:pt x="47578" y="30599"/>
                    <a:pt x="47839" y="30349"/>
                    <a:pt x="48137" y="30349"/>
                  </a:cubicBezTo>
                  <a:close/>
                  <a:moveTo>
                    <a:pt x="51864" y="30349"/>
                  </a:moveTo>
                  <a:cubicBezTo>
                    <a:pt x="52161" y="30349"/>
                    <a:pt x="52435" y="30599"/>
                    <a:pt x="52435" y="30909"/>
                  </a:cubicBezTo>
                  <a:cubicBezTo>
                    <a:pt x="52435" y="31206"/>
                    <a:pt x="52185" y="31480"/>
                    <a:pt x="51864" y="31480"/>
                  </a:cubicBezTo>
                  <a:cubicBezTo>
                    <a:pt x="51566" y="31480"/>
                    <a:pt x="51304" y="31230"/>
                    <a:pt x="51304" y="30909"/>
                  </a:cubicBezTo>
                  <a:cubicBezTo>
                    <a:pt x="51304" y="30599"/>
                    <a:pt x="51554" y="30349"/>
                    <a:pt x="51864" y="30349"/>
                  </a:cubicBezTo>
                  <a:close/>
                  <a:moveTo>
                    <a:pt x="55602" y="30349"/>
                  </a:moveTo>
                  <a:cubicBezTo>
                    <a:pt x="55900" y="30349"/>
                    <a:pt x="56174" y="30599"/>
                    <a:pt x="56174" y="30909"/>
                  </a:cubicBezTo>
                  <a:cubicBezTo>
                    <a:pt x="56174" y="31206"/>
                    <a:pt x="55912" y="31480"/>
                    <a:pt x="55602" y="31480"/>
                  </a:cubicBezTo>
                  <a:cubicBezTo>
                    <a:pt x="55293" y="31480"/>
                    <a:pt x="55043" y="31230"/>
                    <a:pt x="55043" y="30909"/>
                  </a:cubicBezTo>
                  <a:cubicBezTo>
                    <a:pt x="55043" y="30599"/>
                    <a:pt x="55293" y="30349"/>
                    <a:pt x="55602" y="30349"/>
                  </a:cubicBezTo>
                  <a:close/>
                  <a:moveTo>
                    <a:pt x="59329" y="30349"/>
                  </a:moveTo>
                  <a:cubicBezTo>
                    <a:pt x="59627" y="30349"/>
                    <a:pt x="59889" y="30599"/>
                    <a:pt x="59889" y="30909"/>
                  </a:cubicBezTo>
                  <a:cubicBezTo>
                    <a:pt x="59889" y="31206"/>
                    <a:pt x="59639" y="31480"/>
                    <a:pt x="59329" y="31480"/>
                  </a:cubicBezTo>
                  <a:cubicBezTo>
                    <a:pt x="59008" y="31480"/>
                    <a:pt x="58757" y="31230"/>
                    <a:pt x="58757" y="30909"/>
                  </a:cubicBezTo>
                  <a:cubicBezTo>
                    <a:pt x="58757" y="30599"/>
                    <a:pt x="59008" y="30349"/>
                    <a:pt x="59329" y="30349"/>
                  </a:cubicBezTo>
                  <a:close/>
                  <a:moveTo>
                    <a:pt x="63056" y="30349"/>
                  </a:moveTo>
                  <a:cubicBezTo>
                    <a:pt x="63353" y="30349"/>
                    <a:pt x="63627" y="30599"/>
                    <a:pt x="63627" y="30909"/>
                  </a:cubicBezTo>
                  <a:cubicBezTo>
                    <a:pt x="63627" y="31206"/>
                    <a:pt x="63377" y="31480"/>
                    <a:pt x="63056" y="31480"/>
                  </a:cubicBezTo>
                  <a:cubicBezTo>
                    <a:pt x="62746" y="31480"/>
                    <a:pt x="62496" y="31230"/>
                    <a:pt x="62496" y="30909"/>
                  </a:cubicBezTo>
                  <a:cubicBezTo>
                    <a:pt x="62496" y="30599"/>
                    <a:pt x="62746" y="30349"/>
                    <a:pt x="63056" y="30349"/>
                  </a:cubicBezTo>
                  <a:close/>
                  <a:moveTo>
                    <a:pt x="66782" y="30349"/>
                  </a:moveTo>
                  <a:cubicBezTo>
                    <a:pt x="67080" y="30349"/>
                    <a:pt x="67342" y="30599"/>
                    <a:pt x="67342" y="30909"/>
                  </a:cubicBezTo>
                  <a:cubicBezTo>
                    <a:pt x="67342" y="31206"/>
                    <a:pt x="67092" y="31480"/>
                    <a:pt x="66782" y="31480"/>
                  </a:cubicBezTo>
                  <a:cubicBezTo>
                    <a:pt x="66473" y="31480"/>
                    <a:pt x="66211" y="31230"/>
                    <a:pt x="66211" y="30909"/>
                  </a:cubicBezTo>
                  <a:cubicBezTo>
                    <a:pt x="66235" y="30599"/>
                    <a:pt x="66473" y="30349"/>
                    <a:pt x="66782" y="30349"/>
                  </a:cubicBezTo>
                  <a:close/>
                  <a:moveTo>
                    <a:pt x="70509" y="30349"/>
                  </a:moveTo>
                  <a:cubicBezTo>
                    <a:pt x="70807" y="30349"/>
                    <a:pt x="71080" y="30599"/>
                    <a:pt x="71080" y="30909"/>
                  </a:cubicBezTo>
                  <a:cubicBezTo>
                    <a:pt x="71080" y="31206"/>
                    <a:pt x="70830" y="31480"/>
                    <a:pt x="70509" y="31480"/>
                  </a:cubicBezTo>
                  <a:cubicBezTo>
                    <a:pt x="70199" y="31480"/>
                    <a:pt x="69949" y="31230"/>
                    <a:pt x="69949" y="30909"/>
                  </a:cubicBezTo>
                  <a:cubicBezTo>
                    <a:pt x="69949" y="30599"/>
                    <a:pt x="70199" y="30349"/>
                    <a:pt x="70509" y="30349"/>
                  </a:cubicBezTo>
                  <a:close/>
                  <a:moveTo>
                    <a:pt x="74236" y="30349"/>
                  </a:moveTo>
                  <a:cubicBezTo>
                    <a:pt x="74533" y="30349"/>
                    <a:pt x="74795" y="30599"/>
                    <a:pt x="74795" y="30909"/>
                  </a:cubicBezTo>
                  <a:cubicBezTo>
                    <a:pt x="74795" y="31206"/>
                    <a:pt x="74545" y="31480"/>
                    <a:pt x="74236" y="31480"/>
                  </a:cubicBezTo>
                  <a:cubicBezTo>
                    <a:pt x="73938" y="31480"/>
                    <a:pt x="73676" y="31230"/>
                    <a:pt x="73676" y="30909"/>
                  </a:cubicBezTo>
                  <a:cubicBezTo>
                    <a:pt x="73676" y="30599"/>
                    <a:pt x="73926" y="30349"/>
                    <a:pt x="74236" y="30349"/>
                  </a:cubicBezTo>
                  <a:close/>
                  <a:moveTo>
                    <a:pt x="77855" y="30349"/>
                  </a:moveTo>
                  <a:cubicBezTo>
                    <a:pt x="78153" y="30349"/>
                    <a:pt x="78415" y="30599"/>
                    <a:pt x="78415" y="30909"/>
                  </a:cubicBezTo>
                  <a:cubicBezTo>
                    <a:pt x="78415" y="31206"/>
                    <a:pt x="78165" y="31480"/>
                    <a:pt x="77855" y="31480"/>
                  </a:cubicBezTo>
                  <a:cubicBezTo>
                    <a:pt x="77546" y="31480"/>
                    <a:pt x="77284" y="31230"/>
                    <a:pt x="77284" y="30909"/>
                  </a:cubicBezTo>
                  <a:cubicBezTo>
                    <a:pt x="77284" y="30599"/>
                    <a:pt x="77546" y="30349"/>
                    <a:pt x="77855" y="30349"/>
                  </a:cubicBezTo>
                  <a:close/>
                  <a:moveTo>
                    <a:pt x="81570" y="30349"/>
                  </a:moveTo>
                  <a:cubicBezTo>
                    <a:pt x="81868" y="30349"/>
                    <a:pt x="82141" y="30599"/>
                    <a:pt x="82141" y="30909"/>
                  </a:cubicBezTo>
                  <a:cubicBezTo>
                    <a:pt x="82141" y="31206"/>
                    <a:pt x="81879" y="31480"/>
                    <a:pt x="81570" y="31480"/>
                  </a:cubicBezTo>
                  <a:cubicBezTo>
                    <a:pt x="81260" y="31480"/>
                    <a:pt x="81010" y="31230"/>
                    <a:pt x="81010" y="30909"/>
                  </a:cubicBezTo>
                  <a:cubicBezTo>
                    <a:pt x="81022" y="30599"/>
                    <a:pt x="81260" y="30349"/>
                    <a:pt x="81570" y="30349"/>
                  </a:cubicBezTo>
                  <a:close/>
                  <a:moveTo>
                    <a:pt x="85308" y="30349"/>
                  </a:moveTo>
                  <a:cubicBezTo>
                    <a:pt x="85606" y="30349"/>
                    <a:pt x="85880" y="30599"/>
                    <a:pt x="85880" y="30909"/>
                  </a:cubicBezTo>
                  <a:cubicBezTo>
                    <a:pt x="85880" y="31206"/>
                    <a:pt x="85618" y="31480"/>
                    <a:pt x="85308" y="31480"/>
                  </a:cubicBezTo>
                  <a:cubicBezTo>
                    <a:pt x="84999" y="31480"/>
                    <a:pt x="84749" y="31230"/>
                    <a:pt x="84749" y="30909"/>
                  </a:cubicBezTo>
                  <a:cubicBezTo>
                    <a:pt x="84749" y="30599"/>
                    <a:pt x="84999" y="30349"/>
                    <a:pt x="85308" y="30349"/>
                  </a:cubicBezTo>
                  <a:close/>
                  <a:moveTo>
                    <a:pt x="89035" y="30349"/>
                  </a:moveTo>
                  <a:cubicBezTo>
                    <a:pt x="89333" y="30349"/>
                    <a:pt x="89595" y="30599"/>
                    <a:pt x="89595" y="30909"/>
                  </a:cubicBezTo>
                  <a:cubicBezTo>
                    <a:pt x="89595" y="31206"/>
                    <a:pt x="89345" y="31480"/>
                    <a:pt x="89035" y="31480"/>
                  </a:cubicBezTo>
                  <a:cubicBezTo>
                    <a:pt x="88714" y="31480"/>
                    <a:pt x="88464" y="31230"/>
                    <a:pt x="88464" y="30909"/>
                  </a:cubicBezTo>
                  <a:cubicBezTo>
                    <a:pt x="88475" y="30599"/>
                    <a:pt x="88714" y="30349"/>
                    <a:pt x="89035" y="30349"/>
                  </a:cubicBezTo>
                  <a:close/>
                  <a:moveTo>
                    <a:pt x="92762" y="30349"/>
                  </a:moveTo>
                  <a:cubicBezTo>
                    <a:pt x="93059" y="30349"/>
                    <a:pt x="93333" y="30599"/>
                    <a:pt x="93333" y="30909"/>
                  </a:cubicBezTo>
                  <a:cubicBezTo>
                    <a:pt x="93333" y="31206"/>
                    <a:pt x="93071" y="31480"/>
                    <a:pt x="92762" y="31480"/>
                  </a:cubicBezTo>
                  <a:cubicBezTo>
                    <a:pt x="92452" y="31480"/>
                    <a:pt x="92202" y="31230"/>
                    <a:pt x="92202" y="30909"/>
                  </a:cubicBezTo>
                  <a:cubicBezTo>
                    <a:pt x="92202" y="30599"/>
                    <a:pt x="92452" y="30349"/>
                    <a:pt x="92762" y="30349"/>
                  </a:cubicBezTo>
                  <a:close/>
                  <a:moveTo>
                    <a:pt x="96488" y="30349"/>
                  </a:moveTo>
                  <a:cubicBezTo>
                    <a:pt x="96786" y="30349"/>
                    <a:pt x="97048" y="30599"/>
                    <a:pt x="97048" y="30909"/>
                  </a:cubicBezTo>
                  <a:cubicBezTo>
                    <a:pt x="97048" y="31206"/>
                    <a:pt x="96798" y="31480"/>
                    <a:pt x="96488" y="31480"/>
                  </a:cubicBezTo>
                  <a:cubicBezTo>
                    <a:pt x="96191" y="31480"/>
                    <a:pt x="95917" y="31230"/>
                    <a:pt x="95917" y="30909"/>
                  </a:cubicBezTo>
                  <a:cubicBezTo>
                    <a:pt x="95917" y="30599"/>
                    <a:pt x="96179" y="30349"/>
                    <a:pt x="96488" y="30349"/>
                  </a:cubicBezTo>
                  <a:close/>
                  <a:moveTo>
                    <a:pt x="100203" y="30349"/>
                  </a:moveTo>
                  <a:cubicBezTo>
                    <a:pt x="100501" y="30349"/>
                    <a:pt x="100775" y="30599"/>
                    <a:pt x="100775" y="30909"/>
                  </a:cubicBezTo>
                  <a:cubicBezTo>
                    <a:pt x="100775" y="31206"/>
                    <a:pt x="100513" y="31480"/>
                    <a:pt x="100203" y="31480"/>
                  </a:cubicBezTo>
                  <a:cubicBezTo>
                    <a:pt x="99905" y="31480"/>
                    <a:pt x="99644" y="31230"/>
                    <a:pt x="99644" y="30909"/>
                  </a:cubicBezTo>
                  <a:cubicBezTo>
                    <a:pt x="99655" y="30599"/>
                    <a:pt x="99894" y="30349"/>
                    <a:pt x="100203" y="30349"/>
                  </a:cubicBezTo>
                  <a:close/>
                  <a:moveTo>
                    <a:pt x="103942" y="30349"/>
                  </a:moveTo>
                  <a:cubicBezTo>
                    <a:pt x="104239" y="30349"/>
                    <a:pt x="104513" y="30599"/>
                    <a:pt x="104513" y="30909"/>
                  </a:cubicBezTo>
                  <a:cubicBezTo>
                    <a:pt x="104513" y="31206"/>
                    <a:pt x="104251" y="31480"/>
                    <a:pt x="103942" y="31480"/>
                  </a:cubicBezTo>
                  <a:cubicBezTo>
                    <a:pt x="103644" y="31480"/>
                    <a:pt x="103382" y="31230"/>
                    <a:pt x="103382" y="30909"/>
                  </a:cubicBezTo>
                  <a:cubicBezTo>
                    <a:pt x="103382" y="30599"/>
                    <a:pt x="103632" y="30349"/>
                    <a:pt x="103942" y="30349"/>
                  </a:cubicBezTo>
                  <a:close/>
                  <a:moveTo>
                    <a:pt x="107668" y="30349"/>
                  </a:moveTo>
                  <a:cubicBezTo>
                    <a:pt x="107966" y="30349"/>
                    <a:pt x="108228" y="30599"/>
                    <a:pt x="108228" y="30909"/>
                  </a:cubicBezTo>
                  <a:cubicBezTo>
                    <a:pt x="108228" y="31206"/>
                    <a:pt x="107978" y="31480"/>
                    <a:pt x="107668" y="31480"/>
                  </a:cubicBezTo>
                  <a:cubicBezTo>
                    <a:pt x="107371" y="31480"/>
                    <a:pt x="107097" y="31230"/>
                    <a:pt x="107097" y="30909"/>
                  </a:cubicBezTo>
                  <a:cubicBezTo>
                    <a:pt x="107109" y="30599"/>
                    <a:pt x="107347" y="30349"/>
                    <a:pt x="107668" y="30349"/>
                  </a:cubicBezTo>
                  <a:close/>
                  <a:moveTo>
                    <a:pt x="111395" y="30349"/>
                  </a:moveTo>
                  <a:cubicBezTo>
                    <a:pt x="111693" y="30349"/>
                    <a:pt x="111967" y="30599"/>
                    <a:pt x="111967" y="30909"/>
                  </a:cubicBezTo>
                  <a:cubicBezTo>
                    <a:pt x="111967" y="31206"/>
                    <a:pt x="111705" y="31480"/>
                    <a:pt x="111395" y="31480"/>
                  </a:cubicBezTo>
                  <a:cubicBezTo>
                    <a:pt x="111085" y="31480"/>
                    <a:pt x="110835" y="31230"/>
                    <a:pt x="110835" y="30909"/>
                  </a:cubicBezTo>
                  <a:cubicBezTo>
                    <a:pt x="110835" y="30599"/>
                    <a:pt x="111085" y="30349"/>
                    <a:pt x="111395" y="30349"/>
                  </a:cubicBezTo>
                  <a:close/>
                  <a:moveTo>
                    <a:pt x="115122" y="30349"/>
                  </a:moveTo>
                  <a:cubicBezTo>
                    <a:pt x="115419" y="30349"/>
                    <a:pt x="115681" y="30599"/>
                    <a:pt x="115681" y="30909"/>
                  </a:cubicBezTo>
                  <a:cubicBezTo>
                    <a:pt x="115681" y="31206"/>
                    <a:pt x="115431" y="31480"/>
                    <a:pt x="115122" y="31480"/>
                  </a:cubicBezTo>
                  <a:cubicBezTo>
                    <a:pt x="114812" y="31480"/>
                    <a:pt x="114550" y="31230"/>
                    <a:pt x="114550" y="30909"/>
                  </a:cubicBezTo>
                  <a:cubicBezTo>
                    <a:pt x="114574" y="30599"/>
                    <a:pt x="114812" y="30349"/>
                    <a:pt x="115122" y="30349"/>
                  </a:cubicBezTo>
                  <a:close/>
                  <a:moveTo>
                    <a:pt x="118860" y="30349"/>
                  </a:moveTo>
                  <a:cubicBezTo>
                    <a:pt x="119158" y="30349"/>
                    <a:pt x="119420" y="30599"/>
                    <a:pt x="119420" y="30909"/>
                  </a:cubicBezTo>
                  <a:cubicBezTo>
                    <a:pt x="119420" y="31206"/>
                    <a:pt x="119170" y="31480"/>
                    <a:pt x="118860" y="31480"/>
                  </a:cubicBezTo>
                  <a:cubicBezTo>
                    <a:pt x="118539" y="31480"/>
                    <a:pt x="118289" y="31230"/>
                    <a:pt x="118289" y="30909"/>
                  </a:cubicBezTo>
                  <a:cubicBezTo>
                    <a:pt x="118289" y="30599"/>
                    <a:pt x="118539" y="30349"/>
                    <a:pt x="118860" y="30349"/>
                  </a:cubicBezTo>
                  <a:close/>
                  <a:moveTo>
                    <a:pt x="122575" y="30349"/>
                  </a:moveTo>
                  <a:cubicBezTo>
                    <a:pt x="122873" y="30349"/>
                    <a:pt x="123146" y="30599"/>
                    <a:pt x="123146" y="30909"/>
                  </a:cubicBezTo>
                  <a:cubicBezTo>
                    <a:pt x="123146" y="31206"/>
                    <a:pt x="122885" y="31480"/>
                    <a:pt x="122575" y="31480"/>
                  </a:cubicBezTo>
                  <a:cubicBezTo>
                    <a:pt x="122265" y="31480"/>
                    <a:pt x="122015" y="31230"/>
                    <a:pt x="122015" y="30909"/>
                  </a:cubicBezTo>
                  <a:cubicBezTo>
                    <a:pt x="122027" y="30599"/>
                    <a:pt x="122277" y="30349"/>
                    <a:pt x="122575" y="30349"/>
                  </a:cubicBezTo>
                  <a:close/>
                  <a:moveTo>
                    <a:pt x="126314" y="30349"/>
                  </a:moveTo>
                  <a:cubicBezTo>
                    <a:pt x="126611" y="30349"/>
                    <a:pt x="126873" y="30599"/>
                    <a:pt x="126873" y="30909"/>
                  </a:cubicBezTo>
                  <a:cubicBezTo>
                    <a:pt x="126873" y="31206"/>
                    <a:pt x="126623" y="31480"/>
                    <a:pt x="126314" y="31480"/>
                  </a:cubicBezTo>
                  <a:cubicBezTo>
                    <a:pt x="126004" y="31480"/>
                    <a:pt x="125742" y="31230"/>
                    <a:pt x="125742" y="30909"/>
                  </a:cubicBezTo>
                  <a:cubicBezTo>
                    <a:pt x="125742" y="30599"/>
                    <a:pt x="126004" y="30349"/>
                    <a:pt x="126314" y="30349"/>
                  </a:cubicBezTo>
                  <a:close/>
                  <a:moveTo>
                    <a:pt x="130028" y="30349"/>
                  </a:moveTo>
                  <a:cubicBezTo>
                    <a:pt x="130326" y="30349"/>
                    <a:pt x="130600" y="30599"/>
                    <a:pt x="130600" y="30909"/>
                  </a:cubicBezTo>
                  <a:cubicBezTo>
                    <a:pt x="130600" y="31206"/>
                    <a:pt x="130350" y="31480"/>
                    <a:pt x="130028" y="31480"/>
                  </a:cubicBezTo>
                  <a:cubicBezTo>
                    <a:pt x="129731" y="31480"/>
                    <a:pt x="129469" y="31230"/>
                    <a:pt x="129469" y="30909"/>
                  </a:cubicBezTo>
                  <a:cubicBezTo>
                    <a:pt x="129469" y="30599"/>
                    <a:pt x="129719" y="30349"/>
                    <a:pt x="130028" y="30349"/>
                  </a:cubicBezTo>
                  <a:close/>
                  <a:moveTo>
                    <a:pt x="133767" y="30349"/>
                  </a:moveTo>
                  <a:cubicBezTo>
                    <a:pt x="134065" y="30349"/>
                    <a:pt x="134326" y="30599"/>
                    <a:pt x="134326" y="30909"/>
                  </a:cubicBezTo>
                  <a:cubicBezTo>
                    <a:pt x="134326" y="31206"/>
                    <a:pt x="134076" y="31480"/>
                    <a:pt x="133767" y="31480"/>
                  </a:cubicBezTo>
                  <a:cubicBezTo>
                    <a:pt x="133469" y="31480"/>
                    <a:pt x="133207" y="31230"/>
                    <a:pt x="133207" y="30909"/>
                  </a:cubicBezTo>
                  <a:cubicBezTo>
                    <a:pt x="133207" y="30599"/>
                    <a:pt x="133457" y="30349"/>
                    <a:pt x="133767" y="30349"/>
                  </a:cubicBezTo>
                  <a:close/>
                  <a:moveTo>
                    <a:pt x="137494" y="30349"/>
                  </a:moveTo>
                  <a:cubicBezTo>
                    <a:pt x="137791" y="30349"/>
                    <a:pt x="138053" y="30599"/>
                    <a:pt x="138053" y="30909"/>
                  </a:cubicBezTo>
                  <a:cubicBezTo>
                    <a:pt x="138053" y="31206"/>
                    <a:pt x="137803" y="31480"/>
                    <a:pt x="137494" y="31480"/>
                  </a:cubicBezTo>
                  <a:cubicBezTo>
                    <a:pt x="137196" y="31480"/>
                    <a:pt x="136922" y="31230"/>
                    <a:pt x="136922" y="30909"/>
                  </a:cubicBezTo>
                  <a:cubicBezTo>
                    <a:pt x="136934" y="30599"/>
                    <a:pt x="137172" y="30349"/>
                    <a:pt x="137494" y="30349"/>
                  </a:cubicBezTo>
                  <a:close/>
                  <a:moveTo>
                    <a:pt x="141220" y="30349"/>
                  </a:moveTo>
                  <a:cubicBezTo>
                    <a:pt x="141518" y="30349"/>
                    <a:pt x="141792" y="30599"/>
                    <a:pt x="141792" y="30909"/>
                  </a:cubicBezTo>
                  <a:cubicBezTo>
                    <a:pt x="141792" y="31206"/>
                    <a:pt x="141530" y="31480"/>
                    <a:pt x="141220" y="31480"/>
                  </a:cubicBezTo>
                  <a:cubicBezTo>
                    <a:pt x="140911" y="31480"/>
                    <a:pt x="140661" y="31230"/>
                    <a:pt x="140661" y="30909"/>
                  </a:cubicBezTo>
                  <a:cubicBezTo>
                    <a:pt x="140661" y="30599"/>
                    <a:pt x="140911" y="30349"/>
                    <a:pt x="141220" y="30349"/>
                  </a:cubicBezTo>
                  <a:close/>
                  <a:moveTo>
                    <a:pt x="1548" y="32206"/>
                  </a:moveTo>
                  <a:cubicBezTo>
                    <a:pt x="1846" y="32206"/>
                    <a:pt x="2119" y="32456"/>
                    <a:pt x="2119" y="32778"/>
                  </a:cubicBezTo>
                  <a:cubicBezTo>
                    <a:pt x="2119" y="33087"/>
                    <a:pt x="1858" y="33338"/>
                    <a:pt x="1548" y="33338"/>
                  </a:cubicBezTo>
                  <a:cubicBezTo>
                    <a:pt x="1238" y="33338"/>
                    <a:pt x="988" y="33087"/>
                    <a:pt x="988" y="32778"/>
                  </a:cubicBezTo>
                  <a:cubicBezTo>
                    <a:pt x="988" y="32456"/>
                    <a:pt x="1238" y="32206"/>
                    <a:pt x="1548" y="32206"/>
                  </a:cubicBezTo>
                  <a:close/>
                  <a:moveTo>
                    <a:pt x="5287" y="32206"/>
                  </a:moveTo>
                  <a:cubicBezTo>
                    <a:pt x="5596" y="32206"/>
                    <a:pt x="5846" y="32456"/>
                    <a:pt x="5846" y="32778"/>
                  </a:cubicBezTo>
                  <a:cubicBezTo>
                    <a:pt x="5846" y="33087"/>
                    <a:pt x="5596" y="33338"/>
                    <a:pt x="5287" y="33338"/>
                  </a:cubicBezTo>
                  <a:cubicBezTo>
                    <a:pt x="4977" y="33338"/>
                    <a:pt x="4715" y="33087"/>
                    <a:pt x="4715" y="32778"/>
                  </a:cubicBezTo>
                  <a:cubicBezTo>
                    <a:pt x="4715" y="32456"/>
                    <a:pt x="4977" y="32206"/>
                    <a:pt x="5287" y="32206"/>
                  </a:cubicBezTo>
                  <a:close/>
                  <a:moveTo>
                    <a:pt x="9001" y="32206"/>
                  </a:moveTo>
                  <a:cubicBezTo>
                    <a:pt x="9299" y="32206"/>
                    <a:pt x="9573" y="32456"/>
                    <a:pt x="9573" y="32778"/>
                  </a:cubicBezTo>
                  <a:cubicBezTo>
                    <a:pt x="9573" y="33087"/>
                    <a:pt x="9323" y="33338"/>
                    <a:pt x="9001" y="33338"/>
                  </a:cubicBezTo>
                  <a:cubicBezTo>
                    <a:pt x="8704" y="33338"/>
                    <a:pt x="8442" y="33087"/>
                    <a:pt x="8442" y="32778"/>
                  </a:cubicBezTo>
                  <a:cubicBezTo>
                    <a:pt x="8442" y="32456"/>
                    <a:pt x="8692" y="32206"/>
                    <a:pt x="9001" y="32206"/>
                  </a:cubicBezTo>
                  <a:close/>
                  <a:moveTo>
                    <a:pt x="12728" y="32206"/>
                  </a:moveTo>
                  <a:cubicBezTo>
                    <a:pt x="13037" y="32206"/>
                    <a:pt x="13288" y="32456"/>
                    <a:pt x="13288" y="32778"/>
                  </a:cubicBezTo>
                  <a:cubicBezTo>
                    <a:pt x="13288" y="33087"/>
                    <a:pt x="13037" y="33338"/>
                    <a:pt x="12728" y="33338"/>
                  </a:cubicBezTo>
                  <a:cubicBezTo>
                    <a:pt x="12418" y="33338"/>
                    <a:pt x="12156" y="33087"/>
                    <a:pt x="12156" y="32778"/>
                  </a:cubicBezTo>
                  <a:cubicBezTo>
                    <a:pt x="12156" y="32456"/>
                    <a:pt x="12418" y="32206"/>
                    <a:pt x="12728" y="32206"/>
                  </a:cubicBezTo>
                  <a:close/>
                  <a:moveTo>
                    <a:pt x="16466" y="32206"/>
                  </a:moveTo>
                  <a:cubicBezTo>
                    <a:pt x="16764" y="32206"/>
                    <a:pt x="17026" y="32456"/>
                    <a:pt x="17026" y="32778"/>
                  </a:cubicBezTo>
                  <a:cubicBezTo>
                    <a:pt x="17026" y="33087"/>
                    <a:pt x="16776" y="33338"/>
                    <a:pt x="16466" y="33338"/>
                  </a:cubicBezTo>
                  <a:cubicBezTo>
                    <a:pt x="16169" y="33338"/>
                    <a:pt x="15895" y="33087"/>
                    <a:pt x="15895" y="32778"/>
                  </a:cubicBezTo>
                  <a:cubicBezTo>
                    <a:pt x="15895" y="32456"/>
                    <a:pt x="16145" y="32206"/>
                    <a:pt x="16466" y="32206"/>
                  </a:cubicBezTo>
                  <a:close/>
                  <a:moveTo>
                    <a:pt x="20181" y="32206"/>
                  </a:moveTo>
                  <a:cubicBezTo>
                    <a:pt x="20491" y="32206"/>
                    <a:pt x="20753" y="32456"/>
                    <a:pt x="20753" y="32778"/>
                  </a:cubicBezTo>
                  <a:cubicBezTo>
                    <a:pt x="20753" y="33087"/>
                    <a:pt x="20491" y="33338"/>
                    <a:pt x="20181" y="33338"/>
                  </a:cubicBezTo>
                  <a:cubicBezTo>
                    <a:pt x="19872" y="33338"/>
                    <a:pt x="19622" y="33087"/>
                    <a:pt x="19622" y="32778"/>
                  </a:cubicBezTo>
                  <a:cubicBezTo>
                    <a:pt x="19622" y="32456"/>
                    <a:pt x="19872" y="32206"/>
                    <a:pt x="20181" y="32206"/>
                  </a:cubicBezTo>
                  <a:close/>
                  <a:moveTo>
                    <a:pt x="23920" y="32206"/>
                  </a:moveTo>
                  <a:cubicBezTo>
                    <a:pt x="24217" y="32206"/>
                    <a:pt x="24479" y="32456"/>
                    <a:pt x="24479" y="32778"/>
                  </a:cubicBezTo>
                  <a:cubicBezTo>
                    <a:pt x="24479" y="33087"/>
                    <a:pt x="24229" y="33338"/>
                    <a:pt x="23920" y="33338"/>
                  </a:cubicBezTo>
                  <a:cubicBezTo>
                    <a:pt x="23610" y="33338"/>
                    <a:pt x="23348" y="33087"/>
                    <a:pt x="23348" y="32778"/>
                  </a:cubicBezTo>
                  <a:cubicBezTo>
                    <a:pt x="23348" y="32456"/>
                    <a:pt x="23610" y="32206"/>
                    <a:pt x="23920" y="32206"/>
                  </a:cubicBezTo>
                  <a:close/>
                  <a:moveTo>
                    <a:pt x="27635" y="32206"/>
                  </a:moveTo>
                  <a:cubicBezTo>
                    <a:pt x="27956" y="32206"/>
                    <a:pt x="28206" y="32456"/>
                    <a:pt x="28206" y="32778"/>
                  </a:cubicBezTo>
                  <a:cubicBezTo>
                    <a:pt x="28206" y="33087"/>
                    <a:pt x="27956" y="33338"/>
                    <a:pt x="27635" y="33338"/>
                  </a:cubicBezTo>
                  <a:cubicBezTo>
                    <a:pt x="27325" y="33338"/>
                    <a:pt x="27075" y="33087"/>
                    <a:pt x="27075" y="32778"/>
                  </a:cubicBezTo>
                  <a:cubicBezTo>
                    <a:pt x="27075" y="32456"/>
                    <a:pt x="27325" y="32206"/>
                    <a:pt x="27635" y="32206"/>
                  </a:cubicBezTo>
                  <a:close/>
                  <a:moveTo>
                    <a:pt x="31373" y="32206"/>
                  </a:moveTo>
                  <a:cubicBezTo>
                    <a:pt x="31671" y="32206"/>
                    <a:pt x="31945" y="32456"/>
                    <a:pt x="31945" y="32778"/>
                  </a:cubicBezTo>
                  <a:cubicBezTo>
                    <a:pt x="31945" y="33087"/>
                    <a:pt x="31683" y="33338"/>
                    <a:pt x="31373" y="33338"/>
                  </a:cubicBezTo>
                  <a:cubicBezTo>
                    <a:pt x="31064" y="33338"/>
                    <a:pt x="30814" y="33087"/>
                    <a:pt x="30814" y="32778"/>
                  </a:cubicBezTo>
                  <a:cubicBezTo>
                    <a:pt x="30814" y="32456"/>
                    <a:pt x="31064" y="32206"/>
                    <a:pt x="31373" y="32206"/>
                  </a:cubicBezTo>
                  <a:close/>
                  <a:moveTo>
                    <a:pt x="35100" y="32206"/>
                  </a:moveTo>
                  <a:cubicBezTo>
                    <a:pt x="35409" y="32206"/>
                    <a:pt x="35659" y="32456"/>
                    <a:pt x="35659" y="32778"/>
                  </a:cubicBezTo>
                  <a:cubicBezTo>
                    <a:pt x="35659" y="33087"/>
                    <a:pt x="35409" y="33338"/>
                    <a:pt x="35100" y="33338"/>
                  </a:cubicBezTo>
                  <a:cubicBezTo>
                    <a:pt x="34778" y="33338"/>
                    <a:pt x="34528" y="33087"/>
                    <a:pt x="34528" y="32778"/>
                  </a:cubicBezTo>
                  <a:cubicBezTo>
                    <a:pt x="34528" y="32456"/>
                    <a:pt x="34778" y="32206"/>
                    <a:pt x="35100" y="32206"/>
                  </a:cubicBezTo>
                  <a:close/>
                  <a:moveTo>
                    <a:pt x="38815" y="32206"/>
                  </a:moveTo>
                  <a:cubicBezTo>
                    <a:pt x="39112" y="32206"/>
                    <a:pt x="39386" y="32456"/>
                    <a:pt x="39386" y="32778"/>
                  </a:cubicBezTo>
                  <a:cubicBezTo>
                    <a:pt x="39386" y="33087"/>
                    <a:pt x="39124" y="33338"/>
                    <a:pt x="38815" y="33338"/>
                  </a:cubicBezTo>
                  <a:cubicBezTo>
                    <a:pt x="38517" y="33338"/>
                    <a:pt x="38255" y="33087"/>
                    <a:pt x="38255" y="32778"/>
                  </a:cubicBezTo>
                  <a:cubicBezTo>
                    <a:pt x="38255" y="32456"/>
                    <a:pt x="38505" y="32206"/>
                    <a:pt x="38815" y="32206"/>
                  </a:cubicBezTo>
                  <a:close/>
                  <a:moveTo>
                    <a:pt x="42553" y="32206"/>
                  </a:moveTo>
                  <a:cubicBezTo>
                    <a:pt x="42863" y="32206"/>
                    <a:pt x="43113" y="32456"/>
                    <a:pt x="43113" y="32778"/>
                  </a:cubicBezTo>
                  <a:cubicBezTo>
                    <a:pt x="43113" y="33087"/>
                    <a:pt x="42863" y="33338"/>
                    <a:pt x="42553" y="33338"/>
                  </a:cubicBezTo>
                  <a:cubicBezTo>
                    <a:pt x="42232" y="33338"/>
                    <a:pt x="41982" y="33087"/>
                    <a:pt x="41982" y="32778"/>
                  </a:cubicBezTo>
                  <a:cubicBezTo>
                    <a:pt x="41982" y="32456"/>
                    <a:pt x="42244" y="32206"/>
                    <a:pt x="42553" y="32206"/>
                  </a:cubicBezTo>
                  <a:close/>
                  <a:moveTo>
                    <a:pt x="46268" y="32206"/>
                  </a:moveTo>
                  <a:cubicBezTo>
                    <a:pt x="46565" y="32206"/>
                    <a:pt x="46839" y="32456"/>
                    <a:pt x="46839" y="32778"/>
                  </a:cubicBezTo>
                  <a:cubicBezTo>
                    <a:pt x="46839" y="33087"/>
                    <a:pt x="46589" y="33338"/>
                    <a:pt x="46268" y="33338"/>
                  </a:cubicBezTo>
                  <a:cubicBezTo>
                    <a:pt x="45970" y="33338"/>
                    <a:pt x="45708" y="33087"/>
                    <a:pt x="45708" y="32778"/>
                  </a:cubicBezTo>
                  <a:cubicBezTo>
                    <a:pt x="45708" y="32456"/>
                    <a:pt x="45958" y="32206"/>
                    <a:pt x="46268" y="32206"/>
                  </a:cubicBezTo>
                  <a:close/>
                  <a:moveTo>
                    <a:pt x="50006" y="32206"/>
                  </a:moveTo>
                  <a:cubicBezTo>
                    <a:pt x="50316" y="32206"/>
                    <a:pt x="50578" y="32456"/>
                    <a:pt x="50578" y="32778"/>
                  </a:cubicBezTo>
                  <a:cubicBezTo>
                    <a:pt x="50578" y="33087"/>
                    <a:pt x="50316" y="33338"/>
                    <a:pt x="50006" y="33338"/>
                  </a:cubicBezTo>
                  <a:cubicBezTo>
                    <a:pt x="49697" y="33338"/>
                    <a:pt x="49447" y="33087"/>
                    <a:pt x="49447" y="32778"/>
                  </a:cubicBezTo>
                  <a:cubicBezTo>
                    <a:pt x="49447" y="32456"/>
                    <a:pt x="49697" y="32206"/>
                    <a:pt x="50006" y="32206"/>
                  </a:cubicBezTo>
                  <a:close/>
                  <a:moveTo>
                    <a:pt x="53733" y="32206"/>
                  </a:moveTo>
                  <a:cubicBezTo>
                    <a:pt x="54031" y="32206"/>
                    <a:pt x="54293" y="32456"/>
                    <a:pt x="54293" y="32778"/>
                  </a:cubicBezTo>
                  <a:cubicBezTo>
                    <a:pt x="54293" y="33087"/>
                    <a:pt x="54043" y="33338"/>
                    <a:pt x="53733" y="33338"/>
                  </a:cubicBezTo>
                  <a:cubicBezTo>
                    <a:pt x="53412" y="33338"/>
                    <a:pt x="53162" y="33087"/>
                    <a:pt x="53162" y="32778"/>
                  </a:cubicBezTo>
                  <a:cubicBezTo>
                    <a:pt x="53162" y="32456"/>
                    <a:pt x="53412" y="32206"/>
                    <a:pt x="53733" y="32206"/>
                  </a:cubicBezTo>
                  <a:close/>
                  <a:moveTo>
                    <a:pt x="57460" y="32206"/>
                  </a:moveTo>
                  <a:cubicBezTo>
                    <a:pt x="57781" y="32206"/>
                    <a:pt x="58031" y="32456"/>
                    <a:pt x="58031" y="32778"/>
                  </a:cubicBezTo>
                  <a:cubicBezTo>
                    <a:pt x="58031" y="33087"/>
                    <a:pt x="57781" y="33338"/>
                    <a:pt x="57460" y="33338"/>
                  </a:cubicBezTo>
                  <a:cubicBezTo>
                    <a:pt x="57150" y="33338"/>
                    <a:pt x="56900" y="33087"/>
                    <a:pt x="56900" y="32778"/>
                  </a:cubicBezTo>
                  <a:cubicBezTo>
                    <a:pt x="56900" y="32456"/>
                    <a:pt x="57150" y="32206"/>
                    <a:pt x="57460" y="32206"/>
                  </a:cubicBezTo>
                  <a:close/>
                  <a:moveTo>
                    <a:pt x="61186" y="32206"/>
                  </a:moveTo>
                  <a:cubicBezTo>
                    <a:pt x="61484" y="32206"/>
                    <a:pt x="61746" y="32456"/>
                    <a:pt x="61746" y="32778"/>
                  </a:cubicBezTo>
                  <a:cubicBezTo>
                    <a:pt x="61746" y="33087"/>
                    <a:pt x="61496" y="33338"/>
                    <a:pt x="61186" y="33338"/>
                  </a:cubicBezTo>
                  <a:cubicBezTo>
                    <a:pt x="60877" y="33338"/>
                    <a:pt x="60615" y="33087"/>
                    <a:pt x="60615" y="32778"/>
                  </a:cubicBezTo>
                  <a:cubicBezTo>
                    <a:pt x="60615" y="32456"/>
                    <a:pt x="60877" y="32206"/>
                    <a:pt x="61186" y="32206"/>
                  </a:cubicBezTo>
                  <a:close/>
                  <a:moveTo>
                    <a:pt x="64925" y="32206"/>
                  </a:moveTo>
                  <a:cubicBezTo>
                    <a:pt x="65234" y="32206"/>
                    <a:pt x="65485" y="32456"/>
                    <a:pt x="65485" y="32778"/>
                  </a:cubicBezTo>
                  <a:cubicBezTo>
                    <a:pt x="65485" y="33087"/>
                    <a:pt x="65234" y="33338"/>
                    <a:pt x="64925" y="33338"/>
                  </a:cubicBezTo>
                  <a:cubicBezTo>
                    <a:pt x="64603" y="33338"/>
                    <a:pt x="64353" y="33087"/>
                    <a:pt x="64353" y="32778"/>
                  </a:cubicBezTo>
                  <a:cubicBezTo>
                    <a:pt x="64353" y="32456"/>
                    <a:pt x="64603" y="32206"/>
                    <a:pt x="64925" y="32206"/>
                  </a:cubicBezTo>
                  <a:close/>
                  <a:moveTo>
                    <a:pt x="68640" y="32206"/>
                  </a:moveTo>
                  <a:cubicBezTo>
                    <a:pt x="68937" y="32206"/>
                    <a:pt x="69211" y="32456"/>
                    <a:pt x="69211" y="32778"/>
                  </a:cubicBezTo>
                  <a:cubicBezTo>
                    <a:pt x="69211" y="33087"/>
                    <a:pt x="68949" y="33338"/>
                    <a:pt x="68640" y="33338"/>
                  </a:cubicBezTo>
                  <a:cubicBezTo>
                    <a:pt x="68330" y="33338"/>
                    <a:pt x="68080" y="33087"/>
                    <a:pt x="68080" y="32778"/>
                  </a:cubicBezTo>
                  <a:cubicBezTo>
                    <a:pt x="68092" y="32456"/>
                    <a:pt x="68330" y="32206"/>
                    <a:pt x="68640" y="32206"/>
                  </a:cubicBezTo>
                  <a:close/>
                  <a:moveTo>
                    <a:pt x="72366" y="32206"/>
                  </a:moveTo>
                  <a:cubicBezTo>
                    <a:pt x="72676" y="32206"/>
                    <a:pt x="72926" y="32456"/>
                    <a:pt x="72926" y="32778"/>
                  </a:cubicBezTo>
                  <a:cubicBezTo>
                    <a:pt x="72926" y="33087"/>
                    <a:pt x="72676" y="33338"/>
                    <a:pt x="72366" y="33338"/>
                  </a:cubicBezTo>
                  <a:cubicBezTo>
                    <a:pt x="72045" y="33338"/>
                    <a:pt x="71795" y="33087"/>
                    <a:pt x="71795" y="32778"/>
                  </a:cubicBezTo>
                  <a:cubicBezTo>
                    <a:pt x="71795" y="32456"/>
                    <a:pt x="72069" y="32206"/>
                    <a:pt x="72366" y="32206"/>
                  </a:cubicBezTo>
                  <a:close/>
                  <a:moveTo>
                    <a:pt x="76093" y="32206"/>
                  </a:moveTo>
                  <a:cubicBezTo>
                    <a:pt x="76391" y="32206"/>
                    <a:pt x="76664" y="32456"/>
                    <a:pt x="76664" y="32778"/>
                  </a:cubicBezTo>
                  <a:cubicBezTo>
                    <a:pt x="76664" y="33087"/>
                    <a:pt x="76403" y="33338"/>
                    <a:pt x="76093" y="33338"/>
                  </a:cubicBezTo>
                  <a:cubicBezTo>
                    <a:pt x="75795" y="33338"/>
                    <a:pt x="75533" y="33087"/>
                    <a:pt x="75533" y="32778"/>
                  </a:cubicBezTo>
                  <a:cubicBezTo>
                    <a:pt x="75533" y="32456"/>
                    <a:pt x="75783" y="32206"/>
                    <a:pt x="76093" y="32206"/>
                  </a:cubicBezTo>
                  <a:close/>
                  <a:moveTo>
                    <a:pt x="79712" y="32206"/>
                  </a:moveTo>
                  <a:cubicBezTo>
                    <a:pt x="80010" y="32206"/>
                    <a:pt x="80284" y="32456"/>
                    <a:pt x="80284" y="32778"/>
                  </a:cubicBezTo>
                  <a:cubicBezTo>
                    <a:pt x="80284" y="33087"/>
                    <a:pt x="80022" y="33338"/>
                    <a:pt x="79712" y="33338"/>
                  </a:cubicBezTo>
                  <a:cubicBezTo>
                    <a:pt x="79403" y="33338"/>
                    <a:pt x="79153" y="33087"/>
                    <a:pt x="79153" y="32778"/>
                  </a:cubicBezTo>
                  <a:cubicBezTo>
                    <a:pt x="79153" y="32456"/>
                    <a:pt x="79403" y="32206"/>
                    <a:pt x="79712" y="32206"/>
                  </a:cubicBezTo>
                  <a:close/>
                  <a:moveTo>
                    <a:pt x="83451" y="32206"/>
                  </a:moveTo>
                  <a:cubicBezTo>
                    <a:pt x="83761" y="32206"/>
                    <a:pt x="84011" y="32456"/>
                    <a:pt x="84011" y="32778"/>
                  </a:cubicBezTo>
                  <a:cubicBezTo>
                    <a:pt x="84011" y="33087"/>
                    <a:pt x="83761" y="33338"/>
                    <a:pt x="83451" y="33338"/>
                  </a:cubicBezTo>
                  <a:cubicBezTo>
                    <a:pt x="83141" y="33338"/>
                    <a:pt x="82880" y="33087"/>
                    <a:pt x="82880" y="32778"/>
                  </a:cubicBezTo>
                  <a:cubicBezTo>
                    <a:pt x="82880" y="32456"/>
                    <a:pt x="83141" y="32206"/>
                    <a:pt x="83451" y="32206"/>
                  </a:cubicBezTo>
                  <a:close/>
                  <a:moveTo>
                    <a:pt x="87166" y="32206"/>
                  </a:moveTo>
                  <a:cubicBezTo>
                    <a:pt x="87463" y="32206"/>
                    <a:pt x="87737" y="32456"/>
                    <a:pt x="87737" y="32778"/>
                  </a:cubicBezTo>
                  <a:cubicBezTo>
                    <a:pt x="87737" y="33087"/>
                    <a:pt x="87475" y="33338"/>
                    <a:pt x="87166" y="33338"/>
                  </a:cubicBezTo>
                  <a:cubicBezTo>
                    <a:pt x="86856" y="33338"/>
                    <a:pt x="86606" y="33087"/>
                    <a:pt x="86606" y="32778"/>
                  </a:cubicBezTo>
                  <a:cubicBezTo>
                    <a:pt x="86606" y="32456"/>
                    <a:pt x="86856" y="32206"/>
                    <a:pt x="87166" y="32206"/>
                  </a:cubicBezTo>
                  <a:close/>
                  <a:moveTo>
                    <a:pt x="90904" y="32206"/>
                  </a:moveTo>
                  <a:cubicBezTo>
                    <a:pt x="91214" y="32206"/>
                    <a:pt x="91464" y="32456"/>
                    <a:pt x="91464" y="32778"/>
                  </a:cubicBezTo>
                  <a:cubicBezTo>
                    <a:pt x="91464" y="33087"/>
                    <a:pt x="91214" y="33338"/>
                    <a:pt x="90904" y="33338"/>
                  </a:cubicBezTo>
                  <a:cubicBezTo>
                    <a:pt x="90595" y="33338"/>
                    <a:pt x="90345" y="33087"/>
                    <a:pt x="90345" y="32778"/>
                  </a:cubicBezTo>
                  <a:cubicBezTo>
                    <a:pt x="90345" y="32456"/>
                    <a:pt x="90595" y="32206"/>
                    <a:pt x="90904" y="32206"/>
                  </a:cubicBezTo>
                  <a:close/>
                  <a:moveTo>
                    <a:pt x="94631" y="32206"/>
                  </a:moveTo>
                  <a:cubicBezTo>
                    <a:pt x="94929" y="32206"/>
                    <a:pt x="95191" y="32456"/>
                    <a:pt x="95191" y="32778"/>
                  </a:cubicBezTo>
                  <a:cubicBezTo>
                    <a:pt x="95191" y="33087"/>
                    <a:pt x="94941" y="33338"/>
                    <a:pt x="94631" y="33338"/>
                  </a:cubicBezTo>
                  <a:cubicBezTo>
                    <a:pt x="94310" y="33338"/>
                    <a:pt x="94060" y="33087"/>
                    <a:pt x="94060" y="32778"/>
                  </a:cubicBezTo>
                  <a:cubicBezTo>
                    <a:pt x="94071" y="32456"/>
                    <a:pt x="94310" y="32206"/>
                    <a:pt x="94631" y="32206"/>
                  </a:cubicBezTo>
                  <a:close/>
                  <a:moveTo>
                    <a:pt x="98346" y="32206"/>
                  </a:moveTo>
                  <a:cubicBezTo>
                    <a:pt x="98655" y="32206"/>
                    <a:pt x="98905" y="32456"/>
                    <a:pt x="98905" y="32778"/>
                  </a:cubicBezTo>
                  <a:cubicBezTo>
                    <a:pt x="98905" y="33087"/>
                    <a:pt x="98655" y="33338"/>
                    <a:pt x="98346" y="33338"/>
                  </a:cubicBezTo>
                  <a:cubicBezTo>
                    <a:pt x="98036" y="33338"/>
                    <a:pt x="97786" y="33087"/>
                    <a:pt x="97786" y="32778"/>
                  </a:cubicBezTo>
                  <a:cubicBezTo>
                    <a:pt x="97786" y="32456"/>
                    <a:pt x="98036" y="32206"/>
                    <a:pt x="98346" y="32206"/>
                  </a:cubicBezTo>
                  <a:close/>
                  <a:moveTo>
                    <a:pt x="102084" y="32206"/>
                  </a:moveTo>
                  <a:cubicBezTo>
                    <a:pt x="102382" y="32206"/>
                    <a:pt x="102644" y="32456"/>
                    <a:pt x="102644" y="32778"/>
                  </a:cubicBezTo>
                  <a:cubicBezTo>
                    <a:pt x="102644" y="33087"/>
                    <a:pt x="102394" y="33338"/>
                    <a:pt x="102084" y="33338"/>
                  </a:cubicBezTo>
                  <a:cubicBezTo>
                    <a:pt x="101787" y="33338"/>
                    <a:pt x="101513" y="33087"/>
                    <a:pt x="101513" y="32778"/>
                  </a:cubicBezTo>
                  <a:cubicBezTo>
                    <a:pt x="101513" y="32456"/>
                    <a:pt x="101775" y="32206"/>
                    <a:pt x="102084" y="32206"/>
                  </a:cubicBezTo>
                  <a:close/>
                  <a:moveTo>
                    <a:pt x="105799" y="32206"/>
                  </a:moveTo>
                  <a:cubicBezTo>
                    <a:pt x="106121" y="32206"/>
                    <a:pt x="106371" y="32456"/>
                    <a:pt x="106371" y="32778"/>
                  </a:cubicBezTo>
                  <a:cubicBezTo>
                    <a:pt x="106371" y="33087"/>
                    <a:pt x="106109" y="33338"/>
                    <a:pt x="105799" y="33338"/>
                  </a:cubicBezTo>
                  <a:cubicBezTo>
                    <a:pt x="105490" y="33338"/>
                    <a:pt x="105239" y="33087"/>
                    <a:pt x="105239" y="32778"/>
                  </a:cubicBezTo>
                  <a:cubicBezTo>
                    <a:pt x="105239" y="32456"/>
                    <a:pt x="105490" y="32206"/>
                    <a:pt x="105799" y="32206"/>
                  </a:cubicBezTo>
                  <a:close/>
                  <a:moveTo>
                    <a:pt x="109538" y="32206"/>
                  </a:moveTo>
                  <a:cubicBezTo>
                    <a:pt x="109835" y="32206"/>
                    <a:pt x="110109" y="32456"/>
                    <a:pt x="110109" y="32778"/>
                  </a:cubicBezTo>
                  <a:cubicBezTo>
                    <a:pt x="110109" y="33087"/>
                    <a:pt x="109847" y="33338"/>
                    <a:pt x="109538" y="33338"/>
                  </a:cubicBezTo>
                  <a:cubicBezTo>
                    <a:pt x="109228" y="33338"/>
                    <a:pt x="108978" y="33087"/>
                    <a:pt x="108978" y="32778"/>
                  </a:cubicBezTo>
                  <a:cubicBezTo>
                    <a:pt x="108978" y="32456"/>
                    <a:pt x="109228" y="32206"/>
                    <a:pt x="109538" y="32206"/>
                  </a:cubicBezTo>
                  <a:close/>
                  <a:moveTo>
                    <a:pt x="113264" y="32206"/>
                  </a:moveTo>
                  <a:cubicBezTo>
                    <a:pt x="113574" y="32206"/>
                    <a:pt x="113824" y="32456"/>
                    <a:pt x="113824" y="32778"/>
                  </a:cubicBezTo>
                  <a:cubicBezTo>
                    <a:pt x="113824" y="33087"/>
                    <a:pt x="113574" y="33338"/>
                    <a:pt x="113264" y="33338"/>
                  </a:cubicBezTo>
                  <a:cubicBezTo>
                    <a:pt x="112943" y="33338"/>
                    <a:pt x="112693" y="33087"/>
                    <a:pt x="112693" y="32778"/>
                  </a:cubicBezTo>
                  <a:cubicBezTo>
                    <a:pt x="112693" y="32456"/>
                    <a:pt x="112943" y="32206"/>
                    <a:pt x="113264" y="32206"/>
                  </a:cubicBezTo>
                  <a:close/>
                  <a:moveTo>
                    <a:pt x="116991" y="32206"/>
                  </a:moveTo>
                  <a:cubicBezTo>
                    <a:pt x="117289" y="32206"/>
                    <a:pt x="117562" y="32456"/>
                    <a:pt x="117562" y="32778"/>
                  </a:cubicBezTo>
                  <a:cubicBezTo>
                    <a:pt x="117562" y="33087"/>
                    <a:pt x="117312" y="33338"/>
                    <a:pt x="116991" y="33338"/>
                  </a:cubicBezTo>
                  <a:cubicBezTo>
                    <a:pt x="116681" y="33338"/>
                    <a:pt x="116431" y="33087"/>
                    <a:pt x="116431" y="32778"/>
                  </a:cubicBezTo>
                  <a:cubicBezTo>
                    <a:pt x="116431" y="32456"/>
                    <a:pt x="116681" y="32206"/>
                    <a:pt x="116991" y="32206"/>
                  </a:cubicBezTo>
                  <a:close/>
                  <a:moveTo>
                    <a:pt x="120718" y="32206"/>
                  </a:moveTo>
                  <a:cubicBezTo>
                    <a:pt x="121027" y="32206"/>
                    <a:pt x="121277" y="32456"/>
                    <a:pt x="121277" y="32778"/>
                  </a:cubicBezTo>
                  <a:cubicBezTo>
                    <a:pt x="121277" y="33087"/>
                    <a:pt x="121027" y="33338"/>
                    <a:pt x="120718" y="33338"/>
                  </a:cubicBezTo>
                  <a:cubicBezTo>
                    <a:pt x="120408" y="33338"/>
                    <a:pt x="120146" y="33087"/>
                    <a:pt x="120146" y="32778"/>
                  </a:cubicBezTo>
                  <a:cubicBezTo>
                    <a:pt x="120146" y="32456"/>
                    <a:pt x="120420" y="32206"/>
                    <a:pt x="120718" y="32206"/>
                  </a:cubicBezTo>
                  <a:close/>
                  <a:moveTo>
                    <a:pt x="124456" y="32206"/>
                  </a:moveTo>
                  <a:cubicBezTo>
                    <a:pt x="124754" y="32206"/>
                    <a:pt x="125016" y="32456"/>
                    <a:pt x="125016" y="32778"/>
                  </a:cubicBezTo>
                  <a:cubicBezTo>
                    <a:pt x="125016" y="33087"/>
                    <a:pt x="124766" y="33338"/>
                    <a:pt x="124456" y="33338"/>
                  </a:cubicBezTo>
                  <a:cubicBezTo>
                    <a:pt x="124135" y="33338"/>
                    <a:pt x="123885" y="33087"/>
                    <a:pt x="123885" y="32778"/>
                  </a:cubicBezTo>
                  <a:cubicBezTo>
                    <a:pt x="123885" y="32456"/>
                    <a:pt x="124135" y="32206"/>
                    <a:pt x="124456" y="32206"/>
                  </a:cubicBezTo>
                  <a:close/>
                  <a:moveTo>
                    <a:pt x="128171" y="32206"/>
                  </a:moveTo>
                  <a:cubicBezTo>
                    <a:pt x="128480" y="32206"/>
                    <a:pt x="128742" y="32456"/>
                    <a:pt x="128742" y="32778"/>
                  </a:cubicBezTo>
                  <a:cubicBezTo>
                    <a:pt x="128742" y="33087"/>
                    <a:pt x="128480" y="33338"/>
                    <a:pt x="128171" y="33338"/>
                  </a:cubicBezTo>
                  <a:cubicBezTo>
                    <a:pt x="127861" y="33338"/>
                    <a:pt x="127611" y="33087"/>
                    <a:pt x="127611" y="32778"/>
                  </a:cubicBezTo>
                  <a:cubicBezTo>
                    <a:pt x="127611" y="32456"/>
                    <a:pt x="127861" y="32206"/>
                    <a:pt x="128171" y="32206"/>
                  </a:cubicBezTo>
                  <a:close/>
                  <a:moveTo>
                    <a:pt x="131898" y="32206"/>
                  </a:moveTo>
                  <a:cubicBezTo>
                    <a:pt x="132195" y="32206"/>
                    <a:pt x="132457" y="32456"/>
                    <a:pt x="132457" y="32778"/>
                  </a:cubicBezTo>
                  <a:cubicBezTo>
                    <a:pt x="132457" y="33087"/>
                    <a:pt x="132207" y="33338"/>
                    <a:pt x="131898" y="33338"/>
                  </a:cubicBezTo>
                  <a:cubicBezTo>
                    <a:pt x="131600" y="33338"/>
                    <a:pt x="131326" y="33087"/>
                    <a:pt x="131326" y="32778"/>
                  </a:cubicBezTo>
                  <a:cubicBezTo>
                    <a:pt x="131338" y="32456"/>
                    <a:pt x="131576" y="32206"/>
                    <a:pt x="131898" y="32206"/>
                  </a:cubicBezTo>
                  <a:close/>
                  <a:moveTo>
                    <a:pt x="135624" y="32206"/>
                  </a:moveTo>
                  <a:cubicBezTo>
                    <a:pt x="135946" y="32206"/>
                    <a:pt x="136196" y="32456"/>
                    <a:pt x="136196" y="32778"/>
                  </a:cubicBezTo>
                  <a:cubicBezTo>
                    <a:pt x="136196" y="33087"/>
                    <a:pt x="135934" y="33338"/>
                    <a:pt x="135624" y="33338"/>
                  </a:cubicBezTo>
                  <a:cubicBezTo>
                    <a:pt x="135315" y="33338"/>
                    <a:pt x="135065" y="33087"/>
                    <a:pt x="135065" y="32778"/>
                  </a:cubicBezTo>
                  <a:cubicBezTo>
                    <a:pt x="135065" y="32456"/>
                    <a:pt x="135315" y="32206"/>
                    <a:pt x="135624" y="32206"/>
                  </a:cubicBezTo>
                  <a:close/>
                  <a:moveTo>
                    <a:pt x="139351" y="32206"/>
                  </a:moveTo>
                  <a:cubicBezTo>
                    <a:pt x="139649" y="32206"/>
                    <a:pt x="139910" y="32456"/>
                    <a:pt x="139910" y="32778"/>
                  </a:cubicBezTo>
                  <a:cubicBezTo>
                    <a:pt x="139910" y="33087"/>
                    <a:pt x="139660" y="33338"/>
                    <a:pt x="139351" y="33338"/>
                  </a:cubicBezTo>
                  <a:cubicBezTo>
                    <a:pt x="139053" y="33338"/>
                    <a:pt x="138779" y="33087"/>
                    <a:pt x="138779" y="32778"/>
                  </a:cubicBezTo>
                  <a:cubicBezTo>
                    <a:pt x="138779" y="32456"/>
                    <a:pt x="139041" y="32206"/>
                    <a:pt x="139351" y="32206"/>
                  </a:cubicBezTo>
                  <a:close/>
                  <a:moveTo>
                    <a:pt x="143089" y="32206"/>
                  </a:moveTo>
                  <a:cubicBezTo>
                    <a:pt x="143399" y="32206"/>
                    <a:pt x="143649" y="32456"/>
                    <a:pt x="143649" y="32778"/>
                  </a:cubicBezTo>
                  <a:cubicBezTo>
                    <a:pt x="143649" y="33087"/>
                    <a:pt x="143399" y="33338"/>
                    <a:pt x="143089" y="33338"/>
                  </a:cubicBezTo>
                  <a:cubicBezTo>
                    <a:pt x="142768" y="33338"/>
                    <a:pt x="142518" y="33087"/>
                    <a:pt x="142518" y="32778"/>
                  </a:cubicBezTo>
                  <a:cubicBezTo>
                    <a:pt x="142518" y="32456"/>
                    <a:pt x="142768" y="32206"/>
                    <a:pt x="143089" y="32206"/>
                  </a:cubicBezTo>
                  <a:close/>
                  <a:moveTo>
                    <a:pt x="3405" y="34064"/>
                  </a:moveTo>
                  <a:cubicBezTo>
                    <a:pt x="3703" y="34064"/>
                    <a:pt x="3977" y="34326"/>
                    <a:pt x="3977" y="34635"/>
                  </a:cubicBezTo>
                  <a:cubicBezTo>
                    <a:pt x="3977" y="34933"/>
                    <a:pt x="3727" y="35195"/>
                    <a:pt x="3405" y="35195"/>
                  </a:cubicBezTo>
                  <a:cubicBezTo>
                    <a:pt x="3096" y="35195"/>
                    <a:pt x="2846" y="34945"/>
                    <a:pt x="2846" y="34635"/>
                  </a:cubicBezTo>
                  <a:cubicBezTo>
                    <a:pt x="2858" y="34302"/>
                    <a:pt x="3096" y="34064"/>
                    <a:pt x="3405" y="34064"/>
                  </a:cubicBezTo>
                  <a:close/>
                  <a:moveTo>
                    <a:pt x="7132" y="34064"/>
                  </a:moveTo>
                  <a:cubicBezTo>
                    <a:pt x="7430" y="34064"/>
                    <a:pt x="7692" y="34326"/>
                    <a:pt x="7692" y="34635"/>
                  </a:cubicBezTo>
                  <a:cubicBezTo>
                    <a:pt x="7692" y="34933"/>
                    <a:pt x="7442" y="35195"/>
                    <a:pt x="7132" y="35195"/>
                  </a:cubicBezTo>
                  <a:cubicBezTo>
                    <a:pt x="6834" y="35195"/>
                    <a:pt x="6560" y="34945"/>
                    <a:pt x="6560" y="34635"/>
                  </a:cubicBezTo>
                  <a:cubicBezTo>
                    <a:pt x="6584" y="34302"/>
                    <a:pt x="6822" y="34064"/>
                    <a:pt x="7132" y="34064"/>
                  </a:cubicBezTo>
                  <a:close/>
                  <a:moveTo>
                    <a:pt x="10871" y="34064"/>
                  </a:moveTo>
                  <a:cubicBezTo>
                    <a:pt x="11168" y="34064"/>
                    <a:pt x="11430" y="34326"/>
                    <a:pt x="11430" y="34635"/>
                  </a:cubicBezTo>
                  <a:cubicBezTo>
                    <a:pt x="11430" y="34933"/>
                    <a:pt x="11180" y="35195"/>
                    <a:pt x="10871" y="35195"/>
                  </a:cubicBezTo>
                  <a:cubicBezTo>
                    <a:pt x="10573" y="35195"/>
                    <a:pt x="10299" y="34945"/>
                    <a:pt x="10299" y="34635"/>
                  </a:cubicBezTo>
                  <a:cubicBezTo>
                    <a:pt x="10299" y="34302"/>
                    <a:pt x="10549" y="34064"/>
                    <a:pt x="10871" y="34064"/>
                  </a:cubicBezTo>
                  <a:close/>
                  <a:moveTo>
                    <a:pt x="14585" y="34064"/>
                  </a:moveTo>
                  <a:cubicBezTo>
                    <a:pt x="14883" y="34064"/>
                    <a:pt x="15157" y="34326"/>
                    <a:pt x="15157" y="34635"/>
                  </a:cubicBezTo>
                  <a:cubicBezTo>
                    <a:pt x="15157" y="34933"/>
                    <a:pt x="14895" y="35195"/>
                    <a:pt x="14585" y="35195"/>
                  </a:cubicBezTo>
                  <a:cubicBezTo>
                    <a:pt x="14288" y="35195"/>
                    <a:pt x="14014" y="34945"/>
                    <a:pt x="14014" y="34635"/>
                  </a:cubicBezTo>
                  <a:cubicBezTo>
                    <a:pt x="14038" y="34302"/>
                    <a:pt x="14276" y="34064"/>
                    <a:pt x="14585" y="34064"/>
                  </a:cubicBezTo>
                  <a:close/>
                  <a:moveTo>
                    <a:pt x="18324" y="34064"/>
                  </a:moveTo>
                  <a:cubicBezTo>
                    <a:pt x="18622" y="34064"/>
                    <a:pt x="18883" y="34326"/>
                    <a:pt x="18883" y="34635"/>
                  </a:cubicBezTo>
                  <a:cubicBezTo>
                    <a:pt x="18883" y="34933"/>
                    <a:pt x="18633" y="35195"/>
                    <a:pt x="18324" y="35195"/>
                  </a:cubicBezTo>
                  <a:cubicBezTo>
                    <a:pt x="18026" y="35195"/>
                    <a:pt x="17752" y="34945"/>
                    <a:pt x="17752" y="34635"/>
                  </a:cubicBezTo>
                  <a:cubicBezTo>
                    <a:pt x="17752" y="34302"/>
                    <a:pt x="18014" y="34064"/>
                    <a:pt x="18324" y="34064"/>
                  </a:cubicBezTo>
                  <a:close/>
                  <a:moveTo>
                    <a:pt x="22039" y="34064"/>
                  </a:moveTo>
                  <a:cubicBezTo>
                    <a:pt x="22336" y="34064"/>
                    <a:pt x="22610" y="34326"/>
                    <a:pt x="22610" y="34635"/>
                  </a:cubicBezTo>
                  <a:cubicBezTo>
                    <a:pt x="22610" y="34933"/>
                    <a:pt x="22360" y="35195"/>
                    <a:pt x="22039" y="35195"/>
                  </a:cubicBezTo>
                  <a:cubicBezTo>
                    <a:pt x="21729" y="35195"/>
                    <a:pt x="21479" y="34945"/>
                    <a:pt x="21479" y="34635"/>
                  </a:cubicBezTo>
                  <a:cubicBezTo>
                    <a:pt x="21491" y="34302"/>
                    <a:pt x="21729" y="34064"/>
                    <a:pt x="22039" y="34064"/>
                  </a:cubicBezTo>
                  <a:close/>
                  <a:moveTo>
                    <a:pt x="25777" y="34064"/>
                  </a:moveTo>
                  <a:cubicBezTo>
                    <a:pt x="26075" y="34064"/>
                    <a:pt x="26349" y="34326"/>
                    <a:pt x="26349" y="34635"/>
                  </a:cubicBezTo>
                  <a:cubicBezTo>
                    <a:pt x="26349" y="34933"/>
                    <a:pt x="26087" y="35195"/>
                    <a:pt x="25777" y="35195"/>
                  </a:cubicBezTo>
                  <a:cubicBezTo>
                    <a:pt x="25468" y="35195"/>
                    <a:pt x="25206" y="34945"/>
                    <a:pt x="25206" y="34635"/>
                  </a:cubicBezTo>
                  <a:cubicBezTo>
                    <a:pt x="25218" y="34302"/>
                    <a:pt x="25468" y="34064"/>
                    <a:pt x="25777" y="34064"/>
                  </a:cubicBezTo>
                  <a:close/>
                  <a:moveTo>
                    <a:pt x="29504" y="34064"/>
                  </a:moveTo>
                  <a:cubicBezTo>
                    <a:pt x="29801" y="34064"/>
                    <a:pt x="30063" y="34326"/>
                    <a:pt x="30063" y="34635"/>
                  </a:cubicBezTo>
                  <a:cubicBezTo>
                    <a:pt x="30063" y="34933"/>
                    <a:pt x="29813" y="35195"/>
                    <a:pt x="29504" y="35195"/>
                  </a:cubicBezTo>
                  <a:cubicBezTo>
                    <a:pt x="29182" y="35195"/>
                    <a:pt x="28932" y="34945"/>
                    <a:pt x="28932" y="34635"/>
                  </a:cubicBezTo>
                  <a:cubicBezTo>
                    <a:pt x="28944" y="34302"/>
                    <a:pt x="29182" y="34064"/>
                    <a:pt x="29504" y="34064"/>
                  </a:cubicBezTo>
                  <a:close/>
                  <a:moveTo>
                    <a:pt x="33230" y="34064"/>
                  </a:moveTo>
                  <a:cubicBezTo>
                    <a:pt x="33528" y="34064"/>
                    <a:pt x="33802" y="34326"/>
                    <a:pt x="33802" y="34635"/>
                  </a:cubicBezTo>
                  <a:cubicBezTo>
                    <a:pt x="33802" y="34933"/>
                    <a:pt x="33552" y="35195"/>
                    <a:pt x="33230" y="35195"/>
                  </a:cubicBezTo>
                  <a:cubicBezTo>
                    <a:pt x="32921" y="35195"/>
                    <a:pt x="32671" y="34945"/>
                    <a:pt x="32671" y="34635"/>
                  </a:cubicBezTo>
                  <a:cubicBezTo>
                    <a:pt x="32671" y="34302"/>
                    <a:pt x="32921" y="34064"/>
                    <a:pt x="33230" y="34064"/>
                  </a:cubicBezTo>
                  <a:close/>
                  <a:moveTo>
                    <a:pt x="36957" y="34064"/>
                  </a:moveTo>
                  <a:cubicBezTo>
                    <a:pt x="37255" y="34064"/>
                    <a:pt x="37517" y="34326"/>
                    <a:pt x="37517" y="34635"/>
                  </a:cubicBezTo>
                  <a:cubicBezTo>
                    <a:pt x="37517" y="34933"/>
                    <a:pt x="37267" y="35195"/>
                    <a:pt x="36957" y="35195"/>
                  </a:cubicBezTo>
                  <a:cubicBezTo>
                    <a:pt x="36648" y="35195"/>
                    <a:pt x="36386" y="34945"/>
                    <a:pt x="36386" y="34635"/>
                  </a:cubicBezTo>
                  <a:cubicBezTo>
                    <a:pt x="36409" y="34302"/>
                    <a:pt x="36648" y="34064"/>
                    <a:pt x="36957" y="34064"/>
                  </a:cubicBezTo>
                  <a:close/>
                  <a:moveTo>
                    <a:pt x="40672" y="34064"/>
                  </a:moveTo>
                  <a:cubicBezTo>
                    <a:pt x="40970" y="34064"/>
                    <a:pt x="41243" y="34326"/>
                    <a:pt x="41243" y="34635"/>
                  </a:cubicBezTo>
                  <a:cubicBezTo>
                    <a:pt x="41243" y="34933"/>
                    <a:pt x="40993" y="35195"/>
                    <a:pt x="40672" y="35195"/>
                  </a:cubicBezTo>
                  <a:cubicBezTo>
                    <a:pt x="40374" y="35195"/>
                    <a:pt x="40112" y="34945"/>
                    <a:pt x="40112" y="34635"/>
                  </a:cubicBezTo>
                  <a:cubicBezTo>
                    <a:pt x="40124" y="34302"/>
                    <a:pt x="40362" y="34064"/>
                    <a:pt x="40672" y="34064"/>
                  </a:cubicBezTo>
                  <a:close/>
                  <a:moveTo>
                    <a:pt x="44410" y="34064"/>
                  </a:moveTo>
                  <a:cubicBezTo>
                    <a:pt x="44708" y="34064"/>
                    <a:pt x="44982" y="34326"/>
                    <a:pt x="44982" y="34635"/>
                  </a:cubicBezTo>
                  <a:cubicBezTo>
                    <a:pt x="44982" y="34933"/>
                    <a:pt x="44720" y="35195"/>
                    <a:pt x="44410" y="35195"/>
                  </a:cubicBezTo>
                  <a:cubicBezTo>
                    <a:pt x="44113" y="35195"/>
                    <a:pt x="43851" y="34945"/>
                    <a:pt x="43851" y="34635"/>
                  </a:cubicBezTo>
                  <a:cubicBezTo>
                    <a:pt x="43851" y="34302"/>
                    <a:pt x="44101" y="34064"/>
                    <a:pt x="44410" y="34064"/>
                  </a:cubicBezTo>
                  <a:close/>
                  <a:moveTo>
                    <a:pt x="48137" y="34064"/>
                  </a:moveTo>
                  <a:cubicBezTo>
                    <a:pt x="48435" y="34064"/>
                    <a:pt x="48697" y="34326"/>
                    <a:pt x="48697" y="34635"/>
                  </a:cubicBezTo>
                  <a:cubicBezTo>
                    <a:pt x="48697" y="34933"/>
                    <a:pt x="48447" y="35195"/>
                    <a:pt x="48137" y="35195"/>
                  </a:cubicBezTo>
                  <a:cubicBezTo>
                    <a:pt x="47839" y="35195"/>
                    <a:pt x="47566" y="34945"/>
                    <a:pt x="47566" y="34635"/>
                  </a:cubicBezTo>
                  <a:cubicBezTo>
                    <a:pt x="47578" y="34302"/>
                    <a:pt x="47839" y="34064"/>
                    <a:pt x="48137" y="34064"/>
                  </a:cubicBezTo>
                  <a:close/>
                  <a:moveTo>
                    <a:pt x="51864" y="34064"/>
                  </a:moveTo>
                  <a:cubicBezTo>
                    <a:pt x="52161" y="34064"/>
                    <a:pt x="52435" y="34326"/>
                    <a:pt x="52435" y="34635"/>
                  </a:cubicBezTo>
                  <a:cubicBezTo>
                    <a:pt x="52435" y="34933"/>
                    <a:pt x="52185" y="35195"/>
                    <a:pt x="51864" y="35195"/>
                  </a:cubicBezTo>
                  <a:cubicBezTo>
                    <a:pt x="51566" y="35195"/>
                    <a:pt x="51304" y="34945"/>
                    <a:pt x="51304" y="34635"/>
                  </a:cubicBezTo>
                  <a:cubicBezTo>
                    <a:pt x="51304" y="34302"/>
                    <a:pt x="51554" y="34064"/>
                    <a:pt x="51864" y="34064"/>
                  </a:cubicBezTo>
                  <a:close/>
                  <a:moveTo>
                    <a:pt x="55602" y="34064"/>
                  </a:moveTo>
                  <a:cubicBezTo>
                    <a:pt x="55900" y="34064"/>
                    <a:pt x="56174" y="34326"/>
                    <a:pt x="56174" y="34635"/>
                  </a:cubicBezTo>
                  <a:cubicBezTo>
                    <a:pt x="56174" y="34933"/>
                    <a:pt x="55912" y="35195"/>
                    <a:pt x="55602" y="35195"/>
                  </a:cubicBezTo>
                  <a:cubicBezTo>
                    <a:pt x="55293" y="35195"/>
                    <a:pt x="55043" y="34945"/>
                    <a:pt x="55043" y="34635"/>
                  </a:cubicBezTo>
                  <a:cubicBezTo>
                    <a:pt x="55043" y="34302"/>
                    <a:pt x="55293" y="34064"/>
                    <a:pt x="55602" y="34064"/>
                  </a:cubicBezTo>
                  <a:close/>
                  <a:moveTo>
                    <a:pt x="59329" y="34064"/>
                  </a:moveTo>
                  <a:cubicBezTo>
                    <a:pt x="59627" y="34064"/>
                    <a:pt x="59889" y="34326"/>
                    <a:pt x="59889" y="34635"/>
                  </a:cubicBezTo>
                  <a:cubicBezTo>
                    <a:pt x="59889" y="34933"/>
                    <a:pt x="59639" y="35195"/>
                    <a:pt x="59329" y="35195"/>
                  </a:cubicBezTo>
                  <a:cubicBezTo>
                    <a:pt x="59008" y="35195"/>
                    <a:pt x="58757" y="34945"/>
                    <a:pt x="58757" y="34635"/>
                  </a:cubicBezTo>
                  <a:cubicBezTo>
                    <a:pt x="58757" y="34302"/>
                    <a:pt x="59008" y="34064"/>
                    <a:pt x="59329" y="34064"/>
                  </a:cubicBezTo>
                  <a:close/>
                  <a:moveTo>
                    <a:pt x="63056" y="34064"/>
                  </a:moveTo>
                  <a:cubicBezTo>
                    <a:pt x="63353" y="34064"/>
                    <a:pt x="63627" y="34326"/>
                    <a:pt x="63627" y="34635"/>
                  </a:cubicBezTo>
                  <a:cubicBezTo>
                    <a:pt x="63627" y="34933"/>
                    <a:pt x="63377" y="35195"/>
                    <a:pt x="63056" y="35195"/>
                  </a:cubicBezTo>
                  <a:cubicBezTo>
                    <a:pt x="62746" y="35195"/>
                    <a:pt x="62496" y="34945"/>
                    <a:pt x="62496" y="34635"/>
                  </a:cubicBezTo>
                  <a:cubicBezTo>
                    <a:pt x="62496" y="34302"/>
                    <a:pt x="62746" y="34064"/>
                    <a:pt x="63056" y="34064"/>
                  </a:cubicBezTo>
                  <a:close/>
                  <a:moveTo>
                    <a:pt x="66782" y="34064"/>
                  </a:moveTo>
                  <a:cubicBezTo>
                    <a:pt x="67080" y="34064"/>
                    <a:pt x="67342" y="34326"/>
                    <a:pt x="67342" y="34635"/>
                  </a:cubicBezTo>
                  <a:cubicBezTo>
                    <a:pt x="67342" y="34933"/>
                    <a:pt x="67092" y="35195"/>
                    <a:pt x="66782" y="35195"/>
                  </a:cubicBezTo>
                  <a:cubicBezTo>
                    <a:pt x="66473" y="35195"/>
                    <a:pt x="66211" y="34945"/>
                    <a:pt x="66211" y="34635"/>
                  </a:cubicBezTo>
                  <a:cubicBezTo>
                    <a:pt x="66235" y="34302"/>
                    <a:pt x="66473" y="34064"/>
                    <a:pt x="66782" y="34064"/>
                  </a:cubicBezTo>
                  <a:close/>
                  <a:moveTo>
                    <a:pt x="70509" y="34064"/>
                  </a:moveTo>
                  <a:cubicBezTo>
                    <a:pt x="70807" y="34064"/>
                    <a:pt x="71080" y="34326"/>
                    <a:pt x="71080" y="34635"/>
                  </a:cubicBezTo>
                  <a:cubicBezTo>
                    <a:pt x="71080" y="34933"/>
                    <a:pt x="70830" y="35195"/>
                    <a:pt x="70509" y="35195"/>
                  </a:cubicBezTo>
                  <a:cubicBezTo>
                    <a:pt x="70199" y="35195"/>
                    <a:pt x="69949" y="34945"/>
                    <a:pt x="69949" y="34635"/>
                  </a:cubicBezTo>
                  <a:cubicBezTo>
                    <a:pt x="69949" y="34302"/>
                    <a:pt x="70199" y="34064"/>
                    <a:pt x="70509" y="34064"/>
                  </a:cubicBezTo>
                  <a:close/>
                  <a:moveTo>
                    <a:pt x="74236" y="34064"/>
                  </a:moveTo>
                  <a:cubicBezTo>
                    <a:pt x="74533" y="34064"/>
                    <a:pt x="74795" y="34326"/>
                    <a:pt x="74795" y="34635"/>
                  </a:cubicBezTo>
                  <a:cubicBezTo>
                    <a:pt x="74795" y="34933"/>
                    <a:pt x="74545" y="35195"/>
                    <a:pt x="74236" y="35195"/>
                  </a:cubicBezTo>
                  <a:cubicBezTo>
                    <a:pt x="73938" y="35195"/>
                    <a:pt x="73676" y="34945"/>
                    <a:pt x="73676" y="34635"/>
                  </a:cubicBezTo>
                  <a:cubicBezTo>
                    <a:pt x="73676" y="34302"/>
                    <a:pt x="73926" y="34064"/>
                    <a:pt x="74236" y="34064"/>
                  </a:cubicBezTo>
                  <a:close/>
                  <a:moveTo>
                    <a:pt x="77855" y="34064"/>
                  </a:moveTo>
                  <a:cubicBezTo>
                    <a:pt x="78153" y="34064"/>
                    <a:pt x="78415" y="34326"/>
                    <a:pt x="78415" y="34635"/>
                  </a:cubicBezTo>
                  <a:cubicBezTo>
                    <a:pt x="78415" y="34933"/>
                    <a:pt x="78165" y="35195"/>
                    <a:pt x="77855" y="35195"/>
                  </a:cubicBezTo>
                  <a:cubicBezTo>
                    <a:pt x="77546" y="35195"/>
                    <a:pt x="77284" y="34945"/>
                    <a:pt x="77284" y="34635"/>
                  </a:cubicBezTo>
                  <a:cubicBezTo>
                    <a:pt x="77284" y="34302"/>
                    <a:pt x="77546" y="34064"/>
                    <a:pt x="77855" y="34064"/>
                  </a:cubicBezTo>
                  <a:close/>
                  <a:moveTo>
                    <a:pt x="81570" y="34064"/>
                  </a:moveTo>
                  <a:cubicBezTo>
                    <a:pt x="81868" y="34064"/>
                    <a:pt x="82141" y="34326"/>
                    <a:pt x="82141" y="34635"/>
                  </a:cubicBezTo>
                  <a:cubicBezTo>
                    <a:pt x="82141" y="34933"/>
                    <a:pt x="81879" y="35195"/>
                    <a:pt x="81570" y="35195"/>
                  </a:cubicBezTo>
                  <a:cubicBezTo>
                    <a:pt x="81260" y="35195"/>
                    <a:pt x="81010" y="34945"/>
                    <a:pt x="81010" y="34635"/>
                  </a:cubicBezTo>
                  <a:cubicBezTo>
                    <a:pt x="81022" y="34302"/>
                    <a:pt x="81260" y="34064"/>
                    <a:pt x="81570" y="34064"/>
                  </a:cubicBezTo>
                  <a:close/>
                  <a:moveTo>
                    <a:pt x="85308" y="34064"/>
                  </a:moveTo>
                  <a:cubicBezTo>
                    <a:pt x="85606" y="34064"/>
                    <a:pt x="85880" y="34326"/>
                    <a:pt x="85880" y="34635"/>
                  </a:cubicBezTo>
                  <a:cubicBezTo>
                    <a:pt x="85880" y="34933"/>
                    <a:pt x="85618" y="35195"/>
                    <a:pt x="85308" y="35195"/>
                  </a:cubicBezTo>
                  <a:cubicBezTo>
                    <a:pt x="84999" y="35195"/>
                    <a:pt x="84749" y="34945"/>
                    <a:pt x="84749" y="34635"/>
                  </a:cubicBezTo>
                  <a:cubicBezTo>
                    <a:pt x="84749" y="34302"/>
                    <a:pt x="84999" y="34064"/>
                    <a:pt x="85308" y="34064"/>
                  </a:cubicBezTo>
                  <a:close/>
                  <a:moveTo>
                    <a:pt x="89035" y="34064"/>
                  </a:moveTo>
                  <a:cubicBezTo>
                    <a:pt x="89333" y="34064"/>
                    <a:pt x="89595" y="34326"/>
                    <a:pt x="89595" y="34635"/>
                  </a:cubicBezTo>
                  <a:cubicBezTo>
                    <a:pt x="89595" y="34933"/>
                    <a:pt x="89345" y="35195"/>
                    <a:pt x="89035" y="35195"/>
                  </a:cubicBezTo>
                  <a:cubicBezTo>
                    <a:pt x="88714" y="35195"/>
                    <a:pt x="88464" y="34945"/>
                    <a:pt x="88464" y="34635"/>
                  </a:cubicBezTo>
                  <a:cubicBezTo>
                    <a:pt x="88475" y="34302"/>
                    <a:pt x="88714" y="34064"/>
                    <a:pt x="89035" y="34064"/>
                  </a:cubicBezTo>
                  <a:close/>
                  <a:moveTo>
                    <a:pt x="92762" y="34064"/>
                  </a:moveTo>
                  <a:cubicBezTo>
                    <a:pt x="93059" y="34064"/>
                    <a:pt x="93333" y="34326"/>
                    <a:pt x="93333" y="34635"/>
                  </a:cubicBezTo>
                  <a:cubicBezTo>
                    <a:pt x="93333" y="34933"/>
                    <a:pt x="93071" y="35195"/>
                    <a:pt x="92762" y="35195"/>
                  </a:cubicBezTo>
                  <a:cubicBezTo>
                    <a:pt x="92452" y="35195"/>
                    <a:pt x="92202" y="34945"/>
                    <a:pt x="92202" y="34635"/>
                  </a:cubicBezTo>
                  <a:cubicBezTo>
                    <a:pt x="92202" y="34302"/>
                    <a:pt x="92452" y="34064"/>
                    <a:pt x="92762" y="34064"/>
                  </a:cubicBezTo>
                  <a:close/>
                  <a:moveTo>
                    <a:pt x="96488" y="34064"/>
                  </a:moveTo>
                  <a:cubicBezTo>
                    <a:pt x="96786" y="34064"/>
                    <a:pt x="97048" y="34326"/>
                    <a:pt x="97048" y="34635"/>
                  </a:cubicBezTo>
                  <a:cubicBezTo>
                    <a:pt x="97048" y="34933"/>
                    <a:pt x="96798" y="35195"/>
                    <a:pt x="96488" y="35195"/>
                  </a:cubicBezTo>
                  <a:cubicBezTo>
                    <a:pt x="96191" y="35195"/>
                    <a:pt x="95917" y="34945"/>
                    <a:pt x="95917" y="34635"/>
                  </a:cubicBezTo>
                  <a:cubicBezTo>
                    <a:pt x="95917" y="34302"/>
                    <a:pt x="96179" y="34064"/>
                    <a:pt x="96488" y="34064"/>
                  </a:cubicBezTo>
                  <a:close/>
                  <a:moveTo>
                    <a:pt x="100203" y="34064"/>
                  </a:moveTo>
                  <a:cubicBezTo>
                    <a:pt x="100501" y="34064"/>
                    <a:pt x="100775" y="34326"/>
                    <a:pt x="100775" y="34635"/>
                  </a:cubicBezTo>
                  <a:cubicBezTo>
                    <a:pt x="100775" y="34933"/>
                    <a:pt x="100513" y="35195"/>
                    <a:pt x="100203" y="35195"/>
                  </a:cubicBezTo>
                  <a:cubicBezTo>
                    <a:pt x="99905" y="35195"/>
                    <a:pt x="99644" y="34945"/>
                    <a:pt x="99644" y="34635"/>
                  </a:cubicBezTo>
                  <a:cubicBezTo>
                    <a:pt x="99655" y="34302"/>
                    <a:pt x="99894" y="34064"/>
                    <a:pt x="100203" y="34064"/>
                  </a:cubicBezTo>
                  <a:close/>
                  <a:moveTo>
                    <a:pt x="103942" y="34064"/>
                  </a:moveTo>
                  <a:cubicBezTo>
                    <a:pt x="104239" y="34064"/>
                    <a:pt x="104513" y="34326"/>
                    <a:pt x="104513" y="34635"/>
                  </a:cubicBezTo>
                  <a:cubicBezTo>
                    <a:pt x="104513" y="34933"/>
                    <a:pt x="104251" y="35195"/>
                    <a:pt x="103942" y="35195"/>
                  </a:cubicBezTo>
                  <a:cubicBezTo>
                    <a:pt x="103644" y="35195"/>
                    <a:pt x="103382" y="34945"/>
                    <a:pt x="103382" y="34635"/>
                  </a:cubicBezTo>
                  <a:cubicBezTo>
                    <a:pt x="103382" y="34302"/>
                    <a:pt x="103632" y="34064"/>
                    <a:pt x="103942" y="34064"/>
                  </a:cubicBezTo>
                  <a:close/>
                  <a:moveTo>
                    <a:pt x="107668" y="34064"/>
                  </a:moveTo>
                  <a:cubicBezTo>
                    <a:pt x="107966" y="34064"/>
                    <a:pt x="108228" y="34326"/>
                    <a:pt x="108228" y="34635"/>
                  </a:cubicBezTo>
                  <a:cubicBezTo>
                    <a:pt x="108228" y="34933"/>
                    <a:pt x="107978" y="35195"/>
                    <a:pt x="107668" y="35195"/>
                  </a:cubicBezTo>
                  <a:cubicBezTo>
                    <a:pt x="107371" y="35195"/>
                    <a:pt x="107097" y="34945"/>
                    <a:pt x="107097" y="34635"/>
                  </a:cubicBezTo>
                  <a:cubicBezTo>
                    <a:pt x="107109" y="34302"/>
                    <a:pt x="107347" y="34064"/>
                    <a:pt x="107668" y="34064"/>
                  </a:cubicBezTo>
                  <a:close/>
                  <a:moveTo>
                    <a:pt x="111395" y="34064"/>
                  </a:moveTo>
                  <a:cubicBezTo>
                    <a:pt x="111693" y="34064"/>
                    <a:pt x="111967" y="34326"/>
                    <a:pt x="111967" y="34635"/>
                  </a:cubicBezTo>
                  <a:cubicBezTo>
                    <a:pt x="111967" y="34933"/>
                    <a:pt x="111705" y="35195"/>
                    <a:pt x="111395" y="35195"/>
                  </a:cubicBezTo>
                  <a:cubicBezTo>
                    <a:pt x="111085" y="35195"/>
                    <a:pt x="110835" y="34945"/>
                    <a:pt x="110835" y="34635"/>
                  </a:cubicBezTo>
                  <a:cubicBezTo>
                    <a:pt x="110835" y="34302"/>
                    <a:pt x="111085" y="34064"/>
                    <a:pt x="111395" y="34064"/>
                  </a:cubicBezTo>
                  <a:close/>
                  <a:moveTo>
                    <a:pt x="115122" y="34064"/>
                  </a:moveTo>
                  <a:cubicBezTo>
                    <a:pt x="115419" y="34064"/>
                    <a:pt x="115681" y="34326"/>
                    <a:pt x="115681" y="34635"/>
                  </a:cubicBezTo>
                  <a:cubicBezTo>
                    <a:pt x="115681" y="34933"/>
                    <a:pt x="115431" y="35195"/>
                    <a:pt x="115122" y="35195"/>
                  </a:cubicBezTo>
                  <a:cubicBezTo>
                    <a:pt x="114812" y="35195"/>
                    <a:pt x="114550" y="34945"/>
                    <a:pt x="114550" y="34635"/>
                  </a:cubicBezTo>
                  <a:cubicBezTo>
                    <a:pt x="114574" y="34302"/>
                    <a:pt x="114812" y="34064"/>
                    <a:pt x="115122" y="34064"/>
                  </a:cubicBezTo>
                  <a:close/>
                  <a:moveTo>
                    <a:pt x="118860" y="34064"/>
                  </a:moveTo>
                  <a:cubicBezTo>
                    <a:pt x="119158" y="34064"/>
                    <a:pt x="119420" y="34326"/>
                    <a:pt x="119420" y="34635"/>
                  </a:cubicBezTo>
                  <a:cubicBezTo>
                    <a:pt x="119420" y="34933"/>
                    <a:pt x="119170" y="35195"/>
                    <a:pt x="118860" y="35195"/>
                  </a:cubicBezTo>
                  <a:cubicBezTo>
                    <a:pt x="118539" y="35195"/>
                    <a:pt x="118289" y="34945"/>
                    <a:pt x="118289" y="34635"/>
                  </a:cubicBezTo>
                  <a:cubicBezTo>
                    <a:pt x="118289" y="34302"/>
                    <a:pt x="118539" y="34064"/>
                    <a:pt x="118860" y="34064"/>
                  </a:cubicBezTo>
                  <a:close/>
                  <a:moveTo>
                    <a:pt x="122575" y="34064"/>
                  </a:moveTo>
                  <a:cubicBezTo>
                    <a:pt x="122873" y="34064"/>
                    <a:pt x="123146" y="34326"/>
                    <a:pt x="123146" y="34635"/>
                  </a:cubicBezTo>
                  <a:cubicBezTo>
                    <a:pt x="123146" y="34933"/>
                    <a:pt x="122885" y="35195"/>
                    <a:pt x="122575" y="35195"/>
                  </a:cubicBezTo>
                  <a:cubicBezTo>
                    <a:pt x="122265" y="35195"/>
                    <a:pt x="122015" y="34945"/>
                    <a:pt x="122015" y="34635"/>
                  </a:cubicBezTo>
                  <a:cubicBezTo>
                    <a:pt x="122027" y="34302"/>
                    <a:pt x="122277" y="34064"/>
                    <a:pt x="122575" y="34064"/>
                  </a:cubicBezTo>
                  <a:close/>
                  <a:moveTo>
                    <a:pt x="126314" y="34064"/>
                  </a:moveTo>
                  <a:cubicBezTo>
                    <a:pt x="126611" y="34064"/>
                    <a:pt x="126873" y="34326"/>
                    <a:pt x="126873" y="34635"/>
                  </a:cubicBezTo>
                  <a:cubicBezTo>
                    <a:pt x="126873" y="34933"/>
                    <a:pt x="126623" y="35195"/>
                    <a:pt x="126314" y="35195"/>
                  </a:cubicBezTo>
                  <a:cubicBezTo>
                    <a:pt x="126004" y="35195"/>
                    <a:pt x="125742" y="34945"/>
                    <a:pt x="125742" y="34635"/>
                  </a:cubicBezTo>
                  <a:cubicBezTo>
                    <a:pt x="125742" y="34302"/>
                    <a:pt x="126004" y="34064"/>
                    <a:pt x="126314" y="34064"/>
                  </a:cubicBezTo>
                  <a:close/>
                  <a:moveTo>
                    <a:pt x="130028" y="34064"/>
                  </a:moveTo>
                  <a:cubicBezTo>
                    <a:pt x="130326" y="34064"/>
                    <a:pt x="130600" y="34326"/>
                    <a:pt x="130600" y="34635"/>
                  </a:cubicBezTo>
                  <a:cubicBezTo>
                    <a:pt x="130600" y="34933"/>
                    <a:pt x="130350" y="35195"/>
                    <a:pt x="130028" y="35195"/>
                  </a:cubicBezTo>
                  <a:cubicBezTo>
                    <a:pt x="129731" y="35195"/>
                    <a:pt x="129469" y="34945"/>
                    <a:pt x="129469" y="34635"/>
                  </a:cubicBezTo>
                  <a:cubicBezTo>
                    <a:pt x="129469" y="34302"/>
                    <a:pt x="129719" y="34064"/>
                    <a:pt x="130028" y="34064"/>
                  </a:cubicBezTo>
                  <a:close/>
                  <a:moveTo>
                    <a:pt x="133767" y="34064"/>
                  </a:moveTo>
                  <a:cubicBezTo>
                    <a:pt x="134065" y="34064"/>
                    <a:pt x="134326" y="34326"/>
                    <a:pt x="134326" y="34635"/>
                  </a:cubicBezTo>
                  <a:cubicBezTo>
                    <a:pt x="134326" y="34933"/>
                    <a:pt x="134076" y="35195"/>
                    <a:pt x="133767" y="35195"/>
                  </a:cubicBezTo>
                  <a:cubicBezTo>
                    <a:pt x="133469" y="35195"/>
                    <a:pt x="133207" y="34945"/>
                    <a:pt x="133207" y="34635"/>
                  </a:cubicBezTo>
                  <a:cubicBezTo>
                    <a:pt x="133207" y="34302"/>
                    <a:pt x="133457" y="34064"/>
                    <a:pt x="133767" y="34064"/>
                  </a:cubicBezTo>
                  <a:close/>
                  <a:moveTo>
                    <a:pt x="137494" y="34064"/>
                  </a:moveTo>
                  <a:cubicBezTo>
                    <a:pt x="137791" y="34064"/>
                    <a:pt x="138053" y="34326"/>
                    <a:pt x="138053" y="34635"/>
                  </a:cubicBezTo>
                  <a:cubicBezTo>
                    <a:pt x="138053" y="34933"/>
                    <a:pt x="137803" y="35195"/>
                    <a:pt x="137494" y="35195"/>
                  </a:cubicBezTo>
                  <a:cubicBezTo>
                    <a:pt x="137196" y="35195"/>
                    <a:pt x="136922" y="34945"/>
                    <a:pt x="136922" y="34635"/>
                  </a:cubicBezTo>
                  <a:cubicBezTo>
                    <a:pt x="136934" y="34302"/>
                    <a:pt x="137172" y="34064"/>
                    <a:pt x="137494" y="34064"/>
                  </a:cubicBezTo>
                  <a:close/>
                  <a:moveTo>
                    <a:pt x="141220" y="34064"/>
                  </a:moveTo>
                  <a:cubicBezTo>
                    <a:pt x="141518" y="34064"/>
                    <a:pt x="141792" y="34326"/>
                    <a:pt x="141792" y="34635"/>
                  </a:cubicBezTo>
                  <a:cubicBezTo>
                    <a:pt x="141792" y="34933"/>
                    <a:pt x="141530" y="35195"/>
                    <a:pt x="141220" y="35195"/>
                  </a:cubicBezTo>
                  <a:cubicBezTo>
                    <a:pt x="140911" y="35195"/>
                    <a:pt x="140661" y="34945"/>
                    <a:pt x="140661" y="34635"/>
                  </a:cubicBezTo>
                  <a:cubicBezTo>
                    <a:pt x="140661" y="34302"/>
                    <a:pt x="140911" y="34064"/>
                    <a:pt x="141220" y="34064"/>
                  </a:cubicBezTo>
                  <a:close/>
                  <a:moveTo>
                    <a:pt x="1548" y="35933"/>
                  </a:moveTo>
                  <a:cubicBezTo>
                    <a:pt x="1846" y="35933"/>
                    <a:pt x="2119" y="36183"/>
                    <a:pt x="2119" y="36493"/>
                  </a:cubicBezTo>
                  <a:cubicBezTo>
                    <a:pt x="2119" y="36790"/>
                    <a:pt x="1858" y="37064"/>
                    <a:pt x="1548" y="37064"/>
                  </a:cubicBezTo>
                  <a:cubicBezTo>
                    <a:pt x="1238" y="37064"/>
                    <a:pt x="988" y="36802"/>
                    <a:pt x="988" y="36493"/>
                  </a:cubicBezTo>
                  <a:cubicBezTo>
                    <a:pt x="988" y="36183"/>
                    <a:pt x="1238" y="35933"/>
                    <a:pt x="1548" y="35933"/>
                  </a:cubicBezTo>
                  <a:close/>
                  <a:moveTo>
                    <a:pt x="5287" y="35933"/>
                  </a:moveTo>
                  <a:cubicBezTo>
                    <a:pt x="5596" y="35933"/>
                    <a:pt x="5846" y="36183"/>
                    <a:pt x="5846" y="36493"/>
                  </a:cubicBezTo>
                  <a:cubicBezTo>
                    <a:pt x="5846" y="36802"/>
                    <a:pt x="5596" y="37064"/>
                    <a:pt x="5287" y="37064"/>
                  </a:cubicBezTo>
                  <a:cubicBezTo>
                    <a:pt x="4977" y="37064"/>
                    <a:pt x="4715" y="36802"/>
                    <a:pt x="4715" y="36493"/>
                  </a:cubicBezTo>
                  <a:cubicBezTo>
                    <a:pt x="4715" y="36183"/>
                    <a:pt x="4977" y="35933"/>
                    <a:pt x="5287" y="35933"/>
                  </a:cubicBezTo>
                  <a:close/>
                  <a:moveTo>
                    <a:pt x="9001" y="35933"/>
                  </a:moveTo>
                  <a:cubicBezTo>
                    <a:pt x="9299" y="35933"/>
                    <a:pt x="9573" y="36183"/>
                    <a:pt x="9573" y="36493"/>
                  </a:cubicBezTo>
                  <a:cubicBezTo>
                    <a:pt x="9573" y="36790"/>
                    <a:pt x="9323" y="37064"/>
                    <a:pt x="9001" y="37064"/>
                  </a:cubicBezTo>
                  <a:cubicBezTo>
                    <a:pt x="8704" y="37064"/>
                    <a:pt x="8442" y="36802"/>
                    <a:pt x="8442" y="36493"/>
                  </a:cubicBezTo>
                  <a:cubicBezTo>
                    <a:pt x="8442" y="36183"/>
                    <a:pt x="8692" y="35933"/>
                    <a:pt x="9001" y="35933"/>
                  </a:cubicBezTo>
                  <a:close/>
                  <a:moveTo>
                    <a:pt x="12728" y="35933"/>
                  </a:moveTo>
                  <a:cubicBezTo>
                    <a:pt x="13037" y="35933"/>
                    <a:pt x="13288" y="36183"/>
                    <a:pt x="13288" y="36493"/>
                  </a:cubicBezTo>
                  <a:cubicBezTo>
                    <a:pt x="13288" y="36802"/>
                    <a:pt x="13037" y="37064"/>
                    <a:pt x="12728" y="37064"/>
                  </a:cubicBezTo>
                  <a:cubicBezTo>
                    <a:pt x="12418" y="37064"/>
                    <a:pt x="12156" y="36802"/>
                    <a:pt x="12156" y="36493"/>
                  </a:cubicBezTo>
                  <a:cubicBezTo>
                    <a:pt x="12180" y="36183"/>
                    <a:pt x="12418" y="35933"/>
                    <a:pt x="12728" y="35933"/>
                  </a:cubicBezTo>
                  <a:close/>
                  <a:moveTo>
                    <a:pt x="16466" y="35933"/>
                  </a:moveTo>
                  <a:cubicBezTo>
                    <a:pt x="16764" y="35933"/>
                    <a:pt x="17026" y="36183"/>
                    <a:pt x="17026" y="36493"/>
                  </a:cubicBezTo>
                  <a:cubicBezTo>
                    <a:pt x="17026" y="36790"/>
                    <a:pt x="16776" y="37064"/>
                    <a:pt x="16466" y="37064"/>
                  </a:cubicBezTo>
                  <a:cubicBezTo>
                    <a:pt x="16169" y="37064"/>
                    <a:pt x="15895" y="36802"/>
                    <a:pt x="15895" y="36493"/>
                  </a:cubicBezTo>
                  <a:cubicBezTo>
                    <a:pt x="15895" y="36183"/>
                    <a:pt x="16145" y="35933"/>
                    <a:pt x="16466" y="35933"/>
                  </a:cubicBezTo>
                  <a:close/>
                  <a:moveTo>
                    <a:pt x="20181" y="35933"/>
                  </a:moveTo>
                  <a:cubicBezTo>
                    <a:pt x="20491" y="35933"/>
                    <a:pt x="20753" y="36183"/>
                    <a:pt x="20753" y="36493"/>
                  </a:cubicBezTo>
                  <a:cubicBezTo>
                    <a:pt x="20753" y="36802"/>
                    <a:pt x="20491" y="37064"/>
                    <a:pt x="20181" y="37064"/>
                  </a:cubicBezTo>
                  <a:cubicBezTo>
                    <a:pt x="19872" y="37064"/>
                    <a:pt x="19622" y="36802"/>
                    <a:pt x="19622" y="36493"/>
                  </a:cubicBezTo>
                  <a:cubicBezTo>
                    <a:pt x="19634" y="36183"/>
                    <a:pt x="19872" y="35933"/>
                    <a:pt x="20181" y="35933"/>
                  </a:cubicBezTo>
                  <a:close/>
                  <a:moveTo>
                    <a:pt x="23920" y="35933"/>
                  </a:moveTo>
                  <a:cubicBezTo>
                    <a:pt x="24217" y="35933"/>
                    <a:pt x="24479" y="36183"/>
                    <a:pt x="24479" y="36493"/>
                  </a:cubicBezTo>
                  <a:cubicBezTo>
                    <a:pt x="24479" y="36790"/>
                    <a:pt x="24229" y="37064"/>
                    <a:pt x="23920" y="37064"/>
                  </a:cubicBezTo>
                  <a:cubicBezTo>
                    <a:pt x="23610" y="37064"/>
                    <a:pt x="23348" y="36802"/>
                    <a:pt x="23348" y="36493"/>
                  </a:cubicBezTo>
                  <a:cubicBezTo>
                    <a:pt x="23348" y="36183"/>
                    <a:pt x="23610" y="35933"/>
                    <a:pt x="23920" y="35933"/>
                  </a:cubicBezTo>
                  <a:close/>
                  <a:moveTo>
                    <a:pt x="27635" y="35933"/>
                  </a:moveTo>
                  <a:cubicBezTo>
                    <a:pt x="27956" y="35933"/>
                    <a:pt x="28206" y="36183"/>
                    <a:pt x="28206" y="36493"/>
                  </a:cubicBezTo>
                  <a:cubicBezTo>
                    <a:pt x="28206" y="36802"/>
                    <a:pt x="27956" y="37064"/>
                    <a:pt x="27635" y="37064"/>
                  </a:cubicBezTo>
                  <a:cubicBezTo>
                    <a:pt x="27325" y="37064"/>
                    <a:pt x="27075" y="36802"/>
                    <a:pt x="27075" y="36493"/>
                  </a:cubicBezTo>
                  <a:cubicBezTo>
                    <a:pt x="27087" y="36183"/>
                    <a:pt x="27325" y="35933"/>
                    <a:pt x="27635" y="35933"/>
                  </a:cubicBezTo>
                  <a:close/>
                  <a:moveTo>
                    <a:pt x="31373" y="35933"/>
                  </a:moveTo>
                  <a:cubicBezTo>
                    <a:pt x="31671" y="35933"/>
                    <a:pt x="31945" y="36183"/>
                    <a:pt x="31945" y="36493"/>
                  </a:cubicBezTo>
                  <a:cubicBezTo>
                    <a:pt x="31945" y="36790"/>
                    <a:pt x="31683" y="37064"/>
                    <a:pt x="31373" y="37064"/>
                  </a:cubicBezTo>
                  <a:cubicBezTo>
                    <a:pt x="31064" y="37064"/>
                    <a:pt x="30814" y="36802"/>
                    <a:pt x="30814" y="36493"/>
                  </a:cubicBezTo>
                  <a:cubicBezTo>
                    <a:pt x="30814" y="36183"/>
                    <a:pt x="31064" y="35933"/>
                    <a:pt x="31373" y="35933"/>
                  </a:cubicBezTo>
                  <a:close/>
                  <a:moveTo>
                    <a:pt x="35100" y="35933"/>
                  </a:moveTo>
                  <a:cubicBezTo>
                    <a:pt x="35409" y="35933"/>
                    <a:pt x="35659" y="36183"/>
                    <a:pt x="35659" y="36493"/>
                  </a:cubicBezTo>
                  <a:cubicBezTo>
                    <a:pt x="35659" y="36802"/>
                    <a:pt x="35409" y="37064"/>
                    <a:pt x="35100" y="37064"/>
                  </a:cubicBezTo>
                  <a:cubicBezTo>
                    <a:pt x="34778" y="37064"/>
                    <a:pt x="34528" y="36802"/>
                    <a:pt x="34528" y="36493"/>
                  </a:cubicBezTo>
                  <a:cubicBezTo>
                    <a:pt x="34540" y="36183"/>
                    <a:pt x="34778" y="35933"/>
                    <a:pt x="35100" y="35933"/>
                  </a:cubicBezTo>
                  <a:close/>
                  <a:moveTo>
                    <a:pt x="38815" y="35933"/>
                  </a:moveTo>
                  <a:cubicBezTo>
                    <a:pt x="39112" y="35933"/>
                    <a:pt x="39386" y="36183"/>
                    <a:pt x="39386" y="36493"/>
                  </a:cubicBezTo>
                  <a:cubicBezTo>
                    <a:pt x="39386" y="36790"/>
                    <a:pt x="39124" y="37064"/>
                    <a:pt x="38815" y="37064"/>
                  </a:cubicBezTo>
                  <a:cubicBezTo>
                    <a:pt x="38517" y="37064"/>
                    <a:pt x="38255" y="36802"/>
                    <a:pt x="38255" y="36493"/>
                  </a:cubicBezTo>
                  <a:cubicBezTo>
                    <a:pt x="38267" y="36183"/>
                    <a:pt x="38505" y="35933"/>
                    <a:pt x="38815" y="35933"/>
                  </a:cubicBezTo>
                  <a:close/>
                  <a:moveTo>
                    <a:pt x="42553" y="35933"/>
                  </a:moveTo>
                  <a:cubicBezTo>
                    <a:pt x="42863" y="35933"/>
                    <a:pt x="43113" y="36183"/>
                    <a:pt x="43113" y="36493"/>
                  </a:cubicBezTo>
                  <a:cubicBezTo>
                    <a:pt x="43113" y="36802"/>
                    <a:pt x="42863" y="37064"/>
                    <a:pt x="42553" y="37064"/>
                  </a:cubicBezTo>
                  <a:cubicBezTo>
                    <a:pt x="42232" y="37064"/>
                    <a:pt x="41982" y="36802"/>
                    <a:pt x="41982" y="36493"/>
                  </a:cubicBezTo>
                  <a:cubicBezTo>
                    <a:pt x="41982" y="36183"/>
                    <a:pt x="42244" y="35933"/>
                    <a:pt x="42553" y="35933"/>
                  </a:cubicBezTo>
                  <a:close/>
                  <a:moveTo>
                    <a:pt x="46268" y="35933"/>
                  </a:moveTo>
                  <a:cubicBezTo>
                    <a:pt x="46565" y="35933"/>
                    <a:pt x="46839" y="36183"/>
                    <a:pt x="46839" y="36493"/>
                  </a:cubicBezTo>
                  <a:cubicBezTo>
                    <a:pt x="46839" y="36790"/>
                    <a:pt x="46589" y="37064"/>
                    <a:pt x="46268" y="37064"/>
                  </a:cubicBezTo>
                  <a:cubicBezTo>
                    <a:pt x="45970" y="37064"/>
                    <a:pt x="45708" y="36802"/>
                    <a:pt x="45708" y="36493"/>
                  </a:cubicBezTo>
                  <a:cubicBezTo>
                    <a:pt x="45720" y="36183"/>
                    <a:pt x="45958" y="35933"/>
                    <a:pt x="46268" y="35933"/>
                  </a:cubicBezTo>
                  <a:close/>
                  <a:moveTo>
                    <a:pt x="50006" y="35933"/>
                  </a:moveTo>
                  <a:cubicBezTo>
                    <a:pt x="50316" y="35933"/>
                    <a:pt x="50578" y="36183"/>
                    <a:pt x="50578" y="36493"/>
                  </a:cubicBezTo>
                  <a:cubicBezTo>
                    <a:pt x="50578" y="36802"/>
                    <a:pt x="50316" y="37064"/>
                    <a:pt x="50006" y="37064"/>
                  </a:cubicBezTo>
                  <a:cubicBezTo>
                    <a:pt x="49697" y="37064"/>
                    <a:pt x="49447" y="36802"/>
                    <a:pt x="49447" y="36493"/>
                  </a:cubicBezTo>
                  <a:cubicBezTo>
                    <a:pt x="49447" y="36183"/>
                    <a:pt x="49697" y="35933"/>
                    <a:pt x="50006" y="35933"/>
                  </a:cubicBezTo>
                  <a:close/>
                  <a:moveTo>
                    <a:pt x="53733" y="35933"/>
                  </a:moveTo>
                  <a:cubicBezTo>
                    <a:pt x="54031" y="35933"/>
                    <a:pt x="54293" y="36183"/>
                    <a:pt x="54293" y="36493"/>
                  </a:cubicBezTo>
                  <a:cubicBezTo>
                    <a:pt x="54293" y="36790"/>
                    <a:pt x="54043" y="37064"/>
                    <a:pt x="53733" y="37064"/>
                  </a:cubicBezTo>
                  <a:cubicBezTo>
                    <a:pt x="53412" y="37064"/>
                    <a:pt x="53162" y="36802"/>
                    <a:pt x="53162" y="36493"/>
                  </a:cubicBezTo>
                  <a:cubicBezTo>
                    <a:pt x="53173" y="36183"/>
                    <a:pt x="53412" y="35933"/>
                    <a:pt x="53733" y="35933"/>
                  </a:cubicBezTo>
                  <a:close/>
                  <a:moveTo>
                    <a:pt x="57460" y="35933"/>
                  </a:moveTo>
                  <a:cubicBezTo>
                    <a:pt x="57781" y="35933"/>
                    <a:pt x="58031" y="36183"/>
                    <a:pt x="58031" y="36493"/>
                  </a:cubicBezTo>
                  <a:cubicBezTo>
                    <a:pt x="58031" y="36802"/>
                    <a:pt x="57781" y="37064"/>
                    <a:pt x="57460" y="37064"/>
                  </a:cubicBezTo>
                  <a:cubicBezTo>
                    <a:pt x="57150" y="37064"/>
                    <a:pt x="56900" y="36802"/>
                    <a:pt x="56900" y="36493"/>
                  </a:cubicBezTo>
                  <a:cubicBezTo>
                    <a:pt x="56900" y="36183"/>
                    <a:pt x="57150" y="35933"/>
                    <a:pt x="57460" y="35933"/>
                  </a:cubicBezTo>
                  <a:close/>
                  <a:moveTo>
                    <a:pt x="61186" y="35933"/>
                  </a:moveTo>
                  <a:cubicBezTo>
                    <a:pt x="61484" y="35933"/>
                    <a:pt x="61746" y="36183"/>
                    <a:pt x="61746" y="36493"/>
                  </a:cubicBezTo>
                  <a:cubicBezTo>
                    <a:pt x="61746" y="36790"/>
                    <a:pt x="61496" y="37064"/>
                    <a:pt x="61186" y="37064"/>
                  </a:cubicBezTo>
                  <a:cubicBezTo>
                    <a:pt x="60877" y="37064"/>
                    <a:pt x="60615" y="36802"/>
                    <a:pt x="60615" y="36493"/>
                  </a:cubicBezTo>
                  <a:cubicBezTo>
                    <a:pt x="60639" y="36183"/>
                    <a:pt x="60877" y="35933"/>
                    <a:pt x="61186" y="35933"/>
                  </a:cubicBezTo>
                  <a:close/>
                  <a:moveTo>
                    <a:pt x="64925" y="35933"/>
                  </a:moveTo>
                  <a:cubicBezTo>
                    <a:pt x="65234" y="35933"/>
                    <a:pt x="65485" y="36183"/>
                    <a:pt x="65485" y="36493"/>
                  </a:cubicBezTo>
                  <a:cubicBezTo>
                    <a:pt x="65485" y="36802"/>
                    <a:pt x="65234" y="37064"/>
                    <a:pt x="64925" y="37064"/>
                  </a:cubicBezTo>
                  <a:cubicBezTo>
                    <a:pt x="64603" y="37064"/>
                    <a:pt x="64353" y="36802"/>
                    <a:pt x="64353" y="36493"/>
                  </a:cubicBezTo>
                  <a:cubicBezTo>
                    <a:pt x="64353" y="36183"/>
                    <a:pt x="64603" y="35933"/>
                    <a:pt x="64925" y="35933"/>
                  </a:cubicBezTo>
                  <a:close/>
                  <a:moveTo>
                    <a:pt x="68640" y="35933"/>
                  </a:moveTo>
                  <a:cubicBezTo>
                    <a:pt x="68937" y="35933"/>
                    <a:pt x="69211" y="36183"/>
                    <a:pt x="69211" y="36493"/>
                  </a:cubicBezTo>
                  <a:cubicBezTo>
                    <a:pt x="69211" y="36790"/>
                    <a:pt x="68949" y="37064"/>
                    <a:pt x="68640" y="37064"/>
                  </a:cubicBezTo>
                  <a:cubicBezTo>
                    <a:pt x="68330" y="37064"/>
                    <a:pt x="68080" y="36802"/>
                    <a:pt x="68080" y="36493"/>
                  </a:cubicBezTo>
                  <a:cubicBezTo>
                    <a:pt x="68092" y="36183"/>
                    <a:pt x="68330" y="35933"/>
                    <a:pt x="68640" y="35933"/>
                  </a:cubicBezTo>
                  <a:close/>
                  <a:moveTo>
                    <a:pt x="72366" y="35933"/>
                  </a:moveTo>
                  <a:cubicBezTo>
                    <a:pt x="72676" y="35933"/>
                    <a:pt x="72926" y="36183"/>
                    <a:pt x="72926" y="36493"/>
                  </a:cubicBezTo>
                  <a:cubicBezTo>
                    <a:pt x="72926" y="36802"/>
                    <a:pt x="72676" y="37064"/>
                    <a:pt x="72366" y="37064"/>
                  </a:cubicBezTo>
                  <a:cubicBezTo>
                    <a:pt x="72045" y="37064"/>
                    <a:pt x="71795" y="36802"/>
                    <a:pt x="71795" y="36493"/>
                  </a:cubicBezTo>
                  <a:cubicBezTo>
                    <a:pt x="71807" y="36183"/>
                    <a:pt x="72069" y="35933"/>
                    <a:pt x="72366" y="35933"/>
                  </a:cubicBezTo>
                  <a:close/>
                  <a:moveTo>
                    <a:pt x="76093" y="35933"/>
                  </a:moveTo>
                  <a:cubicBezTo>
                    <a:pt x="76391" y="35933"/>
                    <a:pt x="76664" y="36183"/>
                    <a:pt x="76664" y="36493"/>
                  </a:cubicBezTo>
                  <a:cubicBezTo>
                    <a:pt x="76664" y="36790"/>
                    <a:pt x="76403" y="37064"/>
                    <a:pt x="76093" y="37064"/>
                  </a:cubicBezTo>
                  <a:cubicBezTo>
                    <a:pt x="75795" y="37064"/>
                    <a:pt x="75533" y="36802"/>
                    <a:pt x="75533" y="36493"/>
                  </a:cubicBezTo>
                  <a:cubicBezTo>
                    <a:pt x="75533" y="36183"/>
                    <a:pt x="75783" y="35933"/>
                    <a:pt x="76093" y="35933"/>
                  </a:cubicBezTo>
                  <a:close/>
                  <a:moveTo>
                    <a:pt x="79712" y="35933"/>
                  </a:moveTo>
                  <a:cubicBezTo>
                    <a:pt x="80010" y="35933"/>
                    <a:pt x="80284" y="36183"/>
                    <a:pt x="80284" y="36493"/>
                  </a:cubicBezTo>
                  <a:cubicBezTo>
                    <a:pt x="80284" y="36790"/>
                    <a:pt x="80022" y="37064"/>
                    <a:pt x="79712" y="37064"/>
                  </a:cubicBezTo>
                  <a:cubicBezTo>
                    <a:pt x="79403" y="37064"/>
                    <a:pt x="79153" y="36802"/>
                    <a:pt x="79153" y="36493"/>
                  </a:cubicBezTo>
                  <a:cubicBezTo>
                    <a:pt x="79165" y="36183"/>
                    <a:pt x="79403" y="35933"/>
                    <a:pt x="79712" y="35933"/>
                  </a:cubicBezTo>
                  <a:close/>
                  <a:moveTo>
                    <a:pt x="83451" y="35933"/>
                  </a:moveTo>
                  <a:cubicBezTo>
                    <a:pt x="83761" y="35933"/>
                    <a:pt x="84011" y="36183"/>
                    <a:pt x="84011" y="36493"/>
                  </a:cubicBezTo>
                  <a:cubicBezTo>
                    <a:pt x="84011" y="36802"/>
                    <a:pt x="83761" y="37064"/>
                    <a:pt x="83451" y="37064"/>
                  </a:cubicBezTo>
                  <a:cubicBezTo>
                    <a:pt x="83141" y="37064"/>
                    <a:pt x="82880" y="36802"/>
                    <a:pt x="82880" y="36493"/>
                  </a:cubicBezTo>
                  <a:cubicBezTo>
                    <a:pt x="82880" y="36183"/>
                    <a:pt x="83141" y="35933"/>
                    <a:pt x="83451" y="35933"/>
                  </a:cubicBezTo>
                  <a:close/>
                  <a:moveTo>
                    <a:pt x="87166" y="35933"/>
                  </a:moveTo>
                  <a:cubicBezTo>
                    <a:pt x="87463" y="35933"/>
                    <a:pt x="87737" y="36183"/>
                    <a:pt x="87737" y="36493"/>
                  </a:cubicBezTo>
                  <a:cubicBezTo>
                    <a:pt x="87737" y="36790"/>
                    <a:pt x="87475" y="37064"/>
                    <a:pt x="87166" y="37064"/>
                  </a:cubicBezTo>
                  <a:cubicBezTo>
                    <a:pt x="86856" y="37064"/>
                    <a:pt x="86606" y="36802"/>
                    <a:pt x="86606" y="36493"/>
                  </a:cubicBezTo>
                  <a:cubicBezTo>
                    <a:pt x="86618" y="36183"/>
                    <a:pt x="86856" y="35933"/>
                    <a:pt x="87166" y="35933"/>
                  </a:cubicBezTo>
                  <a:close/>
                  <a:moveTo>
                    <a:pt x="90904" y="35933"/>
                  </a:moveTo>
                  <a:cubicBezTo>
                    <a:pt x="91214" y="35933"/>
                    <a:pt x="91464" y="36183"/>
                    <a:pt x="91464" y="36493"/>
                  </a:cubicBezTo>
                  <a:cubicBezTo>
                    <a:pt x="91464" y="36802"/>
                    <a:pt x="91214" y="37064"/>
                    <a:pt x="90904" y="37064"/>
                  </a:cubicBezTo>
                  <a:cubicBezTo>
                    <a:pt x="90595" y="37064"/>
                    <a:pt x="90345" y="36802"/>
                    <a:pt x="90345" y="36493"/>
                  </a:cubicBezTo>
                  <a:cubicBezTo>
                    <a:pt x="90345" y="36183"/>
                    <a:pt x="90595" y="35933"/>
                    <a:pt x="90904" y="35933"/>
                  </a:cubicBezTo>
                  <a:close/>
                  <a:moveTo>
                    <a:pt x="94631" y="35933"/>
                  </a:moveTo>
                  <a:cubicBezTo>
                    <a:pt x="94929" y="35933"/>
                    <a:pt x="95191" y="36183"/>
                    <a:pt x="95191" y="36493"/>
                  </a:cubicBezTo>
                  <a:cubicBezTo>
                    <a:pt x="95191" y="36790"/>
                    <a:pt x="94941" y="37064"/>
                    <a:pt x="94631" y="37064"/>
                  </a:cubicBezTo>
                  <a:cubicBezTo>
                    <a:pt x="94310" y="37064"/>
                    <a:pt x="94060" y="36802"/>
                    <a:pt x="94060" y="36493"/>
                  </a:cubicBezTo>
                  <a:cubicBezTo>
                    <a:pt x="94071" y="36183"/>
                    <a:pt x="94310" y="35933"/>
                    <a:pt x="94631" y="35933"/>
                  </a:cubicBezTo>
                  <a:close/>
                  <a:moveTo>
                    <a:pt x="98346" y="35933"/>
                  </a:moveTo>
                  <a:cubicBezTo>
                    <a:pt x="98655" y="35933"/>
                    <a:pt x="98905" y="36183"/>
                    <a:pt x="98905" y="36493"/>
                  </a:cubicBezTo>
                  <a:cubicBezTo>
                    <a:pt x="98905" y="36802"/>
                    <a:pt x="98655" y="37064"/>
                    <a:pt x="98346" y="37064"/>
                  </a:cubicBezTo>
                  <a:cubicBezTo>
                    <a:pt x="98036" y="37064"/>
                    <a:pt x="97786" y="36802"/>
                    <a:pt x="97786" y="36493"/>
                  </a:cubicBezTo>
                  <a:cubicBezTo>
                    <a:pt x="97798" y="36183"/>
                    <a:pt x="98036" y="35933"/>
                    <a:pt x="98346" y="35933"/>
                  </a:cubicBezTo>
                  <a:close/>
                  <a:moveTo>
                    <a:pt x="102084" y="35933"/>
                  </a:moveTo>
                  <a:cubicBezTo>
                    <a:pt x="102382" y="35933"/>
                    <a:pt x="102644" y="36183"/>
                    <a:pt x="102644" y="36493"/>
                  </a:cubicBezTo>
                  <a:cubicBezTo>
                    <a:pt x="102644" y="36790"/>
                    <a:pt x="102394" y="37064"/>
                    <a:pt x="102084" y="37064"/>
                  </a:cubicBezTo>
                  <a:cubicBezTo>
                    <a:pt x="101787" y="37064"/>
                    <a:pt x="101513" y="36802"/>
                    <a:pt x="101513" y="36493"/>
                  </a:cubicBezTo>
                  <a:cubicBezTo>
                    <a:pt x="101513" y="36183"/>
                    <a:pt x="101775" y="35933"/>
                    <a:pt x="102084" y="35933"/>
                  </a:cubicBezTo>
                  <a:close/>
                  <a:moveTo>
                    <a:pt x="105799" y="35933"/>
                  </a:moveTo>
                  <a:cubicBezTo>
                    <a:pt x="106121" y="35933"/>
                    <a:pt x="106371" y="36183"/>
                    <a:pt x="106371" y="36493"/>
                  </a:cubicBezTo>
                  <a:cubicBezTo>
                    <a:pt x="106371" y="36802"/>
                    <a:pt x="106109" y="37064"/>
                    <a:pt x="105799" y="37064"/>
                  </a:cubicBezTo>
                  <a:cubicBezTo>
                    <a:pt x="105490" y="37064"/>
                    <a:pt x="105239" y="36802"/>
                    <a:pt x="105239" y="36493"/>
                  </a:cubicBezTo>
                  <a:cubicBezTo>
                    <a:pt x="105251" y="36183"/>
                    <a:pt x="105490" y="35933"/>
                    <a:pt x="105799" y="35933"/>
                  </a:cubicBezTo>
                  <a:close/>
                  <a:moveTo>
                    <a:pt x="109538" y="35933"/>
                  </a:moveTo>
                  <a:cubicBezTo>
                    <a:pt x="109835" y="35933"/>
                    <a:pt x="110109" y="36183"/>
                    <a:pt x="110109" y="36493"/>
                  </a:cubicBezTo>
                  <a:cubicBezTo>
                    <a:pt x="110109" y="36790"/>
                    <a:pt x="109847" y="37064"/>
                    <a:pt x="109538" y="37064"/>
                  </a:cubicBezTo>
                  <a:cubicBezTo>
                    <a:pt x="109228" y="37064"/>
                    <a:pt x="108978" y="36802"/>
                    <a:pt x="108978" y="36493"/>
                  </a:cubicBezTo>
                  <a:cubicBezTo>
                    <a:pt x="108978" y="36183"/>
                    <a:pt x="109228" y="35933"/>
                    <a:pt x="109538" y="35933"/>
                  </a:cubicBezTo>
                  <a:close/>
                  <a:moveTo>
                    <a:pt x="113264" y="35933"/>
                  </a:moveTo>
                  <a:cubicBezTo>
                    <a:pt x="113574" y="35933"/>
                    <a:pt x="113824" y="36183"/>
                    <a:pt x="113824" y="36493"/>
                  </a:cubicBezTo>
                  <a:cubicBezTo>
                    <a:pt x="113824" y="36802"/>
                    <a:pt x="113574" y="37064"/>
                    <a:pt x="113264" y="37064"/>
                  </a:cubicBezTo>
                  <a:cubicBezTo>
                    <a:pt x="112943" y="37064"/>
                    <a:pt x="112693" y="36802"/>
                    <a:pt x="112693" y="36493"/>
                  </a:cubicBezTo>
                  <a:cubicBezTo>
                    <a:pt x="112705" y="36183"/>
                    <a:pt x="112943" y="35933"/>
                    <a:pt x="113264" y="35933"/>
                  </a:cubicBezTo>
                  <a:close/>
                  <a:moveTo>
                    <a:pt x="116991" y="35933"/>
                  </a:moveTo>
                  <a:cubicBezTo>
                    <a:pt x="117289" y="35933"/>
                    <a:pt x="117562" y="36183"/>
                    <a:pt x="117562" y="36493"/>
                  </a:cubicBezTo>
                  <a:cubicBezTo>
                    <a:pt x="117562" y="36790"/>
                    <a:pt x="117312" y="37064"/>
                    <a:pt x="116991" y="37064"/>
                  </a:cubicBezTo>
                  <a:cubicBezTo>
                    <a:pt x="116681" y="37064"/>
                    <a:pt x="116431" y="36802"/>
                    <a:pt x="116431" y="36493"/>
                  </a:cubicBezTo>
                  <a:cubicBezTo>
                    <a:pt x="116431" y="36183"/>
                    <a:pt x="116681" y="35933"/>
                    <a:pt x="116991" y="35933"/>
                  </a:cubicBezTo>
                  <a:close/>
                  <a:moveTo>
                    <a:pt x="120718" y="35933"/>
                  </a:moveTo>
                  <a:cubicBezTo>
                    <a:pt x="121027" y="35933"/>
                    <a:pt x="121277" y="36183"/>
                    <a:pt x="121277" y="36493"/>
                  </a:cubicBezTo>
                  <a:cubicBezTo>
                    <a:pt x="121277" y="36802"/>
                    <a:pt x="121027" y="37064"/>
                    <a:pt x="120718" y="37064"/>
                  </a:cubicBezTo>
                  <a:cubicBezTo>
                    <a:pt x="120408" y="37064"/>
                    <a:pt x="120146" y="36802"/>
                    <a:pt x="120146" y="36493"/>
                  </a:cubicBezTo>
                  <a:cubicBezTo>
                    <a:pt x="120170" y="36183"/>
                    <a:pt x="120420" y="35933"/>
                    <a:pt x="120718" y="35933"/>
                  </a:cubicBezTo>
                  <a:close/>
                  <a:moveTo>
                    <a:pt x="124456" y="35933"/>
                  </a:moveTo>
                  <a:cubicBezTo>
                    <a:pt x="124754" y="35933"/>
                    <a:pt x="125016" y="36183"/>
                    <a:pt x="125016" y="36493"/>
                  </a:cubicBezTo>
                  <a:cubicBezTo>
                    <a:pt x="125016" y="36790"/>
                    <a:pt x="124766" y="37064"/>
                    <a:pt x="124456" y="37064"/>
                  </a:cubicBezTo>
                  <a:cubicBezTo>
                    <a:pt x="124135" y="37064"/>
                    <a:pt x="123885" y="36802"/>
                    <a:pt x="123885" y="36493"/>
                  </a:cubicBezTo>
                  <a:cubicBezTo>
                    <a:pt x="123885" y="36183"/>
                    <a:pt x="124135" y="35933"/>
                    <a:pt x="124456" y="35933"/>
                  </a:cubicBezTo>
                  <a:close/>
                  <a:moveTo>
                    <a:pt x="128171" y="35933"/>
                  </a:moveTo>
                  <a:cubicBezTo>
                    <a:pt x="128480" y="35933"/>
                    <a:pt x="128742" y="36183"/>
                    <a:pt x="128742" y="36493"/>
                  </a:cubicBezTo>
                  <a:cubicBezTo>
                    <a:pt x="128742" y="36802"/>
                    <a:pt x="128480" y="37064"/>
                    <a:pt x="128171" y="37064"/>
                  </a:cubicBezTo>
                  <a:cubicBezTo>
                    <a:pt x="127861" y="37064"/>
                    <a:pt x="127611" y="36802"/>
                    <a:pt x="127611" y="36493"/>
                  </a:cubicBezTo>
                  <a:cubicBezTo>
                    <a:pt x="127611" y="36183"/>
                    <a:pt x="127861" y="35933"/>
                    <a:pt x="128171" y="35933"/>
                  </a:cubicBezTo>
                  <a:close/>
                  <a:moveTo>
                    <a:pt x="131898" y="35933"/>
                  </a:moveTo>
                  <a:cubicBezTo>
                    <a:pt x="132195" y="35933"/>
                    <a:pt x="132457" y="36183"/>
                    <a:pt x="132457" y="36493"/>
                  </a:cubicBezTo>
                  <a:cubicBezTo>
                    <a:pt x="132457" y="36790"/>
                    <a:pt x="132207" y="37064"/>
                    <a:pt x="131898" y="37064"/>
                  </a:cubicBezTo>
                  <a:cubicBezTo>
                    <a:pt x="131600" y="37064"/>
                    <a:pt x="131326" y="36802"/>
                    <a:pt x="131326" y="36493"/>
                  </a:cubicBezTo>
                  <a:cubicBezTo>
                    <a:pt x="131338" y="36183"/>
                    <a:pt x="131576" y="35933"/>
                    <a:pt x="131898" y="35933"/>
                  </a:cubicBezTo>
                  <a:close/>
                  <a:moveTo>
                    <a:pt x="135624" y="35933"/>
                  </a:moveTo>
                  <a:cubicBezTo>
                    <a:pt x="135946" y="35933"/>
                    <a:pt x="136196" y="36183"/>
                    <a:pt x="136196" y="36493"/>
                  </a:cubicBezTo>
                  <a:cubicBezTo>
                    <a:pt x="136196" y="36802"/>
                    <a:pt x="135934" y="37064"/>
                    <a:pt x="135624" y="37064"/>
                  </a:cubicBezTo>
                  <a:cubicBezTo>
                    <a:pt x="135315" y="37064"/>
                    <a:pt x="135065" y="36802"/>
                    <a:pt x="135065" y="36493"/>
                  </a:cubicBezTo>
                  <a:cubicBezTo>
                    <a:pt x="135065" y="36183"/>
                    <a:pt x="135315" y="35933"/>
                    <a:pt x="135624" y="35933"/>
                  </a:cubicBezTo>
                  <a:close/>
                  <a:moveTo>
                    <a:pt x="139351" y="35933"/>
                  </a:moveTo>
                  <a:cubicBezTo>
                    <a:pt x="139649" y="35933"/>
                    <a:pt x="139910" y="36183"/>
                    <a:pt x="139910" y="36493"/>
                  </a:cubicBezTo>
                  <a:cubicBezTo>
                    <a:pt x="139910" y="36790"/>
                    <a:pt x="139660" y="37064"/>
                    <a:pt x="139351" y="37064"/>
                  </a:cubicBezTo>
                  <a:cubicBezTo>
                    <a:pt x="139053" y="37064"/>
                    <a:pt x="138779" y="36802"/>
                    <a:pt x="138779" y="36493"/>
                  </a:cubicBezTo>
                  <a:cubicBezTo>
                    <a:pt x="138803" y="36183"/>
                    <a:pt x="139041" y="35933"/>
                    <a:pt x="139351" y="35933"/>
                  </a:cubicBezTo>
                  <a:close/>
                  <a:moveTo>
                    <a:pt x="143089" y="35933"/>
                  </a:moveTo>
                  <a:cubicBezTo>
                    <a:pt x="143399" y="35933"/>
                    <a:pt x="143649" y="36183"/>
                    <a:pt x="143649" y="36493"/>
                  </a:cubicBezTo>
                  <a:cubicBezTo>
                    <a:pt x="143649" y="36802"/>
                    <a:pt x="143399" y="37064"/>
                    <a:pt x="143089" y="37064"/>
                  </a:cubicBezTo>
                  <a:cubicBezTo>
                    <a:pt x="142768" y="37064"/>
                    <a:pt x="142518" y="36802"/>
                    <a:pt x="142518" y="36493"/>
                  </a:cubicBezTo>
                  <a:cubicBezTo>
                    <a:pt x="142518" y="36183"/>
                    <a:pt x="142768" y="35933"/>
                    <a:pt x="143089" y="35933"/>
                  </a:cubicBezTo>
                  <a:close/>
                  <a:moveTo>
                    <a:pt x="3405" y="37790"/>
                  </a:moveTo>
                  <a:cubicBezTo>
                    <a:pt x="3703" y="37790"/>
                    <a:pt x="3977" y="38040"/>
                    <a:pt x="3977" y="38350"/>
                  </a:cubicBezTo>
                  <a:cubicBezTo>
                    <a:pt x="3977" y="38648"/>
                    <a:pt x="3727" y="38922"/>
                    <a:pt x="3405" y="38922"/>
                  </a:cubicBezTo>
                  <a:cubicBezTo>
                    <a:pt x="3096" y="38922"/>
                    <a:pt x="2846" y="38672"/>
                    <a:pt x="2846" y="38350"/>
                  </a:cubicBezTo>
                  <a:cubicBezTo>
                    <a:pt x="2858" y="38040"/>
                    <a:pt x="3096" y="37790"/>
                    <a:pt x="3405" y="37790"/>
                  </a:cubicBezTo>
                  <a:close/>
                  <a:moveTo>
                    <a:pt x="7132" y="37790"/>
                  </a:moveTo>
                  <a:cubicBezTo>
                    <a:pt x="7430" y="37790"/>
                    <a:pt x="7692" y="38040"/>
                    <a:pt x="7692" y="38350"/>
                  </a:cubicBezTo>
                  <a:cubicBezTo>
                    <a:pt x="7692" y="38648"/>
                    <a:pt x="7442" y="38922"/>
                    <a:pt x="7132" y="38922"/>
                  </a:cubicBezTo>
                  <a:cubicBezTo>
                    <a:pt x="6834" y="38922"/>
                    <a:pt x="6560" y="38672"/>
                    <a:pt x="6560" y="38350"/>
                  </a:cubicBezTo>
                  <a:cubicBezTo>
                    <a:pt x="6584" y="38040"/>
                    <a:pt x="6822" y="37790"/>
                    <a:pt x="7132" y="37790"/>
                  </a:cubicBezTo>
                  <a:close/>
                  <a:moveTo>
                    <a:pt x="10871" y="37790"/>
                  </a:moveTo>
                  <a:cubicBezTo>
                    <a:pt x="11168" y="37790"/>
                    <a:pt x="11430" y="38040"/>
                    <a:pt x="11430" y="38350"/>
                  </a:cubicBezTo>
                  <a:cubicBezTo>
                    <a:pt x="11430" y="38648"/>
                    <a:pt x="11180" y="38922"/>
                    <a:pt x="10871" y="38922"/>
                  </a:cubicBezTo>
                  <a:cubicBezTo>
                    <a:pt x="10573" y="38922"/>
                    <a:pt x="10299" y="38672"/>
                    <a:pt x="10299" y="38350"/>
                  </a:cubicBezTo>
                  <a:cubicBezTo>
                    <a:pt x="10299" y="38040"/>
                    <a:pt x="10549" y="37790"/>
                    <a:pt x="10871" y="37790"/>
                  </a:cubicBezTo>
                  <a:close/>
                  <a:moveTo>
                    <a:pt x="14585" y="37790"/>
                  </a:moveTo>
                  <a:cubicBezTo>
                    <a:pt x="14883" y="37790"/>
                    <a:pt x="15157" y="38040"/>
                    <a:pt x="15157" y="38350"/>
                  </a:cubicBezTo>
                  <a:cubicBezTo>
                    <a:pt x="15157" y="38648"/>
                    <a:pt x="14895" y="38922"/>
                    <a:pt x="14585" y="38922"/>
                  </a:cubicBezTo>
                  <a:cubicBezTo>
                    <a:pt x="14288" y="38922"/>
                    <a:pt x="14014" y="38672"/>
                    <a:pt x="14014" y="38350"/>
                  </a:cubicBezTo>
                  <a:cubicBezTo>
                    <a:pt x="14038" y="38040"/>
                    <a:pt x="14276" y="37790"/>
                    <a:pt x="14585" y="37790"/>
                  </a:cubicBezTo>
                  <a:close/>
                  <a:moveTo>
                    <a:pt x="18324" y="37790"/>
                  </a:moveTo>
                  <a:cubicBezTo>
                    <a:pt x="18622" y="37790"/>
                    <a:pt x="18883" y="38040"/>
                    <a:pt x="18883" y="38350"/>
                  </a:cubicBezTo>
                  <a:cubicBezTo>
                    <a:pt x="18883" y="38648"/>
                    <a:pt x="18633" y="38922"/>
                    <a:pt x="18324" y="38922"/>
                  </a:cubicBezTo>
                  <a:cubicBezTo>
                    <a:pt x="18026" y="38922"/>
                    <a:pt x="17752" y="38672"/>
                    <a:pt x="17752" y="38350"/>
                  </a:cubicBezTo>
                  <a:cubicBezTo>
                    <a:pt x="17752" y="38040"/>
                    <a:pt x="18014" y="37790"/>
                    <a:pt x="18324" y="37790"/>
                  </a:cubicBezTo>
                  <a:close/>
                  <a:moveTo>
                    <a:pt x="22039" y="37790"/>
                  </a:moveTo>
                  <a:cubicBezTo>
                    <a:pt x="22336" y="37790"/>
                    <a:pt x="22610" y="38040"/>
                    <a:pt x="22610" y="38350"/>
                  </a:cubicBezTo>
                  <a:cubicBezTo>
                    <a:pt x="22610" y="38648"/>
                    <a:pt x="22360" y="38922"/>
                    <a:pt x="22039" y="38922"/>
                  </a:cubicBezTo>
                  <a:cubicBezTo>
                    <a:pt x="21729" y="38922"/>
                    <a:pt x="21479" y="38672"/>
                    <a:pt x="21479" y="38350"/>
                  </a:cubicBezTo>
                  <a:cubicBezTo>
                    <a:pt x="21491" y="38040"/>
                    <a:pt x="21729" y="37790"/>
                    <a:pt x="22039" y="37790"/>
                  </a:cubicBezTo>
                  <a:close/>
                  <a:moveTo>
                    <a:pt x="25777" y="37790"/>
                  </a:moveTo>
                  <a:cubicBezTo>
                    <a:pt x="26075" y="37790"/>
                    <a:pt x="26349" y="38040"/>
                    <a:pt x="26349" y="38350"/>
                  </a:cubicBezTo>
                  <a:cubicBezTo>
                    <a:pt x="26349" y="38648"/>
                    <a:pt x="26087" y="38922"/>
                    <a:pt x="25777" y="38922"/>
                  </a:cubicBezTo>
                  <a:cubicBezTo>
                    <a:pt x="25468" y="38922"/>
                    <a:pt x="25206" y="38672"/>
                    <a:pt x="25206" y="38350"/>
                  </a:cubicBezTo>
                  <a:cubicBezTo>
                    <a:pt x="25218" y="38040"/>
                    <a:pt x="25468" y="37790"/>
                    <a:pt x="25777" y="37790"/>
                  </a:cubicBezTo>
                  <a:close/>
                  <a:moveTo>
                    <a:pt x="29504" y="37790"/>
                  </a:moveTo>
                  <a:cubicBezTo>
                    <a:pt x="29801" y="37790"/>
                    <a:pt x="30063" y="38040"/>
                    <a:pt x="30063" y="38350"/>
                  </a:cubicBezTo>
                  <a:cubicBezTo>
                    <a:pt x="30063" y="38648"/>
                    <a:pt x="29813" y="38922"/>
                    <a:pt x="29504" y="38922"/>
                  </a:cubicBezTo>
                  <a:cubicBezTo>
                    <a:pt x="29182" y="38922"/>
                    <a:pt x="28932" y="38672"/>
                    <a:pt x="28932" y="38350"/>
                  </a:cubicBezTo>
                  <a:cubicBezTo>
                    <a:pt x="28944" y="38040"/>
                    <a:pt x="29182" y="37790"/>
                    <a:pt x="29504" y="37790"/>
                  </a:cubicBezTo>
                  <a:close/>
                  <a:moveTo>
                    <a:pt x="33230" y="37790"/>
                  </a:moveTo>
                  <a:cubicBezTo>
                    <a:pt x="33528" y="37790"/>
                    <a:pt x="33802" y="38040"/>
                    <a:pt x="33802" y="38350"/>
                  </a:cubicBezTo>
                  <a:cubicBezTo>
                    <a:pt x="33802" y="38648"/>
                    <a:pt x="33552" y="38922"/>
                    <a:pt x="33230" y="38922"/>
                  </a:cubicBezTo>
                  <a:cubicBezTo>
                    <a:pt x="32921" y="38922"/>
                    <a:pt x="32671" y="38672"/>
                    <a:pt x="32671" y="38350"/>
                  </a:cubicBezTo>
                  <a:cubicBezTo>
                    <a:pt x="32671" y="38040"/>
                    <a:pt x="32921" y="37790"/>
                    <a:pt x="33230" y="37790"/>
                  </a:cubicBezTo>
                  <a:close/>
                  <a:moveTo>
                    <a:pt x="36957" y="37790"/>
                  </a:moveTo>
                  <a:cubicBezTo>
                    <a:pt x="37255" y="37790"/>
                    <a:pt x="37517" y="38040"/>
                    <a:pt x="37517" y="38350"/>
                  </a:cubicBezTo>
                  <a:cubicBezTo>
                    <a:pt x="37517" y="38648"/>
                    <a:pt x="37267" y="38922"/>
                    <a:pt x="36957" y="38922"/>
                  </a:cubicBezTo>
                  <a:cubicBezTo>
                    <a:pt x="36648" y="38922"/>
                    <a:pt x="36386" y="38672"/>
                    <a:pt x="36386" y="38350"/>
                  </a:cubicBezTo>
                  <a:cubicBezTo>
                    <a:pt x="36409" y="38040"/>
                    <a:pt x="36648" y="37790"/>
                    <a:pt x="36957" y="37790"/>
                  </a:cubicBezTo>
                  <a:close/>
                  <a:moveTo>
                    <a:pt x="40672" y="37790"/>
                  </a:moveTo>
                  <a:cubicBezTo>
                    <a:pt x="40970" y="37790"/>
                    <a:pt x="41243" y="38040"/>
                    <a:pt x="41243" y="38350"/>
                  </a:cubicBezTo>
                  <a:cubicBezTo>
                    <a:pt x="41243" y="38648"/>
                    <a:pt x="40993" y="38922"/>
                    <a:pt x="40672" y="38922"/>
                  </a:cubicBezTo>
                  <a:cubicBezTo>
                    <a:pt x="40374" y="38922"/>
                    <a:pt x="40112" y="38672"/>
                    <a:pt x="40112" y="38350"/>
                  </a:cubicBezTo>
                  <a:cubicBezTo>
                    <a:pt x="40124" y="38040"/>
                    <a:pt x="40362" y="37790"/>
                    <a:pt x="40672" y="37790"/>
                  </a:cubicBezTo>
                  <a:close/>
                  <a:moveTo>
                    <a:pt x="44410" y="37790"/>
                  </a:moveTo>
                  <a:cubicBezTo>
                    <a:pt x="44708" y="37790"/>
                    <a:pt x="44982" y="38040"/>
                    <a:pt x="44982" y="38350"/>
                  </a:cubicBezTo>
                  <a:cubicBezTo>
                    <a:pt x="44982" y="38648"/>
                    <a:pt x="44720" y="38922"/>
                    <a:pt x="44410" y="38922"/>
                  </a:cubicBezTo>
                  <a:cubicBezTo>
                    <a:pt x="44113" y="38922"/>
                    <a:pt x="43851" y="38672"/>
                    <a:pt x="43851" y="38350"/>
                  </a:cubicBezTo>
                  <a:cubicBezTo>
                    <a:pt x="43851" y="38040"/>
                    <a:pt x="44101" y="37790"/>
                    <a:pt x="44410" y="37790"/>
                  </a:cubicBezTo>
                  <a:close/>
                  <a:moveTo>
                    <a:pt x="48137" y="37790"/>
                  </a:moveTo>
                  <a:cubicBezTo>
                    <a:pt x="48435" y="37790"/>
                    <a:pt x="48697" y="38040"/>
                    <a:pt x="48697" y="38350"/>
                  </a:cubicBezTo>
                  <a:cubicBezTo>
                    <a:pt x="48697" y="38648"/>
                    <a:pt x="48447" y="38922"/>
                    <a:pt x="48137" y="38922"/>
                  </a:cubicBezTo>
                  <a:cubicBezTo>
                    <a:pt x="47839" y="38922"/>
                    <a:pt x="47566" y="38672"/>
                    <a:pt x="47566" y="38350"/>
                  </a:cubicBezTo>
                  <a:cubicBezTo>
                    <a:pt x="47578" y="38040"/>
                    <a:pt x="47839" y="37790"/>
                    <a:pt x="48137" y="37790"/>
                  </a:cubicBezTo>
                  <a:close/>
                  <a:moveTo>
                    <a:pt x="51864" y="37790"/>
                  </a:moveTo>
                  <a:cubicBezTo>
                    <a:pt x="52161" y="37790"/>
                    <a:pt x="52435" y="38040"/>
                    <a:pt x="52435" y="38350"/>
                  </a:cubicBezTo>
                  <a:cubicBezTo>
                    <a:pt x="52435" y="38648"/>
                    <a:pt x="52185" y="38922"/>
                    <a:pt x="51864" y="38922"/>
                  </a:cubicBezTo>
                  <a:cubicBezTo>
                    <a:pt x="51566" y="38922"/>
                    <a:pt x="51304" y="38672"/>
                    <a:pt x="51304" y="38350"/>
                  </a:cubicBezTo>
                  <a:cubicBezTo>
                    <a:pt x="51304" y="38040"/>
                    <a:pt x="51554" y="37790"/>
                    <a:pt x="51864" y="37790"/>
                  </a:cubicBezTo>
                  <a:close/>
                  <a:moveTo>
                    <a:pt x="55602" y="37790"/>
                  </a:moveTo>
                  <a:cubicBezTo>
                    <a:pt x="55900" y="37790"/>
                    <a:pt x="56174" y="38040"/>
                    <a:pt x="56174" y="38350"/>
                  </a:cubicBezTo>
                  <a:cubicBezTo>
                    <a:pt x="56174" y="38648"/>
                    <a:pt x="55912" y="38922"/>
                    <a:pt x="55602" y="38922"/>
                  </a:cubicBezTo>
                  <a:cubicBezTo>
                    <a:pt x="55293" y="38922"/>
                    <a:pt x="55043" y="38672"/>
                    <a:pt x="55043" y="38350"/>
                  </a:cubicBezTo>
                  <a:cubicBezTo>
                    <a:pt x="55043" y="38040"/>
                    <a:pt x="55293" y="37790"/>
                    <a:pt x="55602" y="37790"/>
                  </a:cubicBezTo>
                  <a:close/>
                  <a:moveTo>
                    <a:pt x="59329" y="37790"/>
                  </a:moveTo>
                  <a:cubicBezTo>
                    <a:pt x="59627" y="37790"/>
                    <a:pt x="59889" y="38040"/>
                    <a:pt x="59889" y="38350"/>
                  </a:cubicBezTo>
                  <a:cubicBezTo>
                    <a:pt x="59889" y="38648"/>
                    <a:pt x="59639" y="38922"/>
                    <a:pt x="59329" y="38922"/>
                  </a:cubicBezTo>
                  <a:cubicBezTo>
                    <a:pt x="59008" y="38922"/>
                    <a:pt x="58757" y="38672"/>
                    <a:pt x="58757" y="38350"/>
                  </a:cubicBezTo>
                  <a:cubicBezTo>
                    <a:pt x="58757" y="38040"/>
                    <a:pt x="59008" y="37790"/>
                    <a:pt x="59329" y="37790"/>
                  </a:cubicBezTo>
                  <a:close/>
                  <a:moveTo>
                    <a:pt x="63056" y="37790"/>
                  </a:moveTo>
                  <a:cubicBezTo>
                    <a:pt x="63353" y="37790"/>
                    <a:pt x="63627" y="38040"/>
                    <a:pt x="63627" y="38350"/>
                  </a:cubicBezTo>
                  <a:cubicBezTo>
                    <a:pt x="63627" y="38648"/>
                    <a:pt x="63377" y="38922"/>
                    <a:pt x="63056" y="38922"/>
                  </a:cubicBezTo>
                  <a:cubicBezTo>
                    <a:pt x="62746" y="38922"/>
                    <a:pt x="62496" y="38672"/>
                    <a:pt x="62496" y="38350"/>
                  </a:cubicBezTo>
                  <a:cubicBezTo>
                    <a:pt x="62496" y="38040"/>
                    <a:pt x="62746" y="37790"/>
                    <a:pt x="63056" y="37790"/>
                  </a:cubicBezTo>
                  <a:close/>
                  <a:moveTo>
                    <a:pt x="66782" y="37790"/>
                  </a:moveTo>
                  <a:cubicBezTo>
                    <a:pt x="67080" y="37790"/>
                    <a:pt x="67342" y="38040"/>
                    <a:pt x="67342" y="38350"/>
                  </a:cubicBezTo>
                  <a:cubicBezTo>
                    <a:pt x="67342" y="38648"/>
                    <a:pt x="67092" y="38922"/>
                    <a:pt x="66782" y="38922"/>
                  </a:cubicBezTo>
                  <a:cubicBezTo>
                    <a:pt x="66473" y="38922"/>
                    <a:pt x="66211" y="38672"/>
                    <a:pt x="66211" y="38350"/>
                  </a:cubicBezTo>
                  <a:cubicBezTo>
                    <a:pt x="66235" y="38040"/>
                    <a:pt x="66473" y="37790"/>
                    <a:pt x="66782" y="37790"/>
                  </a:cubicBezTo>
                  <a:close/>
                  <a:moveTo>
                    <a:pt x="70509" y="37790"/>
                  </a:moveTo>
                  <a:cubicBezTo>
                    <a:pt x="70807" y="37790"/>
                    <a:pt x="71080" y="38040"/>
                    <a:pt x="71080" y="38350"/>
                  </a:cubicBezTo>
                  <a:cubicBezTo>
                    <a:pt x="71080" y="38648"/>
                    <a:pt x="70830" y="38922"/>
                    <a:pt x="70509" y="38922"/>
                  </a:cubicBezTo>
                  <a:cubicBezTo>
                    <a:pt x="70199" y="38922"/>
                    <a:pt x="69949" y="38672"/>
                    <a:pt x="69949" y="38350"/>
                  </a:cubicBezTo>
                  <a:cubicBezTo>
                    <a:pt x="69949" y="38040"/>
                    <a:pt x="70199" y="37790"/>
                    <a:pt x="70509" y="37790"/>
                  </a:cubicBezTo>
                  <a:close/>
                  <a:moveTo>
                    <a:pt x="74236" y="37790"/>
                  </a:moveTo>
                  <a:cubicBezTo>
                    <a:pt x="74533" y="37790"/>
                    <a:pt x="74795" y="38040"/>
                    <a:pt x="74795" y="38350"/>
                  </a:cubicBezTo>
                  <a:cubicBezTo>
                    <a:pt x="74795" y="38648"/>
                    <a:pt x="74545" y="38922"/>
                    <a:pt x="74236" y="38922"/>
                  </a:cubicBezTo>
                  <a:cubicBezTo>
                    <a:pt x="73938" y="38922"/>
                    <a:pt x="73676" y="38672"/>
                    <a:pt x="73676" y="38350"/>
                  </a:cubicBezTo>
                  <a:cubicBezTo>
                    <a:pt x="73676" y="38040"/>
                    <a:pt x="73926" y="37790"/>
                    <a:pt x="74236" y="37790"/>
                  </a:cubicBezTo>
                  <a:close/>
                  <a:moveTo>
                    <a:pt x="77855" y="37790"/>
                  </a:moveTo>
                  <a:cubicBezTo>
                    <a:pt x="78153" y="37790"/>
                    <a:pt x="78415" y="38040"/>
                    <a:pt x="78415" y="38350"/>
                  </a:cubicBezTo>
                  <a:cubicBezTo>
                    <a:pt x="78415" y="38648"/>
                    <a:pt x="78165" y="38922"/>
                    <a:pt x="77855" y="38922"/>
                  </a:cubicBezTo>
                  <a:cubicBezTo>
                    <a:pt x="77546" y="38922"/>
                    <a:pt x="77284" y="38672"/>
                    <a:pt x="77284" y="38350"/>
                  </a:cubicBezTo>
                  <a:cubicBezTo>
                    <a:pt x="77284" y="38040"/>
                    <a:pt x="77546" y="37790"/>
                    <a:pt x="77855" y="37790"/>
                  </a:cubicBezTo>
                  <a:close/>
                  <a:moveTo>
                    <a:pt x="81570" y="37790"/>
                  </a:moveTo>
                  <a:cubicBezTo>
                    <a:pt x="81868" y="37790"/>
                    <a:pt x="82141" y="38040"/>
                    <a:pt x="82141" y="38350"/>
                  </a:cubicBezTo>
                  <a:cubicBezTo>
                    <a:pt x="82141" y="38648"/>
                    <a:pt x="81879" y="38922"/>
                    <a:pt x="81570" y="38922"/>
                  </a:cubicBezTo>
                  <a:cubicBezTo>
                    <a:pt x="81260" y="38922"/>
                    <a:pt x="81010" y="38672"/>
                    <a:pt x="81010" y="38350"/>
                  </a:cubicBezTo>
                  <a:cubicBezTo>
                    <a:pt x="81022" y="38040"/>
                    <a:pt x="81260" y="37790"/>
                    <a:pt x="81570" y="37790"/>
                  </a:cubicBezTo>
                  <a:close/>
                  <a:moveTo>
                    <a:pt x="85308" y="37790"/>
                  </a:moveTo>
                  <a:cubicBezTo>
                    <a:pt x="85606" y="37790"/>
                    <a:pt x="85880" y="38040"/>
                    <a:pt x="85880" y="38350"/>
                  </a:cubicBezTo>
                  <a:cubicBezTo>
                    <a:pt x="85880" y="38648"/>
                    <a:pt x="85618" y="38922"/>
                    <a:pt x="85308" y="38922"/>
                  </a:cubicBezTo>
                  <a:cubicBezTo>
                    <a:pt x="84999" y="38922"/>
                    <a:pt x="84749" y="38672"/>
                    <a:pt x="84749" y="38350"/>
                  </a:cubicBezTo>
                  <a:cubicBezTo>
                    <a:pt x="84749" y="38040"/>
                    <a:pt x="84999" y="37790"/>
                    <a:pt x="85308" y="37790"/>
                  </a:cubicBezTo>
                  <a:close/>
                  <a:moveTo>
                    <a:pt x="89035" y="37790"/>
                  </a:moveTo>
                  <a:cubicBezTo>
                    <a:pt x="89333" y="37790"/>
                    <a:pt x="89595" y="38040"/>
                    <a:pt x="89595" y="38350"/>
                  </a:cubicBezTo>
                  <a:cubicBezTo>
                    <a:pt x="89595" y="38648"/>
                    <a:pt x="89345" y="38922"/>
                    <a:pt x="89035" y="38922"/>
                  </a:cubicBezTo>
                  <a:cubicBezTo>
                    <a:pt x="88714" y="38922"/>
                    <a:pt x="88464" y="38672"/>
                    <a:pt x="88464" y="38350"/>
                  </a:cubicBezTo>
                  <a:cubicBezTo>
                    <a:pt x="88475" y="38040"/>
                    <a:pt x="88714" y="37790"/>
                    <a:pt x="89035" y="37790"/>
                  </a:cubicBezTo>
                  <a:close/>
                  <a:moveTo>
                    <a:pt x="92762" y="37790"/>
                  </a:moveTo>
                  <a:cubicBezTo>
                    <a:pt x="93059" y="37790"/>
                    <a:pt x="93333" y="38040"/>
                    <a:pt x="93333" y="38350"/>
                  </a:cubicBezTo>
                  <a:cubicBezTo>
                    <a:pt x="93333" y="38648"/>
                    <a:pt x="93071" y="38922"/>
                    <a:pt x="92762" y="38922"/>
                  </a:cubicBezTo>
                  <a:cubicBezTo>
                    <a:pt x="92452" y="38922"/>
                    <a:pt x="92202" y="38672"/>
                    <a:pt x="92202" y="38350"/>
                  </a:cubicBezTo>
                  <a:cubicBezTo>
                    <a:pt x="92202" y="38040"/>
                    <a:pt x="92452" y="37790"/>
                    <a:pt x="92762" y="37790"/>
                  </a:cubicBezTo>
                  <a:close/>
                  <a:moveTo>
                    <a:pt x="96488" y="37790"/>
                  </a:moveTo>
                  <a:cubicBezTo>
                    <a:pt x="96786" y="37790"/>
                    <a:pt x="97048" y="38040"/>
                    <a:pt x="97048" y="38350"/>
                  </a:cubicBezTo>
                  <a:cubicBezTo>
                    <a:pt x="97048" y="38648"/>
                    <a:pt x="96798" y="38922"/>
                    <a:pt x="96488" y="38922"/>
                  </a:cubicBezTo>
                  <a:cubicBezTo>
                    <a:pt x="96191" y="38922"/>
                    <a:pt x="95917" y="38672"/>
                    <a:pt x="95917" y="38350"/>
                  </a:cubicBezTo>
                  <a:cubicBezTo>
                    <a:pt x="95917" y="38040"/>
                    <a:pt x="96179" y="37790"/>
                    <a:pt x="96488" y="37790"/>
                  </a:cubicBezTo>
                  <a:close/>
                  <a:moveTo>
                    <a:pt x="100203" y="37790"/>
                  </a:moveTo>
                  <a:cubicBezTo>
                    <a:pt x="100501" y="37790"/>
                    <a:pt x="100775" y="38040"/>
                    <a:pt x="100775" y="38350"/>
                  </a:cubicBezTo>
                  <a:cubicBezTo>
                    <a:pt x="100775" y="38648"/>
                    <a:pt x="100513" y="38922"/>
                    <a:pt x="100203" y="38922"/>
                  </a:cubicBezTo>
                  <a:cubicBezTo>
                    <a:pt x="99905" y="38922"/>
                    <a:pt x="99644" y="38672"/>
                    <a:pt x="99644" y="38350"/>
                  </a:cubicBezTo>
                  <a:cubicBezTo>
                    <a:pt x="99655" y="38040"/>
                    <a:pt x="99894" y="37790"/>
                    <a:pt x="100203" y="37790"/>
                  </a:cubicBezTo>
                  <a:close/>
                  <a:moveTo>
                    <a:pt x="103942" y="37790"/>
                  </a:moveTo>
                  <a:cubicBezTo>
                    <a:pt x="104239" y="37790"/>
                    <a:pt x="104513" y="38040"/>
                    <a:pt x="104513" y="38350"/>
                  </a:cubicBezTo>
                  <a:cubicBezTo>
                    <a:pt x="104513" y="38648"/>
                    <a:pt x="104251" y="38922"/>
                    <a:pt x="103942" y="38922"/>
                  </a:cubicBezTo>
                  <a:cubicBezTo>
                    <a:pt x="103644" y="38922"/>
                    <a:pt x="103382" y="38672"/>
                    <a:pt x="103382" y="38350"/>
                  </a:cubicBezTo>
                  <a:cubicBezTo>
                    <a:pt x="103382" y="38040"/>
                    <a:pt x="103632" y="37790"/>
                    <a:pt x="103942" y="37790"/>
                  </a:cubicBezTo>
                  <a:close/>
                  <a:moveTo>
                    <a:pt x="107668" y="37790"/>
                  </a:moveTo>
                  <a:cubicBezTo>
                    <a:pt x="107966" y="37790"/>
                    <a:pt x="108228" y="38040"/>
                    <a:pt x="108228" y="38350"/>
                  </a:cubicBezTo>
                  <a:cubicBezTo>
                    <a:pt x="108228" y="38648"/>
                    <a:pt x="107978" y="38922"/>
                    <a:pt x="107668" y="38922"/>
                  </a:cubicBezTo>
                  <a:cubicBezTo>
                    <a:pt x="107371" y="38922"/>
                    <a:pt x="107097" y="38672"/>
                    <a:pt x="107097" y="38350"/>
                  </a:cubicBezTo>
                  <a:cubicBezTo>
                    <a:pt x="107109" y="38040"/>
                    <a:pt x="107347" y="37790"/>
                    <a:pt x="107668" y="37790"/>
                  </a:cubicBezTo>
                  <a:close/>
                  <a:moveTo>
                    <a:pt x="111395" y="37790"/>
                  </a:moveTo>
                  <a:cubicBezTo>
                    <a:pt x="111693" y="37790"/>
                    <a:pt x="111967" y="38040"/>
                    <a:pt x="111967" y="38350"/>
                  </a:cubicBezTo>
                  <a:cubicBezTo>
                    <a:pt x="111967" y="38648"/>
                    <a:pt x="111705" y="38922"/>
                    <a:pt x="111395" y="38922"/>
                  </a:cubicBezTo>
                  <a:cubicBezTo>
                    <a:pt x="111085" y="38922"/>
                    <a:pt x="110835" y="38672"/>
                    <a:pt x="110835" y="38350"/>
                  </a:cubicBezTo>
                  <a:cubicBezTo>
                    <a:pt x="110835" y="38040"/>
                    <a:pt x="111085" y="37790"/>
                    <a:pt x="111395" y="37790"/>
                  </a:cubicBezTo>
                  <a:close/>
                  <a:moveTo>
                    <a:pt x="115122" y="37790"/>
                  </a:moveTo>
                  <a:cubicBezTo>
                    <a:pt x="115419" y="37790"/>
                    <a:pt x="115681" y="38040"/>
                    <a:pt x="115681" y="38350"/>
                  </a:cubicBezTo>
                  <a:cubicBezTo>
                    <a:pt x="115681" y="38648"/>
                    <a:pt x="115431" y="38922"/>
                    <a:pt x="115122" y="38922"/>
                  </a:cubicBezTo>
                  <a:cubicBezTo>
                    <a:pt x="114812" y="38922"/>
                    <a:pt x="114550" y="38672"/>
                    <a:pt x="114550" y="38350"/>
                  </a:cubicBezTo>
                  <a:cubicBezTo>
                    <a:pt x="114574" y="38040"/>
                    <a:pt x="114812" y="37790"/>
                    <a:pt x="115122" y="37790"/>
                  </a:cubicBezTo>
                  <a:close/>
                  <a:moveTo>
                    <a:pt x="118860" y="37790"/>
                  </a:moveTo>
                  <a:cubicBezTo>
                    <a:pt x="119158" y="37790"/>
                    <a:pt x="119420" y="38040"/>
                    <a:pt x="119420" y="38350"/>
                  </a:cubicBezTo>
                  <a:cubicBezTo>
                    <a:pt x="119420" y="38648"/>
                    <a:pt x="119170" y="38922"/>
                    <a:pt x="118860" y="38922"/>
                  </a:cubicBezTo>
                  <a:cubicBezTo>
                    <a:pt x="118539" y="38922"/>
                    <a:pt x="118289" y="38672"/>
                    <a:pt x="118289" y="38350"/>
                  </a:cubicBezTo>
                  <a:cubicBezTo>
                    <a:pt x="118289" y="38040"/>
                    <a:pt x="118539" y="37790"/>
                    <a:pt x="118860" y="37790"/>
                  </a:cubicBezTo>
                  <a:close/>
                  <a:moveTo>
                    <a:pt x="122575" y="37790"/>
                  </a:moveTo>
                  <a:cubicBezTo>
                    <a:pt x="122873" y="37790"/>
                    <a:pt x="123146" y="38040"/>
                    <a:pt x="123146" y="38350"/>
                  </a:cubicBezTo>
                  <a:cubicBezTo>
                    <a:pt x="123146" y="38648"/>
                    <a:pt x="122885" y="38922"/>
                    <a:pt x="122575" y="38922"/>
                  </a:cubicBezTo>
                  <a:cubicBezTo>
                    <a:pt x="122265" y="38922"/>
                    <a:pt x="122015" y="38672"/>
                    <a:pt x="122015" y="38350"/>
                  </a:cubicBezTo>
                  <a:cubicBezTo>
                    <a:pt x="122027" y="38040"/>
                    <a:pt x="122277" y="37790"/>
                    <a:pt x="122575" y="37790"/>
                  </a:cubicBezTo>
                  <a:close/>
                  <a:moveTo>
                    <a:pt x="126314" y="37790"/>
                  </a:moveTo>
                  <a:cubicBezTo>
                    <a:pt x="126611" y="37790"/>
                    <a:pt x="126873" y="38040"/>
                    <a:pt x="126873" y="38350"/>
                  </a:cubicBezTo>
                  <a:cubicBezTo>
                    <a:pt x="126873" y="38648"/>
                    <a:pt x="126623" y="38922"/>
                    <a:pt x="126314" y="38922"/>
                  </a:cubicBezTo>
                  <a:cubicBezTo>
                    <a:pt x="126004" y="38922"/>
                    <a:pt x="125742" y="38672"/>
                    <a:pt x="125742" y="38350"/>
                  </a:cubicBezTo>
                  <a:cubicBezTo>
                    <a:pt x="125742" y="38040"/>
                    <a:pt x="126004" y="37790"/>
                    <a:pt x="126314" y="37790"/>
                  </a:cubicBezTo>
                  <a:close/>
                  <a:moveTo>
                    <a:pt x="130028" y="37790"/>
                  </a:moveTo>
                  <a:cubicBezTo>
                    <a:pt x="130326" y="37790"/>
                    <a:pt x="130600" y="38040"/>
                    <a:pt x="130600" y="38350"/>
                  </a:cubicBezTo>
                  <a:cubicBezTo>
                    <a:pt x="130600" y="38648"/>
                    <a:pt x="130350" y="38922"/>
                    <a:pt x="130028" y="38922"/>
                  </a:cubicBezTo>
                  <a:cubicBezTo>
                    <a:pt x="129731" y="38922"/>
                    <a:pt x="129469" y="38672"/>
                    <a:pt x="129469" y="38350"/>
                  </a:cubicBezTo>
                  <a:cubicBezTo>
                    <a:pt x="129469" y="38040"/>
                    <a:pt x="129719" y="37790"/>
                    <a:pt x="130028" y="37790"/>
                  </a:cubicBezTo>
                  <a:close/>
                  <a:moveTo>
                    <a:pt x="133767" y="37790"/>
                  </a:moveTo>
                  <a:cubicBezTo>
                    <a:pt x="134065" y="37790"/>
                    <a:pt x="134326" y="38040"/>
                    <a:pt x="134326" y="38350"/>
                  </a:cubicBezTo>
                  <a:cubicBezTo>
                    <a:pt x="134326" y="38648"/>
                    <a:pt x="134076" y="38922"/>
                    <a:pt x="133767" y="38922"/>
                  </a:cubicBezTo>
                  <a:cubicBezTo>
                    <a:pt x="133469" y="38922"/>
                    <a:pt x="133207" y="38672"/>
                    <a:pt x="133207" y="38350"/>
                  </a:cubicBezTo>
                  <a:cubicBezTo>
                    <a:pt x="133207" y="38040"/>
                    <a:pt x="133457" y="37790"/>
                    <a:pt x="133767" y="37790"/>
                  </a:cubicBezTo>
                  <a:close/>
                  <a:moveTo>
                    <a:pt x="137494" y="37790"/>
                  </a:moveTo>
                  <a:cubicBezTo>
                    <a:pt x="137791" y="37790"/>
                    <a:pt x="138053" y="38040"/>
                    <a:pt x="138053" y="38350"/>
                  </a:cubicBezTo>
                  <a:cubicBezTo>
                    <a:pt x="138053" y="38648"/>
                    <a:pt x="137803" y="38922"/>
                    <a:pt x="137494" y="38922"/>
                  </a:cubicBezTo>
                  <a:cubicBezTo>
                    <a:pt x="137196" y="38922"/>
                    <a:pt x="136922" y="38672"/>
                    <a:pt x="136922" y="38350"/>
                  </a:cubicBezTo>
                  <a:cubicBezTo>
                    <a:pt x="136934" y="38040"/>
                    <a:pt x="137172" y="37790"/>
                    <a:pt x="137494" y="37790"/>
                  </a:cubicBezTo>
                  <a:close/>
                  <a:moveTo>
                    <a:pt x="141220" y="37790"/>
                  </a:moveTo>
                  <a:cubicBezTo>
                    <a:pt x="141518" y="37790"/>
                    <a:pt x="141792" y="38040"/>
                    <a:pt x="141792" y="38350"/>
                  </a:cubicBezTo>
                  <a:cubicBezTo>
                    <a:pt x="141792" y="38648"/>
                    <a:pt x="141530" y="38922"/>
                    <a:pt x="141220" y="38922"/>
                  </a:cubicBezTo>
                  <a:cubicBezTo>
                    <a:pt x="140911" y="38922"/>
                    <a:pt x="140661" y="38672"/>
                    <a:pt x="140661" y="38350"/>
                  </a:cubicBezTo>
                  <a:cubicBezTo>
                    <a:pt x="140661" y="38040"/>
                    <a:pt x="140911" y="37790"/>
                    <a:pt x="141220" y="37790"/>
                  </a:cubicBezTo>
                  <a:close/>
                  <a:moveTo>
                    <a:pt x="144947" y="37790"/>
                  </a:moveTo>
                  <a:cubicBezTo>
                    <a:pt x="145244" y="37790"/>
                    <a:pt x="145506" y="38040"/>
                    <a:pt x="145506" y="38350"/>
                  </a:cubicBezTo>
                  <a:cubicBezTo>
                    <a:pt x="145506" y="38648"/>
                    <a:pt x="145256" y="38922"/>
                    <a:pt x="144947" y="38922"/>
                  </a:cubicBezTo>
                  <a:cubicBezTo>
                    <a:pt x="144637" y="38922"/>
                    <a:pt x="144375" y="38672"/>
                    <a:pt x="144375" y="38350"/>
                  </a:cubicBezTo>
                  <a:cubicBezTo>
                    <a:pt x="144399" y="38040"/>
                    <a:pt x="144637" y="37790"/>
                    <a:pt x="144947" y="37790"/>
                  </a:cubicBezTo>
                  <a:close/>
                  <a:moveTo>
                    <a:pt x="1548" y="39660"/>
                  </a:moveTo>
                  <a:cubicBezTo>
                    <a:pt x="1846" y="39660"/>
                    <a:pt x="2119" y="39922"/>
                    <a:pt x="2119" y="40231"/>
                  </a:cubicBezTo>
                  <a:cubicBezTo>
                    <a:pt x="2119" y="40529"/>
                    <a:pt x="1858" y="40791"/>
                    <a:pt x="1548" y="40791"/>
                  </a:cubicBezTo>
                  <a:cubicBezTo>
                    <a:pt x="1238" y="40791"/>
                    <a:pt x="988" y="40541"/>
                    <a:pt x="988" y="40231"/>
                  </a:cubicBezTo>
                  <a:cubicBezTo>
                    <a:pt x="988" y="39922"/>
                    <a:pt x="1238" y="39660"/>
                    <a:pt x="1548" y="39660"/>
                  </a:cubicBezTo>
                  <a:close/>
                  <a:moveTo>
                    <a:pt x="5287" y="39660"/>
                  </a:moveTo>
                  <a:cubicBezTo>
                    <a:pt x="5596" y="39660"/>
                    <a:pt x="5846" y="39922"/>
                    <a:pt x="5846" y="40231"/>
                  </a:cubicBezTo>
                  <a:cubicBezTo>
                    <a:pt x="5846" y="40541"/>
                    <a:pt x="5596" y="40791"/>
                    <a:pt x="5287" y="40791"/>
                  </a:cubicBezTo>
                  <a:cubicBezTo>
                    <a:pt x="4977" y="40791"/>
                    <a:pt x="4715" y="40541"/>
                    <a:pt x="4715" y="40231"/>
                  </a:cubicBezTo>
                  <a:cubicBezTo>
                    <a:pt x="4715" y="39898"/>
                    <a:pt x="4977" y="39660"/>
                    <a:pt x="5287" y="39660"/>
                  </a:cubicBezTo>
                  <a:close/>
                  <a:moveTo>
                    <a:pt x="9001" y="39660"/>
                  </a:moveTo>
                  <a:cubicBezTo>
                    <a:pt x="9299" y="39660"/>
                    <a:pt x="9573" y="39922"/>
                    <a:pt x="9573" y="40231"/>
                  </a:cubicBezTo>
                  <a:cubicBezTo>
                    <a:pt x="9573" y="40529"/>
                    <a:pt x="9323" y="40791"/>
                    <a:pt x="9001" y="40791"/>
                  </a:cubicBezTo>
                  <a:cubicBezTo>
                    <a:pt x="8704" y="40791"/>
                    <a:pt x="8442" y="40541"/>
                    <a:pt x="8442" y="40231"/>
                  </a:cubicBezTo>
                  <a:cubicBezTo>
                    <a:pt x="8442" y="39922"/>
                    <a:pt x="8692" y="39660"/>
                    <a:pt x="9001" y="39660"/>
                  </a:cubicBezTo>
                  <a:close/>
                  <a:moveTo>
                    <a:pt x="12728" y="39660"/>
                  </a:moveTo>
                  <a:cubicBezTo>
                    <a:pt x="13037" y="39660"/>
                    <a:pt x="13288" y="39922"/>
                    <a:pt x="13288" y="40231"/>
                  </a:cubicBezTo>
                  <a:cubicBezTo>
                    <a:pt x="13288" y="40541"/>
                    <a:pt x="13037" y="40791"/>
                    <a:pt x="12728" y="40791"/>
                  </a:cubicBezTo>
                  <a:cubicBezTo>
                    <a:pt x="12418" y="40791"/>
                    <a:pt x="12156" y="40541"/>
                    <a:pt x="12156" y="40231"/>
                  </a:cubicBezTo>
                  <a:cubicBezTo>
                    <a:pt x="12180" y="39898"/>
                    <a:pt x="12418" y="39660"/>
                    <a:pt x="12728" y="39660"/>
                  </a:cubicBezTo>
                  <a:close/>
                  <a:moveTo>
                    <a:pt x="16466" y="39660"/>
                  </a:moveTo>
                  <a:cubicBezTo>
                    <a:pt x="16764" y="39660"/>
                    <a:pt x="17026" y="39922"/>
                    <a:pt x="17026" y="40231"/>
                  </a:cubicBezTo>
                  <a:cubicBezTo>
                    <a:pt x="17026" y="40529"/>
                    <a:pt x="16776" y="40791"/>
                    <a:pt x="16466" y="40791"/>
                  </a:cubicBezTo>
                  <a:cubicBezTo>
                    <a:pt x="16169" y="40791"/>
                    <a:pt x="15895" y="40541"/>
                    <a:pt x="15895" y="40231"/>
                  </a:cubicBezTo>
                  <a:cubicBezTo>
                    <a:pt x="15895" y="39922"/>
                    <a:pt x="16145" y="39660"/>
                    <a:pt x="16466" y="39660"/>
                  </a:cubicBezTo>
                  <a:close/>
                  <a:moveTo>
                    <a:pt x="20181" y="39660"/>
                  </a:moveTo>
                  <a:cubicBezTo>
                    <a:pt x="20491" y="39660"/>
                    <a:pt x="20753" y="39922"/>
                    <a:pt x="20753" y="40231"/>
                  </a:cubicBezTo>
                  <a:cubicBezTo>
                    <a:pt x="20753" y="40541"/>
                    <a:pt x="20491" y="40791"/>
                    <a:pt x="20181" y="40791"/>
                  </a:cubicBezTo>
                  <a:cubicBezTo>
                    <a:pt x="19872" y="40791"/>
                    <a:pt x="19622" y="40541"/>
                    <a:pt x="19622" y="40231"/>
                  </a:cubicBezTo>
                  <a:cubicBezTo>
                    <a:pt x="19634" y="39898"/>
                    <a:pt x="19872" y="39660"/>
                    <a:pt x="20181" y="39660"/>
                  </a:cubicBezTo>
                  <a:close/>
                  <a:moveTo>
                    <a:pt x="23920" y="39660"/>
                  </a:moveTo>
                  <a:cubicBezTo>
                    <a:pt x="24217" y="39660"/>
                    <a:pt x="24479" y="39922"/>
                    <a:pt x="24479" y="40231"/>
                  </a:cubicBezTo>
                  <a:cubicBezTo>
                    <a:pt x="24479" y="40529"/>
                    <a:pt x="24229" y="40791"/>
                    <a:pt x="23920" y="40791"/>
                  </a:cubicBezTo>
                  <a:cubicBezTo>
                    <a:pt x="23610" y="40791"/>
                    <a:pt x="23348" y="40541"/>
                    <a:pt x="23348" y="40231"/>
                  </a:cubicBezTo>
                  <a:cubicBezTo>
                    <a:pt x="23348" y="39922"/>
                    <a:pt x="23610" y="39660"/>
                    <a:pt x="23920" y="39660"/>
                  </a:cubicBezTo>
                  <a:close/>
                  <a:moveTo>
                    <a:pt x="27635" y="39660"/>
                  </a:moveTo>
                  <a:cubicBezTo>
                    <a:pt x="27956" y="39660"/>
                    <a:pt x="28206" y="39922"/>
                    <a:pt x="28206" y="40231"/>
                  </a:cubicBezTo>
                  <a:cubicBezTo>
                    <a:pt x="28206" y="40541"/>
                    <a:pt x="27956" y="40791"/>
                    <a:pt x="27635" y="40791"/>
                  </a:cubicBezTo>
                  <a:cubicBezTo>
                    <a:pt x="27325" y="40791"/>
                    <a:pt x="27075" y="40541"/>
                    <a:pt x="27075" y="40231"/>
                  </a:cubicBezTo>
                  <a:cubicBezTo>
                    <a:pt x="27087" y="39898"/>
                    <a:pt x="27325" y="39660"/>
                    <a:pt x="27635" y="39660"/>
                  </a:cubicBezTo>
                  <a:close/>
                  <a:moveTo>
                    <a:pt x="31373" y="39660"/>
                  </a:moveTo>
                  <a:cubicBezTo>
                    <a:pt x="31671" y="39660"/>
                    <a:pt x="31945" y="39922"/>
                    <a:pt x="31945" y="40231"/>
                  </a:cubicBezTo>
                  <a:cubicBezTo>
                    <a:pt x="31945" y="40529"/>
                    <a:pt x="31683" y="40791"/>
                    <a:pt x="31373" y="40791"/>
                  </a:cubicBezTo>
                  <a:cubicBezTo>
                    <a:pt x="31064" y="40791"/>
                    <a:pt x="30814" y="40541"/>
                    <a:pt x="30814" y="40231"/>
                  </a:cubicBezTo>
                  <a:cubicBezTo>
                    <a:pt x="30814" y="39922"/>
                    <a:pt x="31064" y="39660"/>
                    <a:pt x="31373" y="39660"/>
                  </a:cubicBezTo>
                  <a:close/>
                  <a:moveTo>
                    <a:pt x="35100" y="39660"/>
                  </a:moveTo>
                  <a:cubicBezTo>
                    <a:pt x="35409" y="39660"/>
                    <a:pt x="35659" y="39922"/>
                    <a:pt x="35659" y="40231"/>
                  </a:cubicBezTo>
                  <a:cubicBezTo>
                    <a:pt x="35659" y="40541"/>
                    <a:pt x="35409" y="40791"/>
                    <a:pt x="35100" y="40791"/>
                  </a:cubicBezTo>
                  <a:cubicBezTo>
                    <a:pt x="34778" y="40791"/>
                    <a:pt x="34528" y="40541"/>
                    <a:pt x="34528" y="40231"/>
                  </a:cubicBezTo>
                  <a:cubicBezTo>
                    <a:pt x="34540" y="39898"/>
                    <a:pt x="34778" y="39660"/>
                    <a:pt x="35100" y="39660"/>
                  </a:cubicBezTo>
                  <a:close/>
                  <a:moveTo>
                    <a:pt x="38815" y="39660"/>
                  </a:moveTo>
                  <a:cubicBezTo>
                    <a:pt x="39112" y="39660"/>
                    <a:pt x="39386" y="39922"/>
                    <a:pt x="39386" y="40231"/>
                  </a:cubicBezTo>
                  <a:cubicBezTo>
                    <a:pt x="39386" y="40529"/>
                    <a:pt x="39124" y="40791"/>
                    <a:pt x="38815" y="40791"/>
                  </a:cubicBezTo>
                  <a:cubicBezTo>
                    <a:pt x="38517" y="40791"/>
                    <a:pt x="38255" y="40541"/>
                    <a:pt x="38255" y="40231"/>
                  </a:cubicBezTo>
                  <a:cubicBezTo>
                    <a:pt x="38267" y="39922"/>
                    <a:pt x="38505" y="39660"/>
                    <a:pt x="38815" y="39660"/>
                  </a:cubicBezTo>
                  <a:close/>
                  <a:moveTo>
                    <a:pt x="42553" y="39660"/>
                  </a:moveTo>
                  <a:cubicBezTo>
                    <a:pt x="42863" y="39660"/>
                    <a:pt x="43113" y="39922"/>
                    <a:pt x="43113" y="40231"/>
                  </a:cubicBezTo>
                  <a:cubicBezTo>
                    <a:pt x="43113" y="40541"/>
                    <a:pt x="42863" y="40791"/>
                    <a:pt x="42553" y="40791"/>
                  </a:cubicBezTo>
                  <a:cubicBezTo>
                    <a:pt x="42232" y="40791"/>
                    <a:pt x="41982" y="40541"/>
                    <a:pt x="41982" y="40231"/>
                  </a:cubicBezTo>
                  <a:cubicBezTo>
                    <a:pt x="41982" y="39898"/>
                    <a:pt x="42244" y="39660"/>
                    <a:pt x="42553" y="39660"/>
                  </a:cubicBezTo>
                  <a:close/>
                  <a:moveTo>
                    <a:pt x="46268" y="39660"/>
                  </a:moveTo>
                  <a:cubicBezTo>
                    <a:pt x="46565" y="39660"/>
                    <a:pt x="46839" y="39922"/>
                    <a:pt x="46839" y="40231"/>
                  </a:cubicBezTo>
                  <a:cubicBezTo>
                    <a:pt x="46839" y="40529"/>
                    <a:pt x="46589" y="40791"/>
                    <a:pt x="46268" y="40791"/>
                  </a:cubicBezTo>
                  <a:cubicBezTo>
                    <a:pt x="45970" y="40791"/>
                    <a:pt x="45708" y="40541"/>
                    <a:pt x="45708" y="40231"/>
                  </a:cubicBezTo>
                  <a:cubicBezTo>
                    <a:pt x="45720" y="39922"/>
                    <a:pt x="45958" y="39660"/>
                    <a:pt x="46268" y="39660"/>
                  </a:cubicBezTo>
                  <a:close/>
                  <a:moveTo>
                    <a:pt x="50006" y="39660"/>
                  </a:moveTo>
                  <a:cubicBezTo>
                    <a:pt x="50316" y="39660"/>
                    <a:pt x="50578" y="39922"/>
                    <a:pt x="50578" y="40231"/>
                  </a:cubicBezTo>
                  <a:cubicBezTo>
                    <a:pt x="50578" y="40541"/>
                    <a:pt x="50316" y="40791"/>
                    <a:pt x="50006" y="40791"/>
                  </a:cubicBezTo>
                  <a:cubicBezTo>
                    <a:pt x="49697" y="40791"/>
                    <a:pt x="49447" y="40541"/>
                    <a:pt x="49447" y="40231"/>
                  </a:cubicBezTo>
                  <a:cubicBezTo>
                    <a:pt x="49447" y="39898"/>
                    <a:pt x="49697" y="39660"/>
                    <a:pt x="50006" y="39660"/>
                  </a:cubicBezTo>
                  <a:close/>
                  <a:moveTo>
                    <a:pt x="53733" y="39660"/>
                  </a:moveTo>
                  <a:cubicBezTo>
                    <a:pt x="54031" y="39660"/>
                    <a:pt x="54293" y="39922"/>
                    <a:pt x="54293" y="40231"/>
                  </a:cubicBezTo>
                  <a:cubicBezTo>
                    <a:pt x="54293" y="40529"/>
                    <a:pt x="54043" y="40791"/>
                    <a:pt x="53733" y="40791"/>
                  </a:cubicBezTo>
                  <a:cubicBezTo>
                    <a:pt x="53412" y="40791"/>
                    <a:pt x="53162" y="40541"/>
                    <a:pt x="53162" y="40231"/>
                  </a:cubicBezTo>
                  <a:cubicBezTo>
                    <a:pt x="53173" y="39922"/>
                    <a:pt x="53412" y="39660"/>
                    <a:pt x="53733" y="39660"/>
                  </a:cubicBezTo>
                  <a:close/>
                  <a:moveTo>
                    <a:pt x="57460" y="39660"/>
                  </a:moveTo>
                  <a:cubicBezTo>
                    <a:pt x="57781" y="39660"/>
                    <a:pt x="58031" y="39922"/>
                    <a:pt x="58031" y="40231"/>
                  </a:cubicBezTo>
                  <a:cubicBezTo>
                    <a:pt x="58031" y="40541"/>
                    <a:pt x="57781" y="40791"/>
                    <a:pt x="57460" y="40791"/>
                  </a:cubicBezTo>
                  <a:cubicBezTo>
                    <a:pt x="57150" y="40791"/>
                    <a:pt x="56900" y="40541"/>
                    <a:pt x="56900" y="40231"/>
                  </a:cubicBezTo>
                  <a:cubicBezTo>
                    <a:pt x="56900" y="39898"/>
                    <a:pt x="57150" y="39660"/>
                    <a:pt x="57460" y="39660"/>
                  </a:cubicBezTo>
                  <a:close/>
                  <a:moveTo>
                    <a:pt x="61186" y="39660"/>
                  </a:moveTo>
                  <a:cubicBezTo>
                    <a:pt x="61484" y="39660"/>
                    <a:pt x="61746" y="39922"/>
                    <a:pt x="61746" y="40231"/>
                  </a:cubicBezTo>
                  <a:cubicBezTo>
                    <a:pt x="61746" y="40529"/>
                    <a:pt x="61496" y="40791"/>
                    <a:pt x="61186" y="40791"/>
                  </a:cubicBezTo>
                  <a:cubicBezTo>
                    <a:pt x="60877" y="40791"/>
                    <a:pt x="60615" y="40541"/>
                    <a:pt x="60615" y="40231"/>
                  </a:cubicBezTo>
                  <a:cubicBezTo>
                    <a:pt x="60639" y="39922"/>
                    <a:pt x="60877" y="39660"/>
                    <a:pt x="61186" y="39660"/>
                  </a:cubicBezTo>
                  <a:close/>
                  <a:moveTo>
                    <a:pt x="64925" y="39660"/>
                  </a:moveTo>
                  <a:cubicBezTo>
                    <a:pt x="65234" y="39660"/>
                    <a:pt x="65485" y="39922"/>
                    <a:pt x="65485" y="40231"/>
                  </a:cubicBezTo>
                  <a:cubicBezTo>
                    <a:pt x="65485" y="40541"/>
                    <a:pt x="65234" y="40791"/>
                    <a:pt x="64925" y="40791"/>
                  </a:cubicBezTo>
                  <a:cubicBezTo>
                    <a:pt x="64603" y="40791"/>
                    <a:pt x="64353" y="40541"/>
                    <a:pt x="64353" y="40231"/>
                  </a:cubicBezTo>
                  <a:cubicBezTo>
                    <a:pt x="64353" y="39898"/>
                    <a:pt x="64603" y="39660"/>
                    <a:pt x="64925" y="39660"/>
                  </a:cubicBezTo>
                  <a:close/>
                  <a:moveTo>
                    <a:pt x="68640" y="39660"/>
                  </a:moveTo>
                  <a:cubicBezTo>
                    <a:pt x="68937" y="39660"/>
                    <a:pt x="69211" y="39922"/>
                    <a:pt x="69211" y="40231"/>
                  </a:cubicBezTo>
                  <a:cubicBezTo>
                    <a:pt x="69211" y="40529"/>
                    <a:pt x="68949" y="40791"/>
                    <a:pt x="68640" y="40791"/>
                  </a:cubicBezTo>
                  <a:cubicBezTo>
                    <a:pt x="68330" y="40791"/>
                    <a:pt x="68080" y="40541"/>
                    <a:pt x="68080" y="40231"/>
                  </a:cubicBezTo>
                  <a:cubicBezTo>
                    <a:pt x="68092" y="39922"/>
                    <a:pt x="68330" y="39660"/>
                    <a:pt x="68640" y="39660"/>
                  </a:cubicBezTo>
                  <a:close/>
                  <a:moveTo>
                    <a:pt x="72366" y="39660"/>
                  </a:moveTo>
                  <a:cubicBezTo>
                    <a:pt x="72676" y="39660"/>
                    <a:pt x="72926" y="39922"/>
                    <a:pt x="72926" y="40231"/>
                  </a:cubicBezTo>
                  <a:cubicBezTo>
                    <a:pt x="72926" y="40541"/>
                    <a:pt x="72676" y="40791"/>
                    <a:pt x="72366" y="40791"/>
                  </a:cubicBezTo>
                  <a:cubicBezTo>
                    <a:pt x="72045" y="40791"/>
                    <a:pt x="71795" y="40541"/>
                    <a:pt x="71795" y="40231"/>
                  </a:cubicBezTo>
                  <a:cubicBezTo>
                    <a:pt x="71807" y="39898"/>
                    <a:pt x="72069" y="39660"/>
                    <a:pt x="72366" y="39660"/>
                  </a:cubicBezTo>
                  <a:close/>
                  <a:moveTo>
                    <a:pt x="76093" y="39660"/>
                  </a:moveTo>
                  <a:cubicBezTo>
                    <a:pt x="76391" y="39660"/>
                    <a:pt x="76664" y="39922"/>
                    <a:pt x="76664" y="40231"/>
                  </a:cubicBezTo>
                  <a:cubicBezTo>
                    <a:pt x="76664" y="40529"/>
                    <a:pt x="76403" y="40791"/>
                    <a:pt x="76093" y="40791"/>
                  </a:cubicBezTo>
                  <a:cubicBezTo>
                    <a:pt x="75795" y="40791"/>
                    <a:pt x="75533" y="40541"/>
                    <a:pt x="75533" y="40231"/>
                  </a:cubicBezTo>
                  <a:cubicBezTo>
                    <a:pt x="75533" y="39922"/>
                    <a:pt x="75783" y="39660"/>
                    <a:pt x="76093" y="39660"/>
                  </a:cubicBezTo>
                  <a:close/>
                  <a:moveTo>
                    <a:pt x="79712" y="39660"/>
                  </a:moveTo>
                  <a:cubicBezTo>
                    <a:pt x="80010" y="39660"/>
                    <a:pt x="80284" y="39922"/>
                    <a:pt x="80284" y="40231"/>
                  </a:cubicBezTo>
                  <a:cubicBezTo>
                    <a:pt x="80284" y="40529"/>
                    <a:pt x="80022" y="40791"/>
                    <a:pt x="79712" y="40791"/>
                  </a:cubicBezTo>
                  <a:cubicBezTo>
                    <a:pt x="79403" y="40791"/>
                    <a:pt x="79153" y="40541"/>
                    <a:pt x="79153" y="40231"/>
                  </a:cubicBezTo>
                  <a:cubicBezTo>
                    <a:pt x="79165" y="39922"/>
                    <a:pt x="79403" y="39660"/>
                    <a:pt x="79712" y="39660"/>
                  </a:cubicBezTo>
                  <a:close/>
                  <a:moveTo>
                    <a:pt x="83451" y="39660"/>
                  </a:moveTo>
                  <a:cubicBezTo>
                    <a:pt x="83761" y="39660"/>
                    <a:pt x="84011" y="39922"/>
                    <a:pt x="84011" y="40231"/>
                  </a:cubicBezTo>
                  <a:cubicBezTo>
                    <a:pt x="84011" y="40541"/>
                    <a:pt x="83761" y="40791"/>
                    <a:pt x="83451" y="40791"/>
                  </a:cubicBezTo>
                  <a:cubicBezTo>
                    <a:pt x="83141" y="40791"/>
                    <a:pt x="82880" y="40541"/>
                    <a:pt x="82880" y="40231"/>
                  </a:cubicBezTo>
                  <a:cubicBezTo>
                    <a:pt x="82880" y="39898"/>
                    <a:pt x="83141" y="39660"/>
                    <a:pt x="83451" y="39660"/>
                  </a:cubicBezTo>
                  <a:close/>
                  <a:moveTo>
                    <a:pt x="87166" y="39660"/>
                  </a:moveTo>
                  <a:cubicBezTo>
                    <a:pt x="87463" y="39660"/>
                    <a:pt x="87737" y="39922"/>
                    <a:pt x="87737" y="40231"/>
                  </a:cubicBezTo>
                  <a:cubicBezTo>
                    <a:pt x="87737" y="40529"/>
                    <a:pt x="87475" y="40791"/>
                    <a:pt x="87166" y="40791"/>
                  </a:cubicBezTo>
                  <a:cubicBezTo>
                    <a:pt x="86856" y="40791"/>
                    <a:pt x="86606" y="40541"/>
                    <a:pt x="86606" y="40231"/>
                  </a:cubicBezTo>
                  <a:cubicBezTo>
                    <a:pt x="86618" y="39922"/>
                    <a:pt x="86856" y="39660"/>
                    <a:pt x="87166" y="39660"/>
                  </a:cubicBezTo>
                  <a:close/>
                  <a:moveTo>
                    <a:pt x="90904" y="39660"/>
                  </a:moveTo>
                  <a:cubicBezTo>
                    <a:pt x="91214" y="39660"/>
                    <a:pt x="91464" y="39922"/>
                    <a:pt x="91464" y="40231"/>
                  </a:cubicBezTo>
                  <a:cubicBezTo>
                    <a:pt x="91464" y="40541"/>
                    <a:pt x="91214" y="40791"/>
                    <a:pt x="90904" y="40791"/>
                  </a:cubicBezTo>
                  <a:cubicBezTo>
                    <a:pt x="90595" y="40791"/>
                    <a:pt x="90345" y="40541"/>
                    <a:pt x="90345" y="40231"/>
                  </a:cubicBezTo>
                  <a:cubicBezTo>
                    <a:pt x="90345" y="39898"/>
                    <a:pt x="90595" y="39660"/>
                    <a:pt x="90904" y="39660"/>
                  </a:cubicBezTo>
                  <a:close/>
                  <a:moveTo>
                    <a:pt x="94631" y="39660"/>
                  </a:moveTo>
                  <a:cubicBezTo>
                    <a:pt x="94929" y="39660"/>
                    <a:pt x="95191" y="39922"/>
                    <a:pt x="95191" y="40231"/>
                  </a:cubicBezTo>
                  <a:cubicBezTo>
                    <a:pt x="95191" y="40529"/>
                    <a:pt x="94941" y="40791"/>
                    <a:pt x="94631" y="40791"/>
                  </a:cubicBezTo>
                  <a:cubicBezTo>
                    <a:pt x="94310" y="40791"/>
                    <a:pt x="94060" y="40541"/>
                    <a:pt x="94060" y="40231"/>
                  </a:cubicBezTo>
                  <a:cubicBezTo>
                    <a:pt x="94071" y="39922"/>
                    <a:pt x="94310" y="39660"/>
                    <a:pt x="94631" y="39660"/>
                  </a:cubicBezTo>
                  <a:close/>
                  <a:moveTo>
                    <a:pt x="98346" y="39660"/>
                  </a:moveTo>
                  <a:cubicBezTo>
                    <a:pt x="98655" y="39660"/>
                    <a:pt x="98905" y="39922"/>
                    <a:pt x="98905" y="40231"/>
                  </a:cubicBezTo>
                  <a:cubicBezTo>
                    <a:pt x="98905" y="40541"/>
                    <a:pt x="98655" y="40791"/>
                    <a:pt x="98346" y="40791"/>
                  </a:cubicBezTo>
                  <a:cubicBezTo>
                    <a:pt x="98036" y="40791"/>
                    <a:pt x="97786" y="40541"/>
                    <a:pt x="97786" y="40231"/>
                  </a:cubicBezTo>
                  <a:cubicBezTo>
                    <a:pt x="97798" y="39898"/>
                    <a:pt x="98036" y="39660"/>
                    <a:pt x="98346" y="39660"/>
                  </a:cubicBezTo>
                  <a:close/>
                  <a:moveTo>
                    <a:pt x="102084" y="39660"/>
                  </a:moveTo>
                  <a:cubicBezTo>
                    <a:pt x="102382" y="39660"/>
                    <a:pt x="102644" y="39922"/>
                    <a:pt x="102644" y="40231"/>
                  </a:cubicBezTo>
                  <a:cubicBezTo>
                    <a:pt x="102644" y="40529"/>
                    <a:pt x="102394" y="40791"/>
                    <a:pt x="102084" y="40791"/>
                  </a:cubicBezTo>
                  <a:cubicBezTo>
                    <a:pt x="101787" y="40791"/>
                    <a:pt x="101513" y="40541"/>
                    <a:pt x="101513" y="40231"/>
                  </a:cubicBezTo>
                  <a:cubicBezTo>
                    <a:pt x="101513" y="39922"/>
                    <a:pt x="101775" y="39660"/>
                    <a:pt x="102084" y="39660"/>
                  </a:cubicBezTo>
                  <a:close/>
                  <a:moveTo>
                    <a:pt x="105799" y="39660"/>
                  </a:moveTo>
                  <a:cubicBezTo>
                    <a:pt x="106121" y="39660"/>
                    <a:pt x="106371" y="39922"/>
                    <a:pt x="106371" y="40231"/>
                  </a:cubicBezTo>
                  <a:cubicBezTo>
                    <a:pt x="106371" y="40541"/>
                    <a:pt x="106109" y="40791"/>
                    <a:pt x="105799" y="40791"/>
                  </a:cubicBezTo>
                  <a:cubicBezTo>
                    <a:pt x="105490" y="40791"/>
                    <a:pt x="105239" y="40541"/>
                    <a:pt x="105239" y="40231"/>
                  </a:cubicBezTo>
                  <a:cubicBezTo>
                    <a:pt x="105251" y="39898"/>
                    <a:pt x="105490" y="39660"/>
                    <a:pt x="105799" y="39660"/>
                  </a:cubicBezTo>
                  <a:close/>
                  <a:moveTo>
                    <a:pt x="109538" y="39660"/>
                  </a:moveTo>
                  <a:cubicBezTo>
                    <a:pt x="109835" y="39660"/>
                    <a:pt x="110109" y="39922"/>
                    <a:pt x="110109" y="40231"/>
                  </a:cubicBezTo>
                  <a:cubicBezTo>
                    <a:pt x="110109" y="40529"/>
                    <a:pt x="109847" y="40791"/>
                    <a:pt x="109538" y="40791"/>
                  </a:cubicBezTo>
                  <a:cubicBezTo>
                    <a:pt x="109228" y="40791"/>
                    <a:pt x="108978" y="40541"/>
                    <a:pt x="108978" y="40231"/>
                  </a:cubicBezTo>
                  <a:cubicBezTo>
                    <a:pt x="108978" y="39922"/>
                    <a:pt x="109228" y="39660"/>
                    <a:pt x="109538" y="39660"/>
                  </a:cubicBezTo>
                  <a:close/>
                  <a:moveTo>
                    <a:pt x="113264" y="39660"/>
                  </a:moveTo>
                  <a:cubicBezTo>
                    <a:pt x="113574" y="39660"/>
                    <a:pt x="113824" y="39922"/>
                    <a:pt x="113824" y="40231"/>
                  </a:cubicBezTo>
                  <a:cubicBezTo>
                    <a:pt x="113824" y="40541"/>
                    <a:pt x="113574" y="40791"/>
                    <a:pt x="113264" y="40791"/>
                  </a:cubicBezTo>
                  <a:cubicBezTo>
                    <a:pt x="112943" y="40791"/>
                    <a:pt x="112693" y="40541"/>
                    <a:pt x="112693" y="40231"/>
                  </a:cubicBezTo>
                  <a:cubicBezTo>
                    <a:pt x="112705" y="39898"/>
                    <a:pt x="112943" y="39660"/>
                    <a:pt x="113264" y="39660"/>
                  </a:cubicBezTo>
                  <a:close/>
                  <a:moveTo>
                    <a:pt x="116991" y="39660"/>
                  </a:moveTo>
                  <a:cubicBezTo>
                    <a:pt x="117289" y="39660"/>
                    <a:pt x="117562" y="39922"/>
                    <a:pt x="117562" y="40231"/>
                  </a:cubicBezTo>
                  <a:cubicBezTo>
                    <a:pt x="117562" y="40529"/>
                    <a:pt x="117312" y="40791"/>
                    <a:pt x="116991" y="40791"/>
                  </a:cubicBezTo>
                  <a:cubicBezTo>
                    <a:pt x="116681" y="40791"/>
                    <a:pt x="116431" y="40541"/>
                    <a:pt x="116431" y="40231"/>
                  </a:cubicBezTo>
                  <a:cubicBezTo>
                    <a:pt x="116431" y="39922"/>
                    <a:pt x="116681" y="39660"/>
                    <a:pt x="116991" y="39660"/>
                  </a:cubicBezTo>
                  <a:close/>
                  <a:moveTo>
                    <a:pt x="120718" y="39660"/>
                  </a:moveTo>
                  <a:cubicBezTo>
                    <a:pt x="121027" y="39660"/>
                    <a:pt x="121277" y="39922"/>
                    <a:pt x="121277" y="40231"/>
                  </a:cubicBezTo>
                  <a:cubicBezTo>
                    <a:pt x="121277" y="40541"/>
                    <a:pt x="121027" y="40791"/>
                    <a:pt x="120718" y="40791"/>
                  </a:cubicBezTo>
                  <a:cubicBezTo>
                    <a:pt x="120408" y="40791"/>
                    <a:pt x="120146" y="40541"/>
                    <a:pt x="120146" y="40231"/>
                  </a:cubicBezTo>
                  <a:cubicBezTo>
                    <a:pt x="120170" y="39898"/>
                    <a:pt x="120420" y="39660"/>
                    <a:pt x="120718" y="39660"/>
                  </a:cubicBezTo>
                  <a:close/>
                  <a:moveTo>
                    <a:pt x="124456" y="39660"/>
                  </a:moveTo>
                  <a:cubicBezTo>
                    <a:pt x="124754" y="39660"/>
                    <a:pt x="125016" y="39922"/>
                    <a:pt x="125016" y="40231"/>
                  </a:cubicBezTo>
                  <a:cubicBezTo>
                    <a:pt x="125016" y="40529"/>
                    <a:pt x="124766" y="40791"/>
                    <a:pt x="124456" y="40791"/>
                  </a:cubicBezTo>
                  <a:cubicBezTo>
                    <a:pt x="124135" y="40791"/>
                    <a:pt x="123885" y="40541"/>
                    <a:pt x="123885" y="40231"/>
                  </a:cubicBezTo>
                  <a:cubicBezTo>
                    <a:pt x="123885" y="39922"/>
                    <a:pt x="124135" y="39660"/>
                    <a:pt x="124456" y="39660"/>
                  </a:cubicBezTo>
                  <a:close/>
                  <a:moveTo>
                    <a:pt x="128171" y="39660"/>
                  </a:moveTo>
                  <a:cubicBezTo>
                    <a:pt x="128480" y="39660"/>
                    <a:pt x="128742" y="39922"/>
                    <a:pt x="128742" y="40231"/>
                  </a:cubicBezTo>
                  <a:cubicBezTo>
                    <a:pt x="128742" y="40541"/>
                    <a:pt x="128480" y="40791"/>
                    <a:pt x="128171" y="40791"/>
                  </a:cubicBezTo>
                  <a:cubicBezTo>
                    <a:pt x="127861" y="40791"/>
                    <a:pt x="127611" y="40541"/>
                    <a:pt x="127611" y="40231"/>
                  </a:cubicBezTo>
                  <a:cubicBezTo>
                    <a:pt x="127611" y="39898"/>
                    <a:pt x="127861" y="39660"/>
                    <a:pt x="128171" y="39660"/>
                  </a:cubicBezTo>
                  <a:close/>
                  <a:moveTo>
                    <a:pt x="131898" y="39660"/>
                  </a:moveTo>
                  <a:cubicBezTo>
                    <a:pt x="132195" y="39660"/>
                    <a:pt x="132457" y="39922"/>
                    <a:pt x="132457" y="40231"/>
                  </a:cubicBezTo>
                  <a:cubicBezTo>
                    <a:pt x="132457" y="40529"/>
                    <a:pt x="132207" y="40791"/>
                    <a:pt x="131898" y="40791"/>
                  </a:cubicBezTo>
                  <a:cubicBezTo>
                    <a:pt x="131600" y="40791"/>
                    <a:pt x="131326" y="40541"/>
                    <a:pt x="131326" y="40231"/>
                  </a:cubicBezTo>
                  <a:cubicBezTo>
                    <a:pt x="131338" y="39922"/>
                    <a:pt x="131576" y="39660"/>
                    <a:pt x="131898" y="39660"/>
                  </a:cubicBezTo>
                  <a:close/>
                  <a:moveTo>
                    <a:pt x="135624" y="39660"/>
                  </a:moveTo>
                  <a:cubicBezTo>
                    <a:pt x="135946" y="39660"/>
                    <a:pt x="136196" y="39922"/>
                    <a:pt x="136196" y="40231"/>
                  </a:cubicBezTo>
                  <a:cubicBezTo>
                    <a:pt x="136196" y="40541"/>
                    <a:pt x="135934" y="40791"/>
                    <a:pt x="135624" y="40791"/>
                  </a:cubicBezTo>
                  <a:cubicBezTo>
                    <a:pt x="135315" y="40791"/>
                    <a:pt x="135065" y="40541"/>
                    <a:pt x="135065" y="40231"/>
                  </a:cubicBezTo>
                  <a:cubicBezTo>
                    <a:pt x="135065" y="39898"/>
                    <a:pt x="135315" y="39660"/>
                    <a:pt x="135624" y="39660"/>
                  </a:cubicBezTo>
                  <a:close/>
                  <a:moveTo>
                    <a:pt x="139351" y="39660"/>
                  </a:moveTo>
                  <a:cubicBezTo>
                    <a:pt x="139649" y="39660"/>
                    <a:pt x="139910" y="39922"/>
                    <a:pt x="139910" y="40231"/>
                  </a:cubicBezTo>
                  <a:cubicBezTo>
                    <a:pt x="139910" y="40529"/>
                    <a:pt x="139660" y="40791"/>
                    <a:pt x="139351" y="40791"/>
                  </a:cubicBezTo>
                  <a:cubicBezTo>
                    <a:pt x="139053" y="40791"/>
                    <a:pt x="138779" y="40541"/>
                    <a:pt x="138779" y="40231"/>
                  </a:cubicBezTo>
                  <a:cubicBezTo>
                    <a:pt x="138803" y="39922"/>
                    <a:pt x="139041" y="39660"/>
                    <a:pt x="139351" y="39660"/>
                  </a:cubicBezTo>
                  <a:close/>
                  <a:moveTo>
                    <a:pt x="143089" y="39660"/>
                  </a:moveTo>
                  <a:cubicBezTo>
                    <a:pt x="143399" y="39660"/>
                    <a:pt x="143649" y="39922"/>
                    <a:pt x="143649" y="40231"/>
                  </a:cubicBezTo>
                  <a:cubicBezTo>
                    <a:pt x="143649" y="40541"/>
                    <a:pt x="143399" y="40791"/>
                    <a:pt x="143089" y="40791"/>
                  </a:cubicBezTo>
                  <a:cubicBezTo>
                    <a:pt x="142768" y="40791"/>
                    <a:pt x="142518" y="40541"/>
                    <a:pt x="142518" y="40231"/>
                  </a:cubicBezTo>
                  <a:cubicBezTo>
                    <a:pt x="142518" y="39898"/>
                    <a:pt x="142768" y="39660"/>
                    <a:pt x="143089" y="39660"/>
                  </a:cubicBezTo>
                  <a:close/>
                  <a:moveTo>
                    <a:pt x="146804" y="39660"/>
                  </a:moveTo>
                  <a:cubicBezTo>
                    <a:pt x="147102" y="39660"/>
                    <a:pt x="147376" y="39922"/>
                    <a:pt x="147376" y="40231"/>
                  </a:cubicBezTo>
                  <a:cubicBezTo>
                    <a:pt x="147376" y="40529"/>
                    <a:pt x="147114" y="40791"/>
                    <a:pt x="146804" y="40791"/>
                  </a:cubicBezTo>
                  <a:cubicBezTo>
                    <a:pt x="146495" y="40791"/>
                    <a:pt x="146245" y="40541"/>
                    <a:pt x="146245" y="40231"/>
                  </a:cubicBezTo>
                  <a:cubicBezTo>
                    <a:pt x="146257" y="39922"/>
                    <a:pt x="146495" y="39660"/>
                    <a:pt x="146804" y="39660"/>
                  </a:cubicBezTo>
                  <a:close/>
                  <a:moveTo>
                    <a:pt x="3405" y="41529"/>
                  </a:moveTo>
                  <a:cubicBezTo>
                    <a:pt x="3703" y="41529"/>
                    <a:pt x="3977" y="41779"/>
                    <a:pt x="3977" y="42089"/>
                  </a:cubicBezTo>
                  <a:cubicBezTo>
                    <a:pt x="3977" y="42386"/>
                    <a:pt x="3727" y="42660"/>
                    <a:pt x="3405" y="42660"/>
                  </a:cubicBezTo>
                  <a:cubicBezTo>
                    <a:pt x="3096" y="42660"/>
                    <a:pt x="2846" y="42398"/>
                    <a:pt x="2846" y="42089"/>
                  </a:cubicBezTo>
                  <a:cubicBezTo>
                    <a:pt x="2858" y="41779"/>
                    <a:pt x="3096" y="41529"/>
                    <a:pt x="3405" y="41529"/>
                  </a:cubicBezTo>
                  <a:close/>
                  <a:moveTo>
                    <a:pt x="7132" y="41529"/>
                  </a:moveTo>
                  <a:cubicBezTo>
                    <a:pt x="7430" y="41529"/>
                    <a:pt x="7692" y="41779"/>
                    <a:pt x="7692" y="42089"/>
                  </a:cubicBezTo>
                  <a:cubicBezTo>
                    <a:pt x="7692" y="42386"/>
                    <a:pt x="7442" y="42660"/>
                    <a:pt x="7132" y="42660"/>
                  </a:cubicBezTo>
                  <a:cubicBezTo>
                    <a:pt x="6834" y="42660"/>
                    <a:pt x="6560" y="42398"/>
                    <a:pt x="6560" y="42089"/>
                  </a:cubicBezTo>
                  <a:cubicBezTo>
                    <a:pt x="6584" y="41779"/>
                    <a:pt x="6822" y="41529"/>
                    <a:pt x="7132" y="41529"/>
                  </a:cubicBezTo>
                  <a:close/>
                  <a:moveTo>
                    <a:pt x="10871" y="41529"/>
                  </a:moveTo>
                  <a:cubicBezTo>
                    <a:pt x="11168" y="41529"/>
                    <a:pt x="11430" y="41779"/>
                    <a:pt x="11430" y="42089"/>
                  </a:cubicBezTo>
                  <a:cubicBezTo>
                    <a:pt x="11430" y="42386"/>
                    <a:pt x="11180" y="42660"/>
                    <a:pt x="10871" y="42660"/>
                  </a:cubicBezTo>
                  <a:cubicBezTo>
                    <a:pt x="10573" y="42660"/>
                    <a:pt x="10299" y="42398"/>
                    <a:pt x="10299" y="42089"/>
                  </a:cubicBezTo>
                  <a:cubicBezTo>
                    <a:pt x="10299" y="41779"/>
                    <a:pt x="10549" y="41529"/>
                    <a:pt x="10871" y="41529"/>
                  </a:cubicBezTo>
                  <a:close/>
                  <a:moveTo>
                    <a:pt x="14585" y="41529"/>
                  </a:moveTo>
                  <a:cubicBezTo>
                    <a:pt x="14883" y="41529"/>
                    <a:pt x="15157" y="41779"/>
                    <a:pt x="15157" y="42089"/>
                  </a:cubicBezTo>
                  <a:cubicBezTo>
                    <a:pt x="15157" y="42386"/>
                    <a:pt x="14895" y="42660"/>
                    <a:pt x="14585" y="42660"/>
                  </a:cubicBezTo>
                  <a:cubicBezTo>
                    <a:pt x="14288" y="42660"/>
                    <a:pt x="14014" y="42398"/>
                    <a:pt x="14014" y="42089"/>
                  </a:cubicBezTo>
                  <a:cubicBezTo>
                    <a:pt x="14038" y="41779"/>
                    <a:pt x="14276" y="41529"/>
                    <a:pt x="14585" y="41529"/>
                  </a:cubicBezTo>
                  <a:close/>
                  <a:moveTo>
                    <a:pt x="18324" y="41529"/>
                  </a:moveTo>
                  <a:cubicBezTo>
                    <a:pt x="18622" y="41529"/>
                    <a:pt x="18883" y="41779"/>
                    <a:pt x="18883" y="42089"/>
                  </a:cubicBezTo>
                  <a:cubicBezTo>
                    <a:pt x="18883" y="42386"/>
                    <a:pt x="18633" y="42660"/>
                    <a:pt x="18324" y="42660"/>
                  </a:cubicBezTo>
                  <a:cubicBezTo>
                    <a:pt x="18026" y="42660"/>
                    <a:pt x="17752" y="42398"/>
                    <a:pt x="17752" y="42089"/>
                  </a:cubicBezTo>
                  <a:cubicBezTo>
                    <a:pt x="17752" y="41779"/>
                    <a:pt x="18014" y="41529"/>
                    <a:pt x="18324" y="41529"/>
                  </a:cubicBezTo>
                  <a:close/>
                  <a:moveTo>
                    <a:pt x="22039" y="41529"/>
                  </a:moveTo>
                  <a:cubicBezTo>
                    <a:pt x="22336" y="41529"/>
                    <a:pt x="22610" y="41779"/>
                    <a:pt x="22610" y="42089"/>
                  </a:cubicBezTo>
                  <a:cubicBezTo>
                    <a:pt x="22610" y="42386"/>
                    <a:pt x="22360" y="42660"/>
                    <a:pt x="22039" y="42660"/>
                  </a:cubicBezTo>
                  <a:cubicBezTo>
                    <a:pt x="21729" y="42660"/>
                    <a:pt x="21479" y="42398"/>
                    <a:pt x="21479" y="42089"/>
                  </a:cubicBezTo>
                  <a:cubicBezTo>
                    <a:pt x="21491" y="41779"/>
                    <a:pt x="21729" y="41529"/>
                    <a:pt x="22039" y="41529"/>
                  </a:cubicBezTo>
                  <a:close/>
                  <a:moveTo>
                    <a:pt x="25777" y="41529"/>
                  </a:moveTo>
                  <a:cubicBezTo>
                    <a:pt x="26075" y="41529"/>
                    <a:pt x="26349" y="41779"/>
                    <a:pt x="26349" y="42089"/>
                  </a:cubicBezTo>
                  <a:cubicBezTo>
                    <a:pt x="26349" y="42386"/>
                    <a:pt x="26087" y="42660"/>
                    <a:pt x="25777" y="42660"/>
                  </a:cubicBezTo>
                  <a:cubicBezTo>
                    <a:pt x="25468" y="42660"/>
                    <a:pt x="25206" y="42398"/>
                    <a:pt x="25206" y="42089"/>
                  </a:cubicBezTo>
                  <a:cubicBezTo>
                    <a:pt x="25218" y="41779"/>
                    <a:pt x="25468" y="41529"/>
                    <a:pt x="25777" y="41529"/>
                  </a:cubicBezTo>
                  <a:close/>
                  <a:moveTo>
                    <a:pt x="29504" y="41529"/>
                  </a:moveTo>
                  <a:cubicBezTo>
                    <a:pt x="29801" y="41529"/>
                    <a:pt x="30063" y="41779"/>
                    <a:pt x="30063" y="42089"/>
                  </a:cubicBezTo>
                  <a:cubicBezTo>
                    <a:pt x="30063" y="42386"/>
                    <a:pt x="29813" y="42660"/>
                    <a:pt x="29504" y="42660"/>
                  </a:cubicBezTo>
                  <a:cubicBezTo>
                    <a:pt x="29182" y="42660"/>
                    <a:pt x="28932" y="42398"/>
                    <a:pt x="28932" y="42089"/>
                  </a:cubicBezTo>
                  <a:cubicBezTo>
                    <a:pt x="28944" y="41779"/>
                    <a:pt x="29182" y="41529"/>
                    <a:pt x="29504" y="41529"/>
                  </a:cubicBezTo>
                  <a:close/>
                  <a:moveTo>
                    <a:pt x="33230" y="41529"/>
                  </a:moveTo>
                  <a:cubicBezTo>
                    <a:pt x="33528" y="41529"/>
                    <a:pt x="33802" y="41779"/>
                    <a:pt x="33802" y="42089"/>
                  </a:cubicBezTo>
                  <a:cubicBezTo>
                    <a:pt x="33802" y="42386"/>
                    <a:pt x="33552" y="42660"/>
                    <a:pt x="33230" y="42660"/>
                  </a:cubicBezTo>
                  <a:cubicBezTo>
                    <a:pt x="32921" y="42660"/>
                    <a:pt x="32671" y="42398"/>
                    <a:pt x="32671" y="42089"/>
                  </a:cubicBezTo>
                  <a:cubicBezTo>
                    <a:pt x="32671" y="41779"/>
                    <a:pt x="32921" y="41529"/>
                    <a:pt x="33230" y="41529"/>
                  </a:cubicBezTo>
                  <a:close/>
                  <a:moveTo>
                    <a:pt x="36957" y="41529"/>
                  </a:moveTo>
                  <a:cubicBezTo>
                    <a:pt x="37255" y="41529"/>
                    <a:pt x="37517" y="41779"/>
                    <a:pt x="37517" y="42089"/>
                  </a:cubicBezTo>
                  <a:cubicBezTo>
                    <a:pt x="37517" y="42386"/>
                    <a:pt x="37267" y="42660"/>
                    <a:pt x="36957" y="42660"/>
                  </a:cubicBezTo>
                  <a:cubicBezTo>
                    <a:pt x="36648" y="42660"/>
                    <a:pt x="36386" y="42398"/>
                    <a:pt x="36386" y="42089"/>
                  </a:cubicBezTo>
                  <a:cubicBezTo>
                    <a:pt x="36409" y="41779"/>
                    <a:pt x="36648" y="41529"/>
                    <a:pt x="36957" y="41529"/>
                  </a:cubicBezTo>
                  <a:close/>
                  <a:moveTo>
                    <a:pt x="40672" y="41529"/>
                  </a:moveTo>
                  <a:cubicBezTo>
                    <a:pt x="40970" y="41529"/>
                    <a:pt x="41243" y="41779"/>
                    <a:pt x="41243" y="42089"/>
                  </a:cubicBezTo>
                  <a:cubicBezTo>
                    <a:pt x="41243" y="42386"/>
                    <a:pt x="40993" y="42660"/>
                    <a:pt x="40672" y="42660"/>
                  </a:cubicBezTo>
                  <a:cubicBezTo>
                    <a:pt x="40374" y="42660"/>
                    <a:pt x="40112" y="42398"/>
                    <a:pt x="40112" y="42089"/>
                  </a:cubicBezTo>
                  <a:cubicBezTo>
                    <a:pt x="40124" y="41779"/>
                    <a:pt x="40362" y="41529"/>
                    <a:pt x="40672" y="41529"/>
                  </a:cubicBezTo>
                  <a:close/>
                  <a:moveTo>
                    <a:pt x="44410" y="41529"/>
                  </a:moveTo>
                  <a:cubicBezTo>
                    <a:pt x="44708" y="41529"/>
                    <a:pt x="44982" y="41779"/>
                    <a:pt x="44982" y="42089"/>
                  </a:cubicBezTo>
                  <a:cubicBezTo>
                    <a:pt x="44982" y="42386"/>
                    <a:pt x="44720" y="42660"/>
                    <a:pt x="44410" y="42660"/>
                  </a:cubicBezTo>
                  <a:cubicBezTo>
                    <a:pt x="44113" y="42660"/>
                    <a:pt x="43851" y="42398"/>
                    <a:pt x="43851" y="42089"/>
                  </a:cubicBezTo>
                  <a:cubicBezTo>
                    <a:pt x="43851" y="41779"/>
                    <a:pt x="44101" y="41529"/>
                    <a:pt x="44410" y="41529"/>
                  </a:cubicBezTo>
                  <a:close/>
                  <a:moveTo>
                    <a:pt x="48137" y="41529"/>
                  </a:moveTo>
                  <a:cubicBezTo>
                    <a:pt x="48435" y="41529"/>
                    <a:pt x="48697" y="41779"/>
                    <a:pt x="48697" y="42089"/>
                  </a:cubicBezTo>
                  <a:cubicBezTo>
                    <a:pt x="48697" y="42386"/>
                    <a:pt x="48447" y="42660"/>
                    <a:pt x="48137" y="42660"/>
                  </a:cubicBezTo>
                  <a:cubicBezTo>
                    <a:pt x="47839" y="42660"/>
                    <a:pt x="47566" y="42398"/>
                    <a:pt x="47566" y="42089"/>
                  </a:cubicBezTo>
                  <a:cubicBezTo>
                    <a:pt x="47578" y="41779"/>
                    <a:pt x="47839" y="41529"/>
                    <a:pt x="48137" y="41529"/>
                  </a:cubicBezTo>
                  <a:close/>
                  <a:moveTo>
                    <a:pt x="51864" y="41529"/>
                  </a:moveTo>
                  <a:cubicBezTo>
                    <a:pt x="52161" y="41529"/>
                    <a:pt x="52435" y="41779"/>
                    <a:pt x="52435" y="42089"/>
                  </a:cubicBezTo>
                  <a:cubicBezTo>
                    <a:pt x="52435" y="42386"/>
                    <a:pt x="52185" y="42660"/>
                    <a:pt x="51864" y="42660"/>
                  </a:cubicBezTo>
                  <a:cubicBezTo>
                    <a:pt x="51566" y="42660"/>
                    <a:pt x="51304" y="42398"/>
                    <a:pt x="51304" y="42089"/>
                  </a:cubicBezTo>
                  <a:cubicBezTo>
                    <a:pt x="51304" y="41779"/>
                    <a:pt x="51554" y="41529"/>
                    <a:pt x="51864" y="41529"/>
                  </a:cubicBezTo>
                  <a:close/>
                  <a:moveTo>
                    <a:pt x="55602" y="41529"/>
                  </a:moveTo>
                  <a:cubicBezTo>
                    <a:pt x="55900" y="41529"/>
                    <a:pt x="56174" y="41779"/>
                    <a:pt x="56174" y="42089"/>
                  </a:cubicBezTo>
                  <a:cubicBezTo>
                    <a:pt x="56174" y="42386"/>
                    <a:pt x="55912" y="42660"/>
                    <a:pt x="55602" y="42660"/>
                  </a:cubicBezTo>
                  <a:cubicBezTo>
                    <a:pt x="55293" y="42660"/>
                    <a:pt x="55043" y="42398"/>
                    <a:pt x="55043" y="42089"/>
                  </a:cubicBezTo>
                  <a:cubicBezTo>
                    <a:pt x="55043" y="41779"/>
                    <a:pt x="55293" y="41529"/>
                    <a:pt x="55602" y="41529"/>
                  </a:cubicBezTo>
                  <a:close/>
                  <a:moveTo>
                    <a:pt x="59329" y="41529"/>
                  </a:moveTo>
                  <a:cubicBezTo>
                    <a:pt x="59627" y="41529"/>
                    <a:pt x="59889" y="41779"/>
                    <a:pt x="59889" y="42089"/>
                  </a:cubicBezTo>
                  <a:cubicBezTo>
                    <a:pt x="59889" y="42386"/>
                    <a:pt x="59639" y="42660"/>
                    <a:pt x="59329" y="42660"/>
                  </a:cubicBezTo>
                  <a:cubicBezTo>
                    <a:pt x="59008" y="42660"/>
                    <a:pt x="58757" y="42398"/>
                    <a:pt x="58757" y="42089"/>
                  </a:cubicBezTo>
                  <a:cubicBezTo>
                    <a:pt x="58757" y="41779"/>
                    <a:pt x="59008" y="41529"/>
                    <a:pt x="59329" y="41529"/>
                  </a:cubicBezTo>
                  <a:close/>
                  <a:moveTo>
                    <a:pt x="63056" y="41529"/>
                  </a:moveTo>
                  <a:cubicBezTo>
                    <a:pt x="63353" y="41529"/>
                    <a:pt x="63627" y="41779"/>
                    <a:pt x="63627" y="42089"/>
                  </a:cubicBezTo>
                  <a:cubicBezTo>
                    <a:pt x="63627" y="42386"/>
                    <a:pt x="63377" y="42660"/>
                    <a:pt x="63056" y="42660"/>
                  </a:cubicBezTo>
                  <a:cubicBezTo>
                    <a:pt x="62746" y="42660"/>
                    <a:pt x="62496" y="42398"/>
                    <a:pt x="62496" y="42089"/>
                  </a:cubicBezTo>
                  <a:cubicBezTo>
                    <a:pt x="62496" y="41779"/>
                    <a:pt x="62746" y="41529"/>
                    <a:pt x="63056" y="41529"/>
                  </a:cubicBezTo>
                  <a:close/>
                  <a:moveTo>
                    <a:pt x="66782" y="41529"/>
                  </a:moveTo>
                  <a:cubicBezTo>
                    <a:pt x="67080" y="41529"/>
                    <a:pt x="67342" y="41779"/>
                    <a:pt x="67342" y="42089"/>
                  </a:cubicBezTo>
                  <a:cubicBezTo>
                    <a:pt x="67342" y="42386"/>
                    <a:pt x="67092" y="42660"/>
                    <a:pt x="66782" y="42660"/>
                  </a:cubicBezTo>
                  <a:cubicBezTo>
                    <a:pt x="66473" y="42660"/>
                    <a:pt x="66211" y="42398"/>
                    <a:pt x="66211" y="42089"/>
                  </a:cubicBezTo>
                  <a:cubicBezTo>
                    <a:pt x="66235" y="41779"/>
                    <a:pt x="66473" y="41529"/>
                    <a:pt x="66782" y="41529"/>
                  </a:cubicBezTo>
                  <a:close/>
                  <a:moveTo>
                    <a:pt x="70509" y="41529"/>
                  </a:moveTo>
                  <a:cubicBezTo>
                    <a:pt x="70807" y="41529"/>
                    <a:pt x="71080" y="41779"/>
                    <a:pt x="71080" y="42089"/>
                  </a:cubicBezTo>
                  <a:cubicBezTo>
                    <a:pt x="71080" y="42386"/>
                    <a:pt x="70830" y="42660"/>
                    <a:pt x="70509" y="42660"/>
                  </a:cubicBezTo>
                  <a:cubicBezTo>
                    <a:pt x="70199" y="42660"/>
                    <a:pt x="69949" y="42398"/>
                    <a:pt x="69949" y="42089"/>
                  </a:cubicBezTo>
                  <a:cubicBezTo>
                    <a:pt x="69949" y="41779"/>
                    <a:pt x="70199" y="41529"/>
                    <a:pt x="70509" y="41529"/>
                  </a:cubicBezTo>
                  <a:close/>
                  <a:moveTo>
                    <a:pt x="74236" y="41529"/>
                  </a:moveTo>
                  <a:cubicBezTo>
                    <a:pt x="74533" y="41529"/>
                    <a:pt x="74795" y="41779"/>
                    <a:pt x="74795" y="42089"/>
                  </a:cubicBezTo>
                  <a:cubicBezTo>
                    <a:pt x="74795" y="42386"/>
                    <a:pt x="74545" y="42660"/>
                    <a:pt x="74236" y="42660"/>
                  </a:cubicBezTo>
                  <a:cubicBezTo>
                    <a:pt x="73938" y="42660"/>
                    <a:pt x="73676" y="42398"/>
                    <a:pt x="73676" y="42089"/>
                  </a:cubicBezTo>
                  <a:cubicBezTo>
                    <a:pt x="73676" y="41779"/>
                    <a:pt x="73926" y="41529"/>
                    <a:pt x="74236" y="41529"/>
                  </a:cubicBezTo>
                  <a:close/>
                  <a:moveTo>
                    <a:pt x="77855" y="41529"/>
                  </a:moveTo>
                  <a:cubicBezTo>
                    <a:pt x="78153" y="41529"/>
                    <a:pt x="78415" y="41779"/>
                    <a:pt x="78415" y="42089"/>
                  </a:cubicBezTo>
                  <a:cubicBezTo>
                    <a:pt x="78415" y="42386"/>
                    <a:pt x="78165" y="42660"/>
                    <a:pt x="77855" y="42660"/>
                  </a:cubicBezTo>
                  <a:cubicBezTo>
                    <a:pt x="77546" y="42660"/>
                    <a:pt x="77284" y="42398"/>
                    <a:pt x="77284" y="42089"/>
                  </a:cubicBezTo>
                  <a:cubicBezTo>
                    <a:pt x="77284" y="41779"/>
                    <a:pt x="77546" y="41529"/>
                    <a:pt x="77855" y="41529"/>
                  </a:cubicBezTo>
                  <a:close/>
                  <a:moveTo>
                    <a:pt x="81570" y="41529"/>
                  </a:moveTo>
                  <a:cubicBezTo>
                    <a:pt x="81868" y="41529"/>
                    <a:pt x="82141" y="41779"/>
                    <a:pt x="82141" y="42089"/>
                  </a:cubicBezTo>
                  <a:cubicBezTo>
                    <a:pt x="82141" y="42386"/>
                    <a:pt x="81879" y="42660"/>
                    <a:pt x="81570" y="42660"/>
                  </a:cubicBezTo>
                  <a:cubicBezTo>
                    <a:pt x="81260" y="42660"/>
                    <a:pt x="81010" y="42398"/>
                    <a:pt x="81010" y="42089"/>
                  </a:cubicBezTo>
                  <a:cubicBezTo>
                    <a:pt x="81022" y="41779"/>
                    <a:pt x="81260" y="41529"/>
                    <a:pt x="81570" y="41529"/>
                  </a:cubicBezTo>
                  <a:close/>
                  <a:moveTo>
                    <a:pt x="85308" y="41529"/>
                  </a:moveTo>
                  <a:cubicBezTo>
                    <a:pt x="85606" y="41529"/>
                    <a:pt x="85880" y="41779"/>
                    <a:pt x="85880" y="42089"/>
                  </a:cubicBezTo>
                  <a:cubicBezTo>
                    <a:pt x="85880" y="42386"/>
                    <a:pt x="85618" y="42660"/>
                    <a:pt x="85308" y="42660"/>
                  </a:cubicBezTo>
                  <a:cubicBezTo>
                    <a:pt x="84999" y="42660"/>
                    <a:pt x="84749" y="42398"/>
                    <a:pt x="84749" y="42089"/>
                  </a:cubicBezTo>
                  <a:cubicBezTo>
                    <a:pt x="84749" y="41779"/>
                    <a:pt x="84999" y="41529"/>
                    <a:pt x="85308" y="41529"/>
                  </a:cubicBezTo>
                  <a:close/>
                  <a:moveTo>
                    <a:pt x="89035" y="41529"/>
                  </a:moveTo>
                  <a:cubicBezTo>
                    <a:pt x="89333" y="41529"/>
                    <a:pt x="89595" y="41779"/>
                    <a:pt x="89595" y="42089"/>
                  </a:cubicBezTo>
                  <a:cubicBezTo>
                    <a:pt x="89595" y="42386"/>
                    <a:pt x="89345" y="42660"/>
                    <a:pt x="89035" y="42660"/>
                  </a:cubicBezTo>
                  <a:cubicBezTo>
                    <a:pt x="88714" y="42660"/>
                    <a:pt x="88464" y="42398"/>
                    <a:pt x="88464" y="42089"/>
                  </a:cubicBezTo>
                  <a:cubicBezTo>
                    <a:pt x="88475" y="41779"/>
                    <a:pt x="88714" y="41529"/>
                    <a:pt x="89035" y="41529"/>
                  </a:cubicBezTo>
                  <a:close/>
                  <a:moveTo>
                    <a:pt x="92762" y="41529"/>
                  </a:moveTo>
                  <a:cubicBezTo>
                    <a:pt x="93059" y="41529"/>
                    <a:pt x="93333" y="41779"/>
                    <a:pt x="93333" y="42089"/>
                  </a:cubicBezTo>
                  <a:cubicBezTo>
                    <a:pt x="93333" y="42386"/>
                    <a:pt x="93071" y="42660"/>
                    <a:pt x="92762" y="42660"/>
                  </a:cubicBezTo>
                  <a:cubicBezTo>
                    <a:pt x="92452" y="42660"/>
                    <a:pt x="92202" y="42398"/>
                    <a:pt x="92202" y="42089"/>
                  </a:cubicBezTo>
                  <a:cubicBezTo>
                    <a:pt x="92202" y="41779"/>
                    <a:pt x="92452" y="41529"/>
                    <a:pt x="92762" y="41529"/>
                  </a:cubicBezTo>
                  <a:close/>
                  <a:moveTo>
                    <a:pt x="96488" y="41529"/>
                  </a:moveTo>
                  <a:cubicBezTo>
                    <a:pt x="96786" y="41529"/>
                    <a:pt x="97048" y="41779"/>
                    <a:pt x="97048" y="42089"/>
                  </a:cubicBezTo>
                  <a:cubicBezTo>
                    <a:pt x="97048" y="42386"/>
                    <a:pt x="96798" y="42660"/>
                    <a:pt x="96488" y="42660"/>
                  </a:cubicBezTo>
                  <a:cubicBezTo>
                    <a:pt x="96191" y="42660"/>
                    <a:pt x="95917" y="42398"/>
                    <a:pt x="95917" y="42089"/>
                  </a:cubicBezTo>
                  <a:cubicBezTo>
                    <a:pt x="95917" y="41779"/>
                    <a:pt x="96179" y="41529"/>
                    <a:pt x="96488" y="41529"/>
                  </a:cubicBezTo>
                  <a:close/>
                  <a:moveTo>
                    <a:pt x="100203" y="41529"/>
                  </a:moveTo>
                  <a:cubicBezTo>
                    <a:pt x="100501" y="41529"/>
                    <a:pt x="100775" y="41779"/>
                    <a:pt x="100775" y="42089"/>
                  </a:cubicBezTo>
                  <a:cubicBezTo>
                    <a:pt x="100775" y="42386"/>
                    <a:pt x="100513" y="42660"/>
                    <a:pt x="100203" y="42660"/>
                  </a:cubicBezTo>
                  <a:cubicBezTo>
                    <a:pt x="99905" y="42660"/>
                    <a:pt x="99644" y="42398"/>
                    <a:pt x="99644" y="42089"/>
                  </a:cubicBezTo>
                  <a:cubicBezTo>
                    <a:pt x="99655" y="41779"/>
                    <a:pt x="99894" y="41529"/>
                    <a:pt x="100203" y="41529"/>
                  </a:cubicBezTo>
                  <a:close/>
                  <a:moveTo>
                    <a:pt x="103942" y="41529"/>
                  </a:moveTo>
                  <a:cubicBezTo>
                    <a:pt x="104239" y="41529"/>
                    <a:pt x="104513" y="41779"/>
                    <a:pt x="104513" y="42089"/>
                  </a:cubicBezTo>
                  <a:cubicBezTo>
                    <a:pt x="104513" y="42386"/>
                    <a:pt x="104251" y="42660"/>
                    <a:pt x="103942" y="42660"/>
                  </a:cubicBezTo>
                  <a:cubicBezTo>
                    <a:pt x="103644" y="42660"/>
                    <a:pt x="103382" y="42398"/>
                    <a:pt x="103382" y="42089"/>
                  </a:cubicBezTo>
                  <a:cubicBezTo>
                    <a:pt x="103382" y="41779"/>
                    <a:pt x="103632" y="41529"/>
                    <a:pt x="103942" y="41529"/>
                  </a:cubicBezTo>
                  <a:close/>
                  <a:moveTo>
                    <a:pt x="107668" y="41529"/>
                  </a:moveTo>
                  <a:cubicBezTo>
                    <a:pt x="107966" y="41529"/>
                    <a:pt x="108228" y="41779"/>
                    <a:pt x="108228" y="42089"/>
                  </a:cubicBezTo>
                  <a:cubicBezTo>
                    <a:pt x="108228" y="42386"/>
                    <a:pt x="107978" y="42660"/>
                    <a:pt x="107668" y="42660"/>
                  </a:cubicBezTo>
                  <a:cubicBezTo>
                    <a:pt x="107371" y="42660"/>
                    <a:pt x="107097" y="42398"/>
                    <a:pt x="107097" y="42089"/>
                  </a:cubicBezTo>
                  <a:cubicBezTo>
                    <a:pt x="107109" y="41779"/>
                    <a:pt x="107347" y="41529"/>
                    <a:pt x="107668" y="41529"/>
                  </a:cubicBezTo>
                  <a:close/>
                  <a:moveTo>
                    <a:pt x="111395" y="41529"/>
                  </a:moveTo>
                  <a:cubicBezTo>
                    <a:pt x="111693" y="41529"/>
                    <a:pt x="111967" y="41779"/>
                    <a:pt x="111967" y="42089"/>
                  </a:cubicBezTo>
                  <a:cubicBezTo>
                    <a:pt x="111967" y="42386"/>
                    <a:pt x="111705" y="42660"/>
                    <a:pt x="111395" y="42660"/>
                  </a:cubicBezTo>
                  <a:cubicBezTo>
                    <a:pt x="111085" y="42660"/>
                    <a:pt x="110835" y="42398"/>
                    <a:pt x="110835" y="42089"/>
                  </a:cubicBezTo>
                  <a:cubicBezTo>
                    <a:pt x="110835" y="41779"/>
                    <a:pt x="111085" y="41529"/>
                    <a:pt x="111395" y="41529"/>
                  </a:cubicBezTo>
                  <a:close/>
                  <a:moveTo>
                    <a:pt x="115122" y="41529"/>
                  </a:moveTo>
                  <a:cubicBezTo>
                    <a:pt x="115419" y="41529"/>
                    <a:pt x="115681" y="41779"/>
                    <a:pt x="115681" y="42089"/>
                  </a:cubicBezTo>
                  <a:cubicBezTo>
                    <a:pt x="115681" y="42386"/>
                    <a:pt x="115431" y="42660"/>
                    <a:pt x="115122" y="42660"/>
                  </a:cubicBezTo>
                  <a:cubicBezTo>
                    <a:pt x="114812" y="42660"/>
                    <a:pt x="114550" y="42398"/>
                    <a:pt x="114550" y="42089"/>
                  </a:cubicBezTo>
                  <a:cubicBezTo>
                    <a:pt x="114574" y="41779"/>
                    <a:pt x="114812" y="41529"/>
                    <a:pt x="115122" y="41529"/>
                  </a:cubicBezTo>
                  <a:close/>
                  <a:moveTo>
                    <a:pt x="118860" y="41529"/>
                  </a:moveTo>
                  <a:cubicBezTo>
                    <a:pt x="119158" y="41529"/>
                    <a:pt x="119420" y="41779"/>
                    <a:pt x="119420" y="42089"/>
                  </a:cubicBezTo>
                  <a:cubicBezTo>
                    <a:pt x="119420" y="42386"/>
                    <a:pt x="119170" y="42660"/>
                    <a:pt x="118860" y="42660"/>
                  </a:cubicBezTo>
                  <a:cubicBezTo>
                    <a:pt x="118539" y="42660"/>
                    <a:pt x="118289" y="42398"/>
                    <a:pt x="118289" y="42089"/>
                  </a:cubicBezTo>
                  <a:cubicBezTo>
                    <a:pt x="118289" y="41779"/>
                    <a:pt x="118539" y="41529"/>
                    <a:pt x="118860" y="41529"/>
                  </a:cubicBezTo>
                  <a:close/>
                  <a:moveTo>
                    <a:pt x="122575" y="41529"/>
                  </a:moveTo>
                  <a:cubicBezTo>
                    <a:pt x="122873" y="41529"/>
                    <a:pt x="123146" y="41779"/>
                    <a:pt x="123146" y="42089"/>
                  </a:cubicBezTo>
                  <a:cubicBezTo>
                    <a:pt x="123146" y="42386"/>
                    <a:pt x="122885" y="42660"/>
                    <a:pt x="122575" y="42660"/>
                  </a:cubicBezTo>
                  <a:cubicBezTo>
                    <a:pt x="122265" y="42660"/>
                    <a:pt x="122015" y="42398"/>
                    <a:pt x="122015" y="42089"/>
                  </a:cubicBezTo>
                  <a:cubicBezTo>
                    <a:pt x="122027" y="41779"/>
                    <a:pt x="122277" y="41529"/>
                    <a:pt x="122575" y="41529"/>
                  </a:cubicBezTo>
                  <a:close/>
                  <a:moveTo>
                    <a:pt x="126314" y="41529"/>
                  </a:moveTo>
                  <a:cubicBezTo>
                    <a:pt x="126611" y="41529"/>
                    <a:pt x="126873" y="41779"/>
                    <a:pt x="126873" y="42089"/>
                  </a:cubicBezTo>
                  <a:cubicBezTo>
                    <a:pt x="126873" y="42386"/>
                    <a:pt x="126623" y="42660"/>
                    <a:pt x="126314" y="42660"/>
                  </a:cubicBezTo>
                  <a:cubicBezTo>
                    <a:pt x="126004" y="42660"/>
                    <a:pt x="125742" y="42398"/>
                    <a:pt x="125742" y="42089"/>
                  </a:cubicBezTo>
                  <a:cubicBezTo>
                    <a:pt x="125742" y="41779"/>
                    <a:pt x="126004" y="41529"/>
                    <a:pt x="126314" y="41529"/>
                  </a:cubicBezTo>
                  <a:close/>
                  <a:moveTo>
                    <a:pt x="130028" y="41529"/>
                  </a:moveTo>
                  <a:cubicBezTo>
                    <a:pt x="130326" y="41529"/>
                    <a:pt x="130600" y="41779"/>
                    <a:pt x="130600" y="42089"/>
                  </a:cubicBezTo>
                  <a:cubicBezTo>
                    <a:pt x="130600" y="42386"/>
                    <a:pt x="130350" y="42660"/>
                    <a:pt x="130028" y="42660"/>
                  </a:cubicBezTo>
                  <a:cubicBezTo>
                    <a:pt x="129731" y="42660"/>
                    <a:pt x="129469" y="42398"/>
                    <a:pt x="129469" y="42089"/>
                  </a:cubicBezTo>
                  <a:cubicBezTo>
                    <a:pt x="129469" y="41779"/>
                    <a:pt x="129719" y="41529"/>
                    <a:pt x="130028" y="41529"/>
                  </a:cubicBezTo>
                  <a:close/>
                  <a:moveTo>
                    <a:pt x="133767" y="41529"/>
                  </a:moveTo>
                  <a:cubicBezTo>
                    <a:pt x="134065" y="41529"/>
                    <a:pt x="134326" y="41779"/>
                    <a:pt x="134326" y="42089"/>
                  </a:cubicBezTo>
                  <a:cubicBezTo>
                    <a:pt x="134326" y="42386"/>
                    <a:pt x="134076" y="42660"/>
                    <a:pt x="133767" y="42660"/>
                  </a:cubicBezTo>
                  <a:cubicBezTo>
                    <a:pt x="133469" y="42660"/>
                    <a:pt x="133207" y="42398"/>
                    <a:pt x="133207" y="42089"/>
                  </a:cubicBezTo>
                  <a:cubicBezTo>
                    <a:pt x="133207" y="41779"/>
                    <a:pt x="133457" y="41529"/>
                    <a:pt x="133767" y="41529"/>
                  </a:cubicBezTo>
                  <a:close/>
                  <a:moveTo>
                    <a:pt x="137494" y="41529"/>
                  </a:moveTo>
                  <a:cubicBezTo>
                    <a:pt x="137791" y="41529"/>
                    <a:pt x="138053" y="41779"/>
                    <a:pt x="138053" y="42089"/>
                  </a:cubicBezTo>
                  <a:cubicBezTo>
                    <a:pt x="138053" y="42386"/>
                    <a:pt x="137803" y="42660"/>
                    <a:pt x="137494" y="42660"/>
                  </a:cubicBezTo>
                  <a:cubicBezTo>
                    <a:pt x="137196" y="42660"/>
                    <a:pt x="136922" y="42398"/>
                    <a:pt x="136922" y="42089"/>
                  </a:cubicBezTo>
                  <a:cubicBezTo>
                    <a:pt x="136934" y="41779"/>
                    <a:pt x="137172" y="41529"/>
                    <a:pt x="137494" y="41529"/>
                  </a:cubicBezTo>
                  <a:close/>
                  <a:moveTo>
                    <a:pt x="141220" y="41529"/>
                  </a:moveTo>
                  <a:cubicBezTo>
                    <a:pt x="141518" y="41529"/>
                    <a:pt x="141792" y="41779"/>
                    <a:pt x="141792" y="42089"/>
                  </a:cubicBezTo>
                  <a:cubicBezTo>
                    <a:pt x="141792" y="42386"/>
                    <a:pt x="141530" y="42660"/>
                    <a:pt x="141220" y="42660"/>
                  </a:cubicBezTo>
                  <a:cubicBezTo>
                    <a:pt x="140911" y="42660"/>
                    <a:pt x="140661" y="42398"/>
                    <a:pt x="140661" y="42089"/>
                  </a:cubicBezTo>
                  <a:cubicBezTo>
                    <a:pt x="140661" y="41779"/>
                    <a:pt x="140911" y="41529"/>
                    <a:pt x="141220" y="41529"/>
                  </a:cubicBezTo>
                  <a:close/>
                  <a:moveTo>
                    <a:pt x="144947" y="41529"/>
                  </a:moveTo>
                  <a:cubicBezTo>
                    <a:pt x="145244" y="41529"/>
                    <a:pt x="145506" y="41779"/>
                    <a:pt x="145506" y="42089"/>
                  </a:cubicBezTo>
                  <a:cubicBezTo>
                    <a:pt x="145506" y="42386"/>
                    <a:pt x="145256" y="42660"/>
                    <a:pt x="144947" y="42660"/>
                  </a:cubicBezTo>
                  <a:cubicBezTo>
                    <a:pt x="144637" y="42660"/>
                    <a:pt x="144375" y="42398"/>
                    <a:pt x="144375" y="42089"/>
                  </a:cubicBezTo>
                  <a:cubicBezTo>
                    <a:pt x="144399" y="41779"/>
                    <a:pt x="144637" y="41529"/>
                    <a:pt x="144947" y="41529"/>
                  </a:cubicBezTo>
                  <a:close/>
                  <a:moveTo>
                    <a:pt x="1548" y="43386"/>
                  </a:moveTo>
                  <a:cubicBezTo>
                    <a:pt x="1846" y="43386"/>
                    <a:pt x="2119" y="43636"/>
                    <a:pt x="2119" y="43946"/>
                  </a:cubicBezTo>
                  <a:cubicBezTo>
                    <a:pt x="2119" y="44244"/>
                    <a:pt x="1858" y="44517"/>
                    <a:pt x="1548" y="44517"/>
                  </a:cubicBezTo>
                  <a:cubicBezTo>
                    <a:pt x="1238" y="44517"/>
                    <a:pt x="988" y="44267"/>
                    <a:pt x="988" y="43946"/>
                  </a:cubicBezTo>
                  <a:cubicBezTo>
                    <a:pt x="988" y="43636"/>
                    <a:pt x="1238" y="43386"/>
                    <a:pt x="1548" y="43386"/>
                  </a:cubicBezTo>
                  <a:close/>
                  <a:moveTo>
                    <a:pt x="5287" y="43386"/>
                  </a:moveTo>
                  <a:cubicBezTo>
                    <a:pt x="5596" y="43386"/>
                    <a:pt x="5846" y="43636"/>
                    <a:pt x="5846" y="43946"/>
                  </a:cubicBezTo>
                  <a:cubicBezTo>
                    <a:pt x="5846" y="44267"/>
                    <a:pt x="5596" y="44517"/>
                    <a:pt x="5287" y="44517"/>
                  </a:cubicBezTo>
                  <a:cubicBezTo>
                    <a:pt x="4977" y="44517"/>
                    <a:pt x="4715" y="44267"/>
                    <a:pt x="4715" y="43946"/>
                  </a:cubicBezTo>
                  <a:cubicBezTo>
                    <a:pt x="4715" y="43636"/>
                    <a:pt x="4977" y="43386"/>
                    <a:pt x="5287" y="43386"/>
                  </a:cubicBezTo>
                  <a:close/>
                  <a:moveTo>
                    <a:pt x="9001" y="43386"/>
                  </a:moveTo>
                  <a:cubicBezTo>
                    <a:pt x="9299" y="43386"/>
                    <a:pt x="9573" y="43636"/>
                    <a:pt x="9573" y="43946"/>
                  </a:cubicBezTo>
                  <a:cubicBezTo>
                    <a:pt x="9573" y="44244"/>
                    <a:pt x="9323" y="44517"/>
                    <a:pt x="9001" y="44517"/>
                  </a:cubicBezTo>
                  <a:cubicBezTo>
                    <a:pt x="8704" y="44517"/>
                    <a:pt x="8442" y="44267"/>
                    <a:pt x="8442" y="43946"/>
                  </a:cubicBezTo>
                  <a:cubicBezTo>
                    <a:pt x="8442" y="43636"/>
                    <a:pt x="8692" y="43386"/>
                    <a:pt x="9001" y="43386"/>
                  </a:cubicBezTo>
                  <a:close/>
                  <a:moveTo>
                    <a:pt x="12728" y="43386"/>
                  </a:moveTo>
                  <a:cubicBezTo>
                    <a:pt x="13037" y="43386"/>
                    <a:pt x="13288" y="43636"/>
                    <a:pt x="13288" y="43946"/>
                  </a:cubicBezTo>
                  <a:cubicBezTo>
                    <a:pt x="13288" y="44267"/>
                    <a:pt x="13037" y="44517"/>
                    <a:pt x="12728" y="44517"/>
                  </a:cubicBezTo>
                  <a:cubicBezTo>
                    <a:pt x="12418" y="44517"/>
                    <a:pt x="12156" y="44267"/>
                    <a:pt x="12156" y="43946"/>
                  </a:cubicBezTo>
                  <a:cubicBezTo>
                    <a:pt x="12180" y="43636"/>
                    <a:pt x="12418" y="43386"/>
                    <a:pt x="12728" y="43386"/>
                  </a:cubicBezTo>
                  <a:close/>
                  <a:moveTo>
                    <a:pt x="16466" y="43386"/>
                  </a:moveTo>
                  <a:cubicBezTo>
                    <a:pt x="16764" y="43386"/>
                    <a:pt x="17026" y="43636"/>
                    <a:pt x="17026" y="43946"/>
                  </a:cubicBezTo>
                  <a:cubicBezTo>
                    <a:pt x="17026" y="44244"/>
                    <a:pt x="16776" y="44517"/>
                    <a:pt x="16466" y="44517"/>
                  </a:cubicBezTo>
                  <a:cubicBezTo>
                    <a:pt x="16169" y="44517"/>
                    <a:pt x="15895" y="44267"/>
                    <a:pt x="15895" y="43946"/>
                  </a:cubicBezTo>
                  <a:cubicBezTo>
                    <a:pt x="15895" y="43636"/>
                    <a:pt x="16145" y="43386"/>
                    <a:pt x="16466" y="43386"/>
                  </a:cubicBezTo>
                  <a:close/>
                  <a:moveTo>
                    <a:pt x="20181" y="43386"/>
                  </a:moveTo>
                  <a:cubicBezTo>
                    <a:pt x="20491" y="43386"/>
                    <a:pt x="20753" y="43636"/>
                    <a:pt x="20753" y="43946"/>
                  </a:cubicBezTo>
                  <a:cubicBezTo>
                    <a:pt x="20753" y="44267"/>
                    <a:pt x="20491" y="44517"/>
                    <a:pt x="20181" y="44517"/>
                  </a:cubicBezTo>
                  <a:cubicBezTo>
                    <a:pt x="19872" y="44517"/>
                    <a:pt x="19622" y="44267"/>
                    <a:pt x="19622" y="43946"/>
                  </a:cubicBezTo>
                  <a:cubicBezTo>
                    <a:pt x="19634" y="43636"/>
                    <a:pt x="19872" y="43386"/>
                    <a:pt x="20181" y="43386"/>
                  </a:cubicBezTo>
                  <a:close/>
                  <a:moveTo>
                    <a:pt x="23920" y="43386"/>
                  </a:moveTo>
                  <a:cubicBezTo>
                    <a:pt x="24217" y="43386"/>
                    <a:pt x="24479" y="43636"/>
                    <a:pt x="24479" y="43946"/>
                  </a:cubicBezTo>
                  <a:cubicBezTo>
                    <a:pt x="24479" y="44244"/>
                    <a:pt x="24229" y="44517"/>
                    <a:pt x="23920" y="44517"/>
                  </a:cubicBezTo>
                  <a:cubicBezTo>
                    <a:pt x="23610" y="44517"/>
                    <a:pt x="23348" y="44267"/>
                    <a:pt x="23348" y="43946"/>
                  </a:cubicBezTo>
                  <a:cubicBezTo>
                    <a:pt x="23348" y="43636"/>
                    <a:pt x="23610" y="43386"/>
                    <a:pt x="23920" y="43386"/>
                  </a:cubicBezTo>
                  <a:close/>
                  <a:moveTo>
                    <a:pt x="27635" y="43386"/>
                  </a:moveTo>
                  <a:cubicBezTo>
                    <a:pt x="27956" y="43386"/>
                    <a:pt x="28206" y="43636"/>
                    <a:pt x="28206" y="43946"/>
                  </a:cubicBezTo>
                  <a:cubicBezTo>
                    <a:pt x="28206" y="44267"/>
                    <a:pt x="27956" y="44517"/>
                    <a:pt x="27635" y="44517"/>
                  </a:cubicBezTo>
                  <a:cubicBezTo>
                    <a:pt x="27325" y="44517"/>
                    <a:pt x="27075" y="44267"/>
                    <a:pt x="27075" y="43946"/>
                  </a:cubicBezTo>
                  <a:cubicBezTo>
                    <a:pt x="27087" y="43636"/>
                    <a:pt x="27325" y="43386"/>
                    <a:pt x="27635" y="43386"/>
                  </a:cubicBezTo>
                  <a:close/>
                  <a:moveTo>
                    <a:pt x="31373" y="43386"/>
                  </a:moveTo>
                  <a:cubicBezTo>
                    <a:pt x="31671" y="43386"/>
                    <a:pt x="31945" y="43636"/>
                    <a:pt x="31945" y="43946"/>
                  </a:cubicBezTo>
                  <a:cubicBezTo>
                    <a:pt x="31945" y="44244"/>
                    <a:pt x="31683" y="44517"/>
                    <a:pt x="31373" y="44517"/>
                  </a:cubicBezTo>
                  <a:cubicBezTo>
                    <a:pt x="31064" y="44517"/>
                    <a:pt x="30814" y="44267"/>
                    <a:pt x="30814" y="43946"/>
                  </a:cubicBezTo>
                  <a:cubicBezTo>
                    <a:pt x="30814" y="43636"/>
                    <a:pt x="31064" y="43386"/>
                    <a:pt x="31373" y="43386"/>
                  </a:cubicBezTo>
                  <a:close/>
                  <a:moveTo>
                    <a:pt x="35100" y="43386"/>
                  </a:moveTo>
                  <a:cubicBezTo>
                    <a:pt x="35409" y="43386"/>
                    <a:pt x="35659" y="43636"/>
                    <a:pt x="35659" y="43946"/>
                  </a:cubicBezTo>
                  <a:cubicBezTo>
                    <a:pt x="35659" y="44267"/>
                    <a:pt x="35409" y="44517"/>
                    <a:pt x="35100" y="44517"/>
                  </a:cubicBezTo>
                  <a:cubicBezTo>
                    <a:pt x="34778" y="44517"/>
                    <a:pt x="34528" y="44267"/>
                    <a:pt x="34528" y="43946"/>
                  </a:cubicBezTo>
                  <a:cubicBezTo>
                    <a:pt x="34540" y="43636"/>
                    <a:pt x="34778" y="43386"/>
                    <a:pt x="35100" y="43386"/>
                  </a:cubicBezTo>
                  <a:close/>
                  <a:moveTo>
                    <a:pt x="38815" y="43386"/>
                  </a:moveTo>
                  <a:cubicBezTo>
                    <a:pt x="39112" y="43386"/>
                    <a:pt x="39386" y="43636"/>
                    <a:pt x="39386" y="43946"/>
                  </a:cubicBezTo>
                  <a:cubicBezTo>
                    <a:pt x="39386" y="44244"/>
                    <a:pt x="39124" y="44517"/>
                    <a:pt x="38815" y="44517"/>
                  </a:cubicBezTo>
                  <a:cubicBezTo>
                    <a:pt x="38517" y="44517"/>
                    <a:pt x="38255" y="44267"/>
                    <a:pt x="38255" y="43946"/>
                  </a:cubicBezTo>
                  <a:cubicBezTo>
                    <a:pt x="38267" y="43636"/>
                    <a:pt x="38505" y="43386"/>
                    <a:pt x="38815" y="43386"/>
                  </a:cubicBezTo>
                  <a:close/>
                  <a:moveTo>
                    <a:pt x="42553" y="43386"/>
                  </a:moveTo>
                  <a:cubicBezTo>
                    <a:pt x="42863" y="43386"/>
                    <a:pt x="43113" y="43636"/>
                    <a:pt x="43113" y="43946"/>
                  </a:cubicBezTo>
                  <a:cubicBezTo>
                    <a:pt x="43113" y="44267"/>
                    <a:pt x="42863" y="44517"/>
                    <a:pt x="42553" y="44517"/>
                  </a:cubicBezTo>
                  <a:cubicBezTo>
                    <a:pt x="42232" y="44517"/>
                    <a:pt x="41982" y="44267"/>
                    <a:pt x="41982" y="43946"/>
                  </a:cubicBezTo>
                  <a:cubicBezTo>
                    <a:pt x="41982" y="43636"/>
                    <a:pt x="42244" y="43386"/>
                    <a:pt x="42553" y="43386"/>
                  </a:cubicBezTo>
                  <a:close/>
                  <a:moveTo>
                    <a:pt x="46268" y="43386"/>
                  </a:moveTo>
                  <a:cubicBezTo>
                    <a:pt x="46565" y="43386"/>
                    <a:pt x="46839" y="43636"/>
                    <a:pt x="46839" y="43946"/>
                  </a:cubicBezTo>
                  <a:cubicBezTo>
                    <a:pt x="46839" y="44244"/>
                    <a:pt x="46589" y="44517"/>
                    <a:pt x="46268" y="44517"/>
                  </a:cubicBezTo>
                  <a:cubicBezTo>
                    <a:pt x="45970" y="44517"/>
                    <a:pt x="45708" y="44267"/>
                    <a:pt x="45708" y="43946"/>
                  </a:cubicBezTo>
                  <a:cubicBezTo>
                    <a:pt x="45720" y="43636"/>
                    <a:pt x="45958" y="43386"/>
                    <a:pt x="46268" y="43386"/>
                  </a:cubicBezTo>
                  <a:close/>
                  <a:moveTo>
                    <a:pt x="50006" y="43386"/>
                  </a:moveTo>
                  <a:cubicBezTo>
                    <a:pt x="50316" y="43386"/>
                    <a:pt x="50578" y="43636"/>
                    <a:pt x="50578" y="43946"/>
                  </a:cubicBezTo>
                  <a:cubicBezTo>
                    <a:pt x="50578" y="44267"/>
                    <a:pt x="50316" y="44517"/>
                    <a:pt x="50006" y="44517"/>
                  </a:cubicBezTo>
                  <a:cubicBezTo>
                    <a:pt x="49697" y="44517"/>
                    <a:pt x="49447" y="44267"/>
                    <a:pt x="49447" y="43946"/>
                  </a:cubicBezTo>
                  <a:cubicBezTo>
                    <a:pt x="49447" y="43636"/>
                    <a:pt x="49697" y="43386"/>
                    <a:pt x="50006" y="43386"/>
                  </a:cubicBezTo>
                  <a:close/>
                  <a:moveTo>
                    <a:pt x="53733" y="43386"/>
                  </a:moveTo>
                  <a:cubicBezTo>
                    <a:pt x="54031" y="43386"/>
                    <a:pt x="54293" y="43636"/>
                    <a:pt x="54293" y="43946"/>
                  </a:cubicBezTo>
                  <a:cubicBezTo>
                    <a:pt x="54293" y="44244"/>
                    <a:pt x="54043" y="44517"/>
                    <a:pt x="53733" y="44517"/>
                  </a:cubicBezTo>
                  <a:cubicBezTo>
                    <a:pt x="53412" y="44517"/>
                    <a:pt x="53162" y="44267"/>
                    <a:pt x="53162" y="43946"/>
                  </a:cubicBezTo>
                  <a:cubicBezTo>
                    <a:pt x="53173" y="43636"/>
                    <a:pt x="53412" y="43386"/>
                    <a:pt x="53733" y="43386"/>
                  </a:cubicBezTo>
                  <a:close/>
                  <a:moveTo>
                    <a:pt x="57460" y="43386"/>
                  </a:moveTo>
                  <a:cubicBezTo>
                    <a:pt x="57781" y="43386"/>
                    <a:pt x="58031" y="43636"/>
                    <a:pt x="58031" y="43946"/>
                  </a:cubicBezTo>
                  <a:cubicBezTo>
                    <a:pt x="58031" y="44267"/>
                    <a:pt x="57781" y="44517"/>
                    <a:pt x="57460" y="44517"/>
                  </a:cubicBezTo>
                  <a:cubicBezTo>
                    <a:pt x="57150" y="44517"/>
                    <a:pt x="56900" y="44267"/>
                    <a:pt x="56900" y="43946"/>
                  </a:cubicBezTo>
                  <a:cubicBezTo>
                    <a:pt x="56900" y="43636"/>
                    <a:pt x="57150" y="43386"/>
                    <a:pt x="57460" y="43386"/>
                  </a:cubicBezTo>
                  <a:close/>
                  <a:moveTo>
                    <a:pt x="61186" y="43386"/>
                  </a:moveTo>
                  <a:cubicBezTo>
                    <a:pt x="61484" y="43386"/>
                    <a:pt x="61746" y="43636"/>
                    <a:pt x="61746" y="43946"/>
                  </a:cubicBezTo>
                  <a:cubicBezTo>
                    <a:pt x="61746" y="44244"/>
                    <a:pt x="61496" y="44517"/>
                    <a:pt x="61186" y="44517"/>
                  </a:cubicBezTo>
                  <a:cubicBezTo>
                    <a:pt x="60877" y="44517"/>
                    <a:pt x="60615" y="44267"/>
                    <a:pt x="60615" y="43946"/>
                  </a:cubicBezTo>
                  <a:cubicBezTo>
                    <a:pt x="60639" y="43636"/>
                    <a:pt x="60877" y="43386"/>
                    <a:pt x="61186" y="43386"/>
                  </a:cubicBezTo>
                  <a:close/>
                  <a:moveTo>
                    <a:pt x="64925" y="43386"/>
                  </a:moveTo>
                  <a:cubicBezTo>
                    <a:pt x="65234" y="43386"/>
                    <a:pt x="65485" y="43636"/>
                    <a:pt x="65485" y="43946"/>
                  </a:cubicBezTo>
                  <a:cubicBezTo>
                    <a:pt x="65485" y="44267"/>
                    <a:pt x="65234" y="44517"/>
                    <a:pt x="64925" y="44517"/>
                  </a:cubicBezTo>
                  <a:cubicBezTo>
                    <a:pt x="64603" y="44517"/>
                    <a:pt x="64353" y="44267"/>
                    <a:pt x="64353" y="43946"/>
                  </a:cubicBezTo>
                  <a:cubicBezTo>
                    <a:pt x="64353" y="43636"/>
                    <a:pt x="64603" y="43386"/>
                    <a:pt x="64925" y="43386"/>
                  </a:cubicBezTo>
                  <a:close/>
                  <a:moveTo>
                    <a:pt x="68640" y="43386"/>
                  </a:moveTo>
                  <a:cubicBezTo>
                    <a:pt x="68937" y="43386"/>
                    <a:pt x="69211" y="43636"/>
                    <a:pt x="69211" y="43946"/>
                  </a:cubicBezTo>
                  <a:cubicBezTo>
                    <a:pt x="69211" y="44244"/>
                    <a:pt x="68949" y="44517"/>
                    <a:pt x="68640" y="44517"/>
                  </a:cubicBezTo>
                  <a:cubicBezTo>
                    <a:pt x="68330" y="44517"/>
                    <a:pt x="68080" y="44267"/>
                    <a:pt x="68080" y="43946"/>
                  </a:cubicBezTo>
                  <a:cubicBezTo>
                    <a:pt x="68092" y="43636"/>
                    <a:pt x="68330" y="43386"/>
                    <a:pt x="68640" y="43386"/>
                  </a:cubicBezTo>
                  <a:close/>
                  <a:moveTo>
                    <a:pt x="72366" y="43386"/>
                  </a:moveTo>
                  <a:cubicBezTo>
                    <a:pt x="72676" y="43386"/>
                    <a:pt x="72926" y="43636"/>
                    <a:pt x="72926" y="43946"/>
                  </a:cubicBezTo>
                  <a:cubicBezTo>
                    <a:pt x="72926" y="44267"/>
                    <a:pt x="72676" y="44517"/>
                    <a:pt x="72366" y="44517"/>
                  </a:cubicBezTo>
                  <a:cubicBezTo>
                    <a:pt x="72045" y="44517"/>
                    <a:pt x="71795" y="44267"/>
                    <a:pt x="71795" y="43946"/>
                  </a:cubicBezTo>
                  <a:cubicBezTo>
                    <a:pt x="71807" y="43636"/>
                    <a:pt x="72069" y="43386"/>
                    <a:pt x="72366" y="43386"/>
                  </a:cubicBezTo>
                  <a:close/>
                  <a:moveTo>
                    <a:pt x="76093" y="43386"/>
                  </a:moveTo>
                  <a:cubicBezTo>
                    <a:pt x="76391" y="43386"/>
                    <a:pt x="76664" y="43636"/>
                    <a:pt x="76664" y="43946"/>
                  </a:cubicBezTo>
                  <a:cubicBezTo>
                    <a:pt x="76664" y="44244"/>
                    <a:pt x="76403" y="44517"/>
                    <a:pt x="76093" y="44517"/>
                  </a:cubicBezTo>
                  <a:cubicBezTo>
                    <a:pt x="75795" y="44517"/>
                    <a:pt x="75533" y="44267"/>
                    <a:pt x="75533" y="43946"/>
                  </a:cubicBezTo>
                  <a:cubicBezTo>
                    <a:pt x="75533" y="43636"/>
                    <a:pt x="75783" y="43386"/>
                    <a:pt x="76093" y="43386"/>
                  </a:cubicBezTo>
                  <a:close/>
                  <a:moveTo>
                    <a:pt x="79712" y="43386"/>
                  </a:moveTo>
                  <a:cubicBezTo>
                    <a:pt x="80010" y="43386"/>
                    <a:pt x="80284" y="43636"/>
                    <a:pt x="80284" y="43946"/>
                  </a:cubicBezTo>
                  <a:cubicBezTo>
                    <a:pt x="80284" y="44244"/>
                    <a:pt x="80022" y="44517"/>
                    <a:pt x="79712" y="44517"/>
                  </a:cubicBezTo>
                  <a:cubicBezTo>
                    <a:pt x="79403" y="44517"/>
                    <a:pt x="79153" y="44267"/>
                    <a:pt x="79153" y="43946"/>
                  </a:cubicBezTo>
                  <a:cubicBezTo>
                    <a:pt x="79165" y="43636"/>
                    <a:pt x="79403" y="43386"/>
                    <a:pt x="79712" y="43386"/>
                  </a:cubicBezTo>
                  <a:close/>
                  <a:moveTo>
                    <a:pt x="83451" y="43386"/>
                  </a:moveTo>
                  <a:cubicBezTo>
                    <a:pt x="83761" y="43386"/>
                    <a:pt x="84011" y="43636"/>
                    <a:pt x="84011" y="43946"/>
                  </a:cubicBezTo>
                  <a:cubicBezTo>
                    <a:pt x="84011" y="44267"/>
                    <a:pt x="83761" y="44517"/>
                    <a:pt x="83451" y="44517"/>
                  </a:cubicBezTo>
                  <a:cubicBezTo>
                    <a:pt x="83141" y="44517"/>
                    <a:pt x="82880" y="44267"/>
                    <a:pt x="82880" y="43946"/>
                  </a:cubicBezTo>
                  <a:cubicBezTo>
                    <a:pt x="82880" y="43636"/>
                    <a:pt x="83141" y="43386"/>
                    <a:pt x="83451" y="43386"/>
                  </a:cubicBezTo>
                  <a:close/>
                  <a:moveTo>
                    <a:pt x="87166" y="43386"/>
                  </a:moveTo>
                  <a:cubicBezTo>
                    <a:pt x="87463" y="43386"/>
                    <a:pt x="87737" y="43636"/>
                    <a:pt x="87737" y="43946"/>
                  </a:cubicBezTo>
                  <a:cubicBezTo>
                    <a:pt x="87737" y="44244"/>
                    <a:pt x="87475" y="44517"/>
                    <a:pt x="87166" y="44517"/>
                  </a:cubicBezTo>
                  <a:cubicBezTo>
                    <a:pt x="86856" y="44517"/>
                    <a:pt x="86606" y="44267"/>
                    <a:pt x="86606" y="43946"/>
                  </a:cubicBezTo>
                  <a:cubicBezTo>
                    <a:pt x="86618" y="43636"/>
                    <a:pt x="86856" y="43386"/>
                    <a:pt x="87166" y="43386"/>
                  </a:cubicBezTo>
                  <a:close/>
                  <a:moveTo>
                    <a:pt x="90904" y="43386"/>
                  </a:moveTo>
                  <a:cubicBezTo>
                    <a:pt x="91214" y="43386"/>
                    <a:pt x="91464" y="43636"/>
                    <a:pt x="91464" y="43946"/>
                  </a:cubicBezTo>
                  <a:cubicBezTo>
                    <a:pt x="91464" y="44267"/>
                    <a:pt x="91214" y="44517"/>
                    <a:pt x="90904" y="44517"/>
                  </a:cubicBezTo>
                  <a:cubicBezTo>
                    <a:pt x="90595" y="44517"/>
                    <a:pt x="90345" y="44267"/>
                    <a:pt x="90345" y="43946"/>
                  </a:cubicBezTo>
                  <a:cubicBezTo>
                    <a:pt x="90345" y="43636"/>
                    <a:pt x="90595" y="43386"/>
                    <a:pt x="90904" y="43386"/>
                  </a:cubicBezTo>
                  <a:close/>
                  <a:moveTo>
                    <a:pt x="94631" y="43386"/>
                  </a:moveTo>
                  <a:cubicBezTo>
                    <a:pt x="94929" y="43386"/>
                    <a:pt x="95191" y="43636"/>
                    <a:pt x="95191" y="43946"/>
                  </a:cubicBezTo>
                  <a:cubicBezTo>
                    <a:pt x="95191" y="44244"/>
                    <a:pt x="94941" y="44517"/>
                    <a:pt x="94631" y="44517"/>
                  </a:cubicBezTo>
                  <a:cubicBezTo>
                    <a:pt x="94310" y="44517"/>
                    <a:pt x="94060" y="44267"/>
                    <a:pt x="94060" y="43946"/>
                  </a:cubicBezTo>
                  <a:cubicBezTo>
                    <a:pt x="94071" y="43636"/>
                    <a:pt x="94310" y="43386"/>
                    <a:pt x="94631" y="43386"/>
                  </a:cubicBezTo>
                  <a:close/>
                  <a:moveTo>
                    <a:pt x="98346" y="43386"/>
                  </a:moveTo>
                  <a:cubicBezTo>
                    <a:pt x="98655" y="43386"/>
                    <a:pt x="98905" y="43636"/>
                    <a:pt x="98905" y="43946"/>
                  </a:cubicBezTo>
                  <a:cubicBezTo>
                    <a:pt x="98905" y="44267"/>
                    <a:pt x="98655" y="44517"/>
                    <a:pt x="98346" y="44517"/>
                  </a:cubicBezTo>
                  <a:cubicBezTo>
                    <a:pt x="98036" y="44517"/>
                    <a:pt x="97786" y="44267"/>
                    <a:pt x="97786" y="43946"/>
                  </a:cubicBezTo>
                  <a:cubicBezTo>
                    <a:pt x="97798" y="43636"/>
                    <a:pt x="98036" y="43386"/>
                    <a:pt x="98346" y="43386"/>
                  </a:cubicBezTo>
                  <a:close/>
                  <a:moveTo>
                    <a:pt x="102084" y="43386"/>
                  </a:moveTo>
                  <a:cubicBezTo>
                    <a:pt x="102382" y="43386"/>
                    <a:pt x="102644" y="43636"/>
                    <a:pt x="102644" y="43946"/>
                  </a:cubicBezTo>
                  <a:cubicBezTo>
                    <a:pt x="102644" y="44244"/>
                    <a:pt x="102394" y="44517"/>
                    <a:pt x="102084" y="44517"/>
                  </a:cubicBezTo>
                  <a:cubicBezTo>
                    <a:pt x="101787" y="44517"/>
                    <a:pt x="101513" y="44267"/>
                    <a:pt x="101513" y="43946"/>
                  </a:cubicBezTo>
                  <a:cubicBezTo>
                    <a:pt x="101513" y="43636"/>
                    <a:pt x="101775" y="43386"/>
                    <a:pt x="102084" y="43386"/>
                  </a:cubicBezTo>
                  <a:close/>
                  <a:moveTo>
                    <a:pt x="105799" y="43386"/>
                  </a:moveTo>
                  <a:cubicBezTo>
                    <a:pt x="106121" y="43386"/>
                    <a:pt x="106371" y="43636"/>
                    <a:pt x="106371" y="43946"/>
                  </a:cubicBezTo>
                  <a:cubicBezTo>
                    <a:pt x="106371" y="44267"/>
                    <a:pt x="106109" y="44517"/>
                    <a:pt x="105799" y="44517"/>
                  </a:cubicBezTo>
                  <a:cubicBezTo>
                    <a:pt x="105490" y="44517"/>
                    <a:pt x="105239" y="44267"/>
                    <a:pt x="105239" y="43946"/>
                  </a:cubicBezTo>
                  <a:cubicBezTo>
                    <a:pt x="105251" y="43636"/>
                    <a:pt x="105490" y="43386"/>
                    <a:pt x="105799" y="43386"/>
                  </a:cubicBezTo>
                  <a:close/>
                  <a:moveTo>
                    <a:pt x="109538" y="43386"/>
                  </a:moveTo>
                  <a:cubicBezTo>
                    <a:pt x="109835" y="43386"/>
                    <a:pt x="110109" y="43636"/>
                    <a:pt x="110109" y="43946"/>
                  </a:cubicBezTo>
                  <a:cubicBezTo>
                    <a:pt x="110109" y="44244"/>
                    <a:pt x="109847" y="44517"/>
                    <a:pt x="109538" y="44517"/>
                  </a:cubicBezTo>
                  <a:cubicBezTo>
                    <a:pt x="109228" y="44517"/>
                    <a:pt x="108978" y="44267"/>
                    <a:pt x="108978" y="43946"/>
                  </a:cubicBezTo>
                  <a:cubicBezTo>
                    <a:pt x="108978" y="43636"/>
                    <a:pt x="109228" y="43386"/>
                    <a:pt x="109538" y="43386"/>
                  </a:cubicBezTo>
                  <a:close/>
                  <a:moveTo>
                    <a:pt x="113264" y="43386"/>
                  </a:moveTo>
                  <a:cubicBezTo>
                    <a:pt x="113574" y="43386"/>
                    <a:pt x="113824" y="43636"/>
                    <a:pt x="113824" y="43946"/>
                  </a:cubicBezTo>
                  <a:cubicBezTo>
                    <a:pt x="113824" y="44267"/>
                    <a:pt x="113574" y="44517"/>
                    <a:pt x="113264" y="44517"/>
                  </a:cubicBezTo>
                  <a:cubicBezTo>
                    <a:pt x="112943" y="44517"/>
                    <a:pt x="112693" y="44267"/>
                    <a:pt x="112693" y="43946"/>
                  </a:cubicBezTo>
                  <a:cubicBezTo>
                    <a:pt x="112705" y="43636"/>
                    <a:pt x="112943" y="43386"/>
                    <a:pt x="113264" y="43386"/>
                  </a:cubicBezTo>
                  <a:close/>
                  <a:moveTo>
                    <a:pt x="116991" y="43386"/>
                  </a:moveTo>
                  <a:cubicBezTo>
                    <a:pt x="117289" y="43386"/>
                    <a:pt x="117562" y="43636"/>
                    <a:pt x="117562" y="43946"/>
                  </a:cubicBezTo>
                  <a:cubicBezTo>
                    <a:pt x="117562" y="44244"/>
                    <a:pt x="117312" y="44517"/>
                    <a:pt x="116991" y="44517"/>
                  </a:cubicBezTo>
                  <a:cubicBezTo>
                    <a:pt x="116681" y="44517"/>
                    <a:pt x="116431" y="44267"/>
                    <a:pt x="116431" y="43946"/>
                  </a:cubicBezTo>
                  <a:cubicBezTo>
                    <a:pt x="116431" y="43636"/>
                    <a:pt x="116681" y="43386"/>
                    <a:pt x="116991" y="43386"/>
                  </a:cubicBezTo>
                  <a:close/>
                  <a:moveTo>
                    <a:pt x="120718" y="43386"/>
                  </a:moveTo>
                  <a:cubicBezTo>
                    <a:pt x="121027" y="43386"/>
                    <a:pt x="121277" y="43636"/>
                    <a:pt x="121277" y="43946"/>
                  </a:cubicBezTo>
                  <a:cubicBezTo>
                    <a:pt x="121277" y="44267"/>
                    <a:pt x="121027" y="44517"/>
                    <a:pt x="120718" y="44517"/>
                  </a:cubicBezTo>
                  <a:cubicBezTo>
                    <a:pt x="120408" y="44517"/>
                    <a:pt x="120146" y="44267"/>
                    <a:pt x="120146" y="43946"/>
                  </a:cubicBezTo>
                  <a:cubicBezTo>
                    <a:pt x="120170" y="43636"/>
                    <a:pt x="120420" y="43386"/>
                    <a:pt x="120718" y="43386"/>
                  </a:cubicBezTo>
                  <a:close/>
                  <a:moveTo>
                    <a:pt x="124456" y="43386"/>
                  </a:moveTo>
                  <a:cubicBezTo>
                    <a:pt x="124754" y="43386"/>
                    <a:pt x="125016" y="43636"/>
                    <a:pt x="125016" y="43946"/>
                  </a:cubicBezTo>
                  <a:cubicBezTo>
                    <a:pt x="125016" y="44244"/>
                    <a:pt x="124766" y="44517"/>
                    <a:pt x="124456" y="44517"/>
                  </a:cubicBezTo>
                  <a:cubicBezTo>
                    <a:pt x="124135" y="44517"/>
                    <a:pt x="123885" y="44267"/>
                    <a:pt x="123885" y="43946"/>
                  </a:cubicBezTo>
                  <a:cubicBezTo>
                    <a:pt x="123885" y="43636"/>
                    <a:pt x="124135" y="43386"/>
                    <a:pt x="124456" y="43386"/>
                  </a:cubicBezTo>
                  <a:close/>
                  <a:moveTo>
                    <a:pt x="128171" y="43386"/>
                  </a:moveTo>
                  <a:cubicBezTo>
                    <a:pt x="128480" y="43386"/>
                    <a:pt x="128742" y="43636"/>
                    <a:pt x="128742" y="43946"/>
                  </a:cubicBezTo>
                  <a:cubicBezTo>
                    <a:pt x="128742" y="44267"/>
                    <a:pt x="128480" y="44517"/>
                    <a:pt x="128171" y="44517"/>
                  </a:cubicBezTo>
                  <a:cubicBezTo>
                    <a:pt x="127861" y="44517"/>
                    <a:pt x="127611" y="44267"/>
                    <a:pt x="127611" y="43946"/>
                  </a:cubicBezTo>
                  <a:cubicBezTo>
                    <a:pt x="127611" y="43636"/>
                    <a:pt x="127861" y="43386"/>
                    <a:pt x="128171" y="43386"/>
                  </a:cubicBezTo>
                  <a:close/>
                  <a:moveTo>
                    <a:pt x="131898" y="43386"/>
                  </a:moveTo>
                  <a:cubicBezTo>
                    <a:pt x="132195" y="43386"/>
                    <a:pt x="132457" y="43636"/>
                    <a:pt x="132457" y="43946"/>
                  </a:cubicBezTo>
                  <a:cubicBezTo>
                    <a:pt x="132457" y="44244"/>
                    <a:pt x="132207" y="44517"/>
                    <a:pt x="131898" y="44517"/>
                  </a:cubicBezTo>
                  <a:cubicBezTo>
                    <a:pt x="131600" y="44517"/>
                    <a:pt x="131326" y="44267"/>
                    <a:pt x="131326" y="43946"/>
                  </a:cubicBezTo>
                  <a:cubicBezTo>
                    <a:pt x="131338" y="43636"/>
                    <a:pt x="131576" y="43386"/>
                    <a:pt x="131898" y="43386"/>
                  </a:cubicBezTo>
                  <a:close/>
                  <a:moveTo>
                    <a:pt x="135624" y="43386"/>
                  </a:moveTo>
                  <a:cubicBezTo>
                    <a:pt x="135946" y="43386"/>
                    <a:pt x="136196" y="43636"/>
                    <a:pt x="136196" y="43946"/>
                  </a:cubicBezTo>
                  <a:cubicBezTo>
                    <a:pt x="136196" y="44267"/>
                    <a:pt x="135934" y="44517"/>
                    <a:pt x="135624" y="44517"/>
                  </a:cubicBezTo>
                  <a:cubicBezTo>
                    <a:pt x="135315" y="44517"/>
                    <a:pt x="135065" y="44267"/>
                    <a:pt x="135065" y="43946"/>
                  </a:cubicBezTo>
                  <a:cubicBezTo>
                    <a:pt x="135065" y="43636"/>
                    <a:pt x="135315" y="43386"/>
                    <a:pt x="135624" y="43386"/>
                  </a:cubicBezTo>
                  <a:close/>
                  <a:moveTo>
                    <a:pt x="139351" y="43386"/>
                  </a:moveTo>
                  <a:cubicBezTo>
                    <a:pt x="139649" y="43386"/>
                    <a:pt x="139910" y="43636"/>
                    <a:pt x="139910" y="43946"/>
                  </a:cubicBezTo>
                  <a:cubicBezTo>
                    <a:pt x="139910" y="44244"/>
                    <a:pt x="139660" y="44517"/>
                    <a:pt x="139351" y="44517"/>
                  </a:cubicBezTo>
                  <a:cubicBezTo>
                    <a:pt x="139053" y="44517"/>
                    <a:pt x="138779" y="44267"/>
                    <a:pt x="138779" y="43946"/>
                  </a:cubicBezTo>
                  <a:cubicBezTo>
                    <a:pt x="138803" y="43636"/>
                    <a:pt x="139041" y="43386"/>
                    <a:pt x="139351" y="43386"/>
                  </a:cubicBezTo>
                  <a:close/>
                  <a:moveTo>
                    <a:pt x="143089" y="43386"/>
                  </a:moveTo>
                  <a:cubicBezTo>
                    <a:pt x="143399" y="43386"/>
                    <a:pt x="143649" y="43636"/>
                    <a:pt x="143649" y="43946"/>
                  </a:cubicBezTo>
                  <a:cubicBezTo>
                    <a:pt x="143649" y="44267"/>
                    <a:pt x="143399" y="44517"/>
                    <a:pt x="143089" y="44517"/>
                  </a:cubicBezTo>
                  <a:cubicBezTo>
                    <a:pt x="142768" y="44517"/>
                    <a:pt x="142518" y="44267"/>
                    <a:pt x="142518" y="43946"/>
                  </a:cubicBezTo>
                  <a:cubicBezTo>
                    <a:pt x="142518" y="43636"/>
                    <a:pt x="142768" y="43386"/>
                    <a:pt x="143089" y="43386"/>
                  </a:cubicBezTo>
                  <a:close/>
                  <a:moveTo>
                    <a:pt x="146804" y="43386"/>
                  </a:moveTo>
                  <a:cubicBezTo>
                    <a:pt x="147102" y="43386"/>
                    <a:pt x="147376" y="43636"/>
                    <a:pt x="147376" y="43946"/>
                  </a:cubicBezTo>
                  <a:cubicBezTo>
                    <a:pt x="147376" y="44244"/>
                    <a:pt x="147114" y="44517"/>
                    <a:pt x="146804" y="44517"/>
                  </a:cubicBezTo>
                  <a:cubicBezTo>
                    <a:pt x="146495" y="44517"/>
                    <a:pt x="146245" y="44267"/>
                    <a:pt x="146245" y="43946"/>
                  </a:cubicBezTo>
                  <a:cubicBezTo>
                    <a:pt x="146257" y="43636"/>
                    <a:pt x="146495" y="43386"/>
                    <a:pt x="146804" y="43386"/>
                  </a:cubicBezTo>
                  <a:close/>
                  <a:moveTo>
                    <a:pt x="3405" y="45244"/>
                  </a:moveTo>
                  <a:cubicBezTo>
                    <a:pt x="3703" y="45244"/>
                    <a:pt x="3977" y="45494"/>
                    <a:pt x="3977" y="45815"/>
                  </a:cubicBezTo>
                  <a:cubicBezTo>
                    <a:pt x="3977" y="46113"/>
                    <a:pt x="3727" y="46375"/>
                    <a:pt x="3405" y="46375"/>
                  </a:cubicBezTo>
                  <a:cubicBezTo>
                    <a:pt x="3096" y="46375"/>
                    <a:pt x="2846" y="46125"/>
                    <a:pt x="2846" y="45815"/>
                  </a:cubicBezTo>
                  <a:cubicBezTo>
                    <a:pt x="2858" y="45518"/>
                    <a:pt x="3096" y="45244"/>
                    <a:pt x="3405" y="45244"/>
                  </a:cubicBezTo>
                  <a:close/>
                  <a:moveTo>
                    <a:pt x="7132" y="45244"/>
                  </a:moveTo>
                  <a:cubicBezTo>
                    <a:pt x="7430" y="45244"/>
                    <a:pt x="7692" y="45494"/>
                    <a:pt x="7692" y="45815"/>
                  </a:cubicBezTo>
                  <a:cubicBezTo>
                    <a:pt x="7692" y="46113"/>
                    <a:pt x="7442" y="46375"/>
                    <a:pt x="7132" y="46375"/>
                  </a:cubicBezTo>
                  <a:cubicBezTo>
                    <a:pt x="6834" y="46375"/>
                    <a:pt x="6560" y="46125"/>
                    <a:pt x="6560" y="45815"/>
                  </a:cubicBezTo>
                  <a:cubicBezTo>
                    <a:pt x="6584" y="45518"/>
                    <a:pt x="6822" y="45244"/>
                    <a:pt x="7132" y="45244"/>
                  </a:cubicBezTo>
                  <a:close/>
                  <a:moveTo>
                    <a:pt x="10871" y="45244"/>
                  </a:moveTo>
                  <a:cubicBezTo>
                    <a:pt x="11168" y="45244"/>
                    <a:pt x="11430" y="45494"/>
                    <a:pt x="11430" y="45815"/>
                  </a:cubicBezTo>
                  <a:cubicBezTo>
                    <a:pt x="11430" y="46113"/>
                    <a:pt x="11180" y="46375"/>
                    <a:pt x="10871" y="46375"/>
                  </a:cubicBezTo>
                  <a:cubicBezTo>
                    <a:pt x="10573" y="46375"/>
                    <a:pt x="10299" y="46125"/>
                    <a:pt x="10299" y="45815"/>
                  </a:cubicBezTo>
                  <a:cubicBezTo>
                    <a:pt x="10299" y="45518"/>
                    <a:pt x="10549" y="45244"/>
                    <a:pt x="10871" y="45244"/>
                  </a:cubicBezTo>
                  <a:close/>
                  <a:moveTo>
                    <a:pt x="14585" y="45244"/>
                  </a:moveTo>
                  <a:cubicBezTo>
                    <a:pt x="14883" y="45244"/>
                    <a:pt x="15157" y="45494"/>
                    <a:pt x="15157" y="45815"/>
                  </a:cubicBezTo>
                  <a:cubicBezTo>
                    <a:pt x="15157" y="46113"/>
                    <a:pt x="14895" y="46375"/>
                    <a:pt x="14585" y="46375"/>
                  </a:cubicBezTo>
                  <a:cubicBezTo>
                    <a:pt x="14288" y="46375"/>
                    <a:pt x="14014" y="46125"/>
                    <a:pt x="14014" y="45815"/>
                  </a:cubicBezTo>
                  <a:cubicBezTo>
                    <a:pt x="14038" y="45518"/>
                    <a:pt x="14276" y="45244"/>
                    <a:pt x="14585" y="45244"/>
                  </a:cubicBezTo>
                  <a:close/>
                  <a:moveTo>
                    <a:pt x="18324" y="45244"/>
                  </a:moveTo>
                  <a:cubicBezTo>
                    <a:pt x="18622" y="45244"/>
                    <a:pt x="18883" y="45494"/>
                    <a:pt x="18883" y="45815"/>
                  </a:cubicBezTo>
                  <a:cubicBezTo>
                    <a:pt x="18883" y="46113"/>
                    <a:pt x="18633" y="46375"/>
                    <a:pt x="18324" y="46375"/>
                  </a:cubicBezTo>
                  <a:cubicBezTo>
                    <a:pt x="18026" y="46375"/>
                    <a:pt x="17752" y="46125"/>
                    <a:pt x="17752" y="45815"/>
                  </a:cubicBezTo>
                  <a:cubicBezTo>
                    <a:pt x="17752" y="45518"/>
                    <a:pt x="18014" y="45244"/>
                    <a:pt x="18324" y="45244"/>
                  </a:cubicBezTo>
                  <a:close/>
                  <a:moveTo>
                    <a:pt x="22039" y="45244"/>
                  </a:moveTo>
                  <a:cubicBezTo>
                    <a:pt x="22336" y="45244"/>
                    <a:pt x="22610" y="45494"/>
                    <a:pt x="22610" y="45815"/>
                  </a:cubicBezTo>
                  <a:cubicBezTo>
                    <a:pt x="22610" y="46113"/>
                    <a:pt x="22360" y="46375"/>
                    <a:pt x="22039" y="46375"/>
                  </a:cubicBezTo>
                  <a:cubicBezTo>
                    <a:pt x="21729" y="46375"/>
                    <a:pt x="21479" y="46125"/>
                    <a:pt x="21479" y="45815"/>
                  </a:cubicBezTo>
                  <a:cubicBezTo>
                    <a:pt x="21491" y="45518"/>
                    <a:pt x="21729" y="45244"/>
                    <a:pt x="22039" y="45244"/>
                  </a:cubicBezTo>
                  <a:close/>
                  <a:moveTo>
                    <a:pt x="25777" y="45244"/>
                  </a:moveTo>
                  <a:cubicBezTo>
                    <a:pt x="26075" y="45244"/>
                    <a:pt x="26349" y="45494"/>
                    <a:pt x="26349" y="45815"/>
                  </a:cubicBezTo>
                  <a:cubicBezTo>
                    <a:pt x="26349" y="46113"/>
                    <a:pt x="26087" y="46375"/>
                    <a:pt x="25777" y="46375"/>
                  </a:cubicBezTo>
                  <a:cubicBezTo>
                    <a:pt x="25468" y="46375"/>
                    <a:pt x="25206" y="46125"/>
                    <a:pt x="25206" y="45815"/>
                  </a:cubicBezTo>
                  <a:cubicBezTo>
                    <a:pt x="25218" y="45518"/>
                    <a:pt x="25468" y="45244"/>
                    <a:pt x="25777" y="45244"/>
                  </a:cubicBezTo>
                  <a:close/>
                  <a:moveTo>
                    <a:pt x="29504" y="45244"/>
                  </a:moveTo>
                  <a:cubicBezTo>
                    <a:pt x="29801" y="45244"/>
                    <a:pt x="30063" y="45494"/>
                    <a:pt x="30063" y="45815"/>
                  </a:cubicBezTo>
                  <a:cubicBezTo>
                    <a:pt x="30063" y="46113"/>
                    <a:pt x="29813" y="46375"/>
                    <a:pt x="29504" y="46375"/>
                  </a:cubicBezTo>
                  <a:cubicBezTo>
                    <a:pt x="29182" y="46375"/>
                    <a:pt x="28932" y="46125"/>
                    <a:pt x="28932" y="45815"/>
                  </a:cubicBezTo>
                  <a:cubicBezTo>
                    <a:pt x="28944" y="45518"/>
                    <a:pt x="29182" y="45244"/>
                    <a:pt x="29504" y="45244"/>
                  </a:cubicBezTo>
                  <a:close/>
                  <a:moveTo>
                    <a:pt x="33230" y="45244"/>
                  </a:moveTo>
                  <a:cubicBezTo>
                    <a:pt x="33528" y="45244"/>
                    <a:pt x="33802" y="45494"/>
                    <a:pt x="33802" y="45815"/>
                  </a:cubicBezTo>
                  <a:cubicBezTo>
                    <a:pt x="33802" y="46113"/>
                    <a:pt x="33552" y="46375"/>
                    <a:pt x="33230" y="46375"/>
                  </a:cubicBezTo>
                  <a:cubicBezTo>
                    <a:pt x="32921" y="46375"/>
                    <a:pt x="32671" y="46125"/>
                    <a:pt x="32671" y="45815"/>
                  </a:cubicBezTo>
                  <a:cubicBezTo>
                    <a:pt x="32671" y="45518"/>
                    <a:pt x="32921" y="45244"/>
                    <a:pt x="33230" y="45244"/>
                  </a:cubicBezTo>
                  <a:close/>
                  <a:moveTo>
                    <a:pt x="36957" y="45244"/>
                  </a:moveTo>
                  <a:cubicBezTo>
                    <a:pt x="37255" y="45244"/>
                    <a:pt x="37517" y="45494"/>
                    <a:pt x="37517" y="45815"/>
                  </a:cubicBezTo>
                  <a:cubicBezTo>
                    <a:pt x="37517" y="46113"/>
                    <a:pt x="37267" y="46375"/>
                    <a:pt x="36957" y="46375"/>
                  </a:cubicBezTo>
                  <a:cubicBezTo>
                    <a:pt x="36648" y="46375"/>
                    <a:pt x="36386" y="46125"/>
                    <a:pt x="36386" y="45815"/>
                  </a:cubicBezTo>
                  <a:cubicBezTo>
                    <a:pt x="36409" y="45518"/>
                    <a:pt x="36648" y="45244"/>
                    <a:pt x="36957" y="45244"/>
                  </a:cubicBezTo>
                  <a:close/>
                  <a:moveTo>
                    <a:pt x="40672" y="45244"/>
                  </a:moveTo>
                  <a:cubicBezTo>
                    <a:pt x="40970" y="45244"/>
                    <a:pt x="41243" y="45494"/>
                    <a:pt x="41243" y="45815"/>
                  </a:cubicBezTo>
                  <a:cubicBezTo>
                    <a:pt x="41243" y="46113"/>
                    <a:pt x="40993" y="46375"/>
                    <a:pt x="40672" y="46375"/>
                  </a:cubicBezTo>
                  <a:cubicBezTo>
                    <a:pt x="40374" y="46375"/>
                    <a:pt x="40112" y="46125"/>
                    <a:pt x="40112" y="45815"/>
                  </a:cubicBezTo>
                  <a:cubicBezTo>
                    <a:pt x="40124" y="45518"/>
                    <a:pt x="40362" y="45244"/>
                    <a:pt x="40672" y="45244"/>
                  </a:cubicBezTo>
                  <a:close/>
                  <a:moveTo>
                    <a:pt x="44410" y="45244"/>
                  </a:moveTo>
                  <a:cubicBezTo>
                    <a:pt x="44708" y="45244"/>
                    <a:pt x="44982" y="45494"/>
                    <a:pt x="44982" y="45815"/>
                  </a:cubicBezTo>
                  <a:cubicBezTo>
                    <a:pt x="44982" y="46113"/>
                    <a:pt x="44720" y="46375"/>
                    <a:pt x="44410" y="46375"/>
                  </a:cubicBezTo>
                  <a:cubicBezTo>
                    <a:pt x="44113" y="46375"/>
                    <a:pt x="43851" y="46125"/>
                    <a:pt x="43851" y="45815"/>
                  </a:cubicBezTo>
                  <a:cubicBezTo>
                    <a:pt x="43851" y="45518"/>
                    <a:pt x="44101" y="45244"/>
                    <a:pt x="44410" y="45244"/>
                  </a:cubicBezTo>
                  <a:close/>
                  <a:moveTo>
                    <a:pt x="48137" y="45244"/>
                  </a:moveTo>
                  <a:cubicBezTo>
                    <a:pt x="48435" y="45244"/>
                    <a:pt x="48697" y="45494"/>
                    <a:pt x="48697" y="45815"/>
                  </a:cubicBezTo>
                  <a:cubicBezTo>
                    <a:pt x="48697" y="46113"/>
                    <a:pt x="48447" y="46375"/>
                    <a:pt x="48137" y="46375"/>
                  </a:cubicBezTo>
                  <a:cubicBezTo>
                    <a:pt x="47839" y="46375"/>
                    <a:pt x="47566" y="46125"/>
                    <a:pt x="47566" y="45815"/>
                  </a:cubicBezTo>
                  <a:cubicBezTo>
                    <a:pt x="47578" y="45518"/>
                    <a:pt x="47839" y="45244"/>
                    <a:pt x="48137" y="45244"/>
                  </a:cubicBezTo>
                  <a:close/>
                  <a:moveTo>
                    <a:pt x="51864" y="45244"/>
                  </a:moveTo>
                  <a:cubicBezTo>
                    <a:pt x="52161" y="45244"/>
                    <a:pt x="52435" y="45494"/>
                    <a:pt x="52435" y="45815"/>
                  </a:cubicBezTo>
                  <a:cubicBezTo>
                    <a:pt x="52435" y="46113"/>
                    <a:pt x="52185" y="46375"/>
                    <a:pt x="51864" y="46375"/>
                  </a:cubicBezTo>
                  <a:cubicBezTo>
                    <a:pt x="51566" y="46375"/>
                    <a:pt x="51304" y="46125"/>
                    <a:pt x="51304" y="45815"/>
                  </a:cubicBezTo>
                  <a:cubicBezTo>
                    <a:pt x="51304" y="45518"/>
                    <a:pt x="51554" y="45244"/>
                    <a:pt x="51864" y="45244"/>
                  </a:cubicBezTo>
                  <a:close/>
                  <a:moveTo>
                    <a:pt x="55602" y="45244"/>
                  </a:moveTo>
                  <a:cubicBezTo>
                    <a:pt x="55900" y="45244"/>
                    <a:pt x="56174" y="45494"/>
                    <a:pt x="56174" y="45815"/>
                  </a:cubicBezTo>
                  <a:cubicBezTo>
                    <a:pt x="56174" y="46113"/>
                    <a:pt x="55912" y="46375"/>
                    <a:pt x="55602" y="46375"/>
                  </a:cubicBezTo>
                  <a:cubicBezTo>
                    <a:pt x="55293" y="46375"/>
                    <a:pt x="55043" y="46125"/>
                    <a:pt x="55043" y="45815"/>
                  </a:cubicBezTo>
                  <a:cubicBezTo>
                    <a:pt x="55043" y="45518"/>
                    <a:pt x="55293" y="45244"/>
                    <a:pt x="55602" y="45244"/>
                  </a:cubicBezTo>
                  <a:close/>
                  <a:moveTo>
                    <a:pt x="59329" y="45244"/>
                  </a:moveTo>
                  <a:cubicBezTo>
                    <a:pt x="59627" y="45244"/>
                    <a:pt x="59889" y="45494"/>
                    <a:pt x="59889" y="45815"/>
                  </a:cubicBezTo>
                  <a:cubicBezTo>
                    <a:pt x="59889" y="46113"/>
                    <a:pt x="59639" y="46375"/>
                    <a:pt x="59329" y="46375"/>
                  </a:cubicBezTo>
                  <a:cubicBezTo>
                    <a:pt x="59008" y="46375"/>
                    <a:pt x="58757" y="46125"/>
                    <a:pt x="58757" y="45815"/>
                  </a:cubicBezTo>
                  <a:cubicBezTo>
                    <a:pt x="58757" y="45518"/>
                    <a:pt x="59008" y="45244"/>
                    <a:pt x="59329" y="45244"/>
                  </a:cubicBezTo>
                  <a:close/>
                  <a:moveTo>
                    <a:pt x="63056" y="45244"/>
                  </a:moveTo>
                  <a:cubicBezTo>
                    <a:pt x="63353" y="45244"/>
                    <a:pt x="63627" y="45494"/>
                    <a:pt x="63627" y="45815"/>
                  </a:cubicBezTo>
                  <a:cubicBezTo>
                    <a:pt x="63627" y="46113"/>
                    <a:pt x="63377" y="46375"/>
                    <a:pt x="63056" y="46375"/>
                  </a:cubicBezTo>
                  <a:cubicBezTo>
                    <a:pt x="62746" y="46375"/>
                    <a:pt x="62496" y="46125"/>
                    <a:pt x="62496" y="45815"/>
                  </a:cubicBezTo>
                  <a:cubicBezTo>
                    <a:pt x="62496" y="45518"/>
                    <a:pt x="62746" y="45244"/>
                    <a:pt x="63056" y="45244"/>
                  </a:cubicBezTo>
                  <a:close/>
                  <a:moveTo>
                    <a:pt x="66782" y="45244"/>
                  </a:moveTo>
                  <a:cubicBezTo>
                    <a:pt x="67080" y="45244"/>
                    <a:pt x="67342" y="45494"/>
                    <a:pt x="67342" y="45815"/>
                  </a:cubicBezTo>
                  <a:cubicBezTo>
                    <a:pt x="67342" y="46113"/>
                    <a:pt x="67092" y="46375"/>
                    <a:pt x="66782" y="46375"/>
                  </a:cubicBezTo>
                  <a:cubicBezTo>
                    <a:pt x="66473" y="46375"/>
                    <a:pt x="66211" y="46125"/>
                    <a:pt x="66211" y="45815"/>
                  </a:cubicBezTo>
                  <a:cubicBezTo>
                    <a:pt x="66235" y="45518"/>
                    <a:pt x="66473" y="45244"/>
                    <a:pt x="66782" y="45244"/>
                  </a:cubicBezTo>
                  <a:close/>
                  <a:moveTo>
                    <a:pt x="70509" y="45244"/>
                  </a:moveTo>
                  <a:cubicBezTo>
                    <a:pt x="70807" y="45244"/>
                    <a:pt x="71080" y="45494"/>
                    <a:pt x="71080" y="45815"/>
                  </a:cubicBezTo>
                  <a:cubicBezTo>
                    <a:pt x="71080" y="46113"/>
                    <a:pt x="70830" y="46375"/>
                    <a:pt x="70509" y="46375"/>
                  </a:cubicBezTo>
                  <a:cubicBezTo>
                    <a:pt x="70199" y="46375"/>
                    <a:pt x="69949" y="46125"/>
                    <a:pt x="69949" y="45815"/>
                  </a:cubicBezTo>
                  <a:cubicBezTo>
                    <a:pt x="69949" y="45518"/>
                    <a:pt x="70199" y="45244"/>
                    <a:pt x="70509" y="45244"/>
                  </a:cubicBezTo>
                  <a:close/>
                  <a:moveTo>
                    <a:pt x="74236" y="45244"/>
                  </a:moveTo>
                  <a:cubicBezTo>
                    <a:pt x="74533" y="45244"/>
                    <a:pt x="74795" y="45494"/>
                    <a:pt x="74795" y="45815"/>
                  </a:cubicBezTo>
                  <a:cubicBezTo>
                    <a:pt x="74795" y="46113"/>
                    <a:pt x="74545" y="46375"/>
                    <a:pt x="74236" y="46375"/>
                  </a:cubicBezTo>
                  <a:cubicBezTo>
                    <a:pt x="73938" y="46375"/>
                    <a:pt x="73676" y="46125"/>
                    <a:pt x="73676" y="45815"/>
                  </a:cubicBezTo>
                  <a:cubicBezTo>
                    <a:pt x="73676" y="45518"/>
                    <a:pt x="73926" y="45244"/>
                    <a:pt x="74236" y="45244"/>
                  </a:cubicBezTo>
                  <a:close/>
                  <a:moveTo>
                    <a:pt x="77855" y="45244"/>
                  </a:moveTo>
                  <a:cubicBezTo>
                    <a:pt x="78153" y="45244"/>
                    <a:pt x="78415" y="45494"/>
                    <a:pt x="78415" y="45815"/>
                  </a:cubicBezTo>
                  <a:cubicBezTo>
                    <a:pt x="78415" y="46113"/>
                    <a:pt x="78165" y="46375"/>
                    <a:pt x="77855" y="46375"/>
                  </a:cubicBezTo>
                  <a:cubicBezTo>
                    <a:pt x="77546" y="46375"/>
                    <a:pt x="77284" y="46125"/>
                    <a:pt x="77284" y="45815"/>
                  </a:cubicBezTo>
                  <a:cubicBezTo>
                    <a:pt x="77284" y="45518"/>
                    <a:pt x="77546" y="45244"/>
                    <a:pt x="77855" y="45244"/>
                  </a:cubicBezTo>
                  <a:close/>
                  <a:moveTo>
                    <a:pt x="81570" y="45244"/>
                  </a:moveTo>
                  <a:cubicBezTo>
                    <a:pt x="81868" y="45244"/>
                    <a:pt x="82141" y="45494"/>
                    <a:pt x="82141" y="45815"/>
                  </a:cubicBezTo>
                  <a:cubicBezTo>
                    <a:pt x="82141" y="46113"/>
                    <a:pt x="81879" y="46375"/>
                    <a:pt x="81570" y="46375"/>
                  </a:cubicBezTo>
                  <a:cubicBezTo>
                    <a:pt x="81260" y="46375"/>
                    <a:pt x="81010" y="46125"/>
                    <a:pt x="81010" y="45815"/>
                  </a:cubicBezTo>
                  <a:cubicBezTo>
                    <a:pt x="81022" y="45518"/>
                    <a:pt x="81260" y="45244"/>
                    <a:pt x="81570" y="45244"/>
                  </a:cubicBezTo>
                  <a:close/>
                  <a:moveTo>
                    <a:pt x="85308" y="45244"/>
                  </a:moveTo>
                  <a:cubicBezTo>
                    <a:pt x="85606" y="45244"/>
                    <a:pt x="85880" y="45494"/>
                    <a:pt x="85880" y="45815"/>
                  </a:cubicBezTo>
                  <a:cubicBezTo>
                    <a:pt x="85880" y="46113"/>
                    <a:pt x="85618" y="46375"/>
                    <a:pt x="85308" y="46375"/>
                  </a:cubicBezTo>
                  <a:cubicBezTo>
                    <a:pt x="84999" y="46375"/>
                    <a:pt x="84749" y="46125"/>
                    <a:pt x="84749" y="45815"/>
                  </a:cubicBezTo>
                  <a:cubicBezTo>
                    <a:pt x="84749" y="45518"/>
                    <a:pt x="84999" y="45244"/>
                    <a:pt x="85308" y="45244"/>
                  </a:cubicBezTo>
                  <a:close/>
                  <a:moveTo>
                    <a:pt x="89035" y="45244"/>
                  </a:moveTo>
                  <a:cubicBezTo>
                    <a:pt x="89333" y="45244"/>
                    <a:pt x="89595" y="45494"/>
                    <a:pt x="89595" y="45815"/>
                  </a:cubicBezTo>
                  <a:cubicBezTo>
                    <a:pt x="89595" y="46113"/>
                    <a:pt x="89345" y="46375"/>
                    <a:pt x="89035" y="46375"/>
                  </a:cubicBezTo>
                  <a:cubicBezTo>
                    <a:pt x="88714" y="46375"/>
                    <a:pt x="88464" y="46125"/>
                    <a:pt x="88464" y="45815"/>
                  </a:cubicBezTo>
                  <a:cubicBezTo>
                    <a:pt x="88475" y="45518"/>
                    <a:pt x="88714" y="45244"/>
                    <a:pt x="89035" y="45244"/>
                  </a:cubicBezTo>
                  <a:close/>
                  <a:moveTo>
                    <a:pt x="92762" y="45244"/>
                  </a:moveTo>
                  <a:cubicBezTo>
                    <a:pt x="93059" y="45244"/>
                    <a:pt x="93333" y="45494"/>
                    <a:pt x="93333" y="45815"/>
                  </a:cubicBezTo>
                  <a:cubicBezTo>
                    <a:pt x="93333" y="46113"/>
                    <a:pt x="93071" y="46375"/>
                    <a:pt x="92762" y="46375"/>
                  </a:cubicBezTo>
                  <a:cubicBezTo>
                    <a:pt x="92452" y="46375"/>
                    <a:pt x="92202" y="46125"/>
                    <a:pt x="92202" y="45815"/>
                  </a:cubicBezTo>
                  <a:cubicBezTo>
                    <a:pt x="92202" y="45518"/>
                    <a:pt x="92452" y="45244"/>
                    <a:pt x="92762" y="45244"/>
                  </a:cubicBezTo>
                  <a:close/>
                  <a:moveTo>
                    <a:pt x="96488" y="45244"/>
                  </a:moveTo>
                  <a:cubicBezTo>
                    <a:pt x="96786" y="45244"/>
                    <a:pt x="97048" y="45494"/>
                    <a:pt x="97048" y="45815"/>
                  </a:cubicBezTo>
                  <a:cubicBezTo>
                    <a:pt x="97048" y="46113"/>
                    <a:pt x="96798" y="46375"/>
                    <a:pt x="96488" y="46375"/>
                  </a:cubicBezTo>
                  <a:cubicBezTo>
                    <a:pt x="96191" y="46375"/>
                    <a:pt x="95917" y="46125"/>
                    <a:pt x="95917" y="45815"/>
                  </a:cubicBezTo>
                  <a:cubicBezTo>
                    <a:pt x="95917" y="45518"/>
                    <a:pt x="96179" y="45244"/>
                    <a:pt x="96488" y="45244"/>
                  </a:cubicBezTo>
                  <a:close/>
                  <a:moveTo>
                    <a:pt x="100203" y="45244"/>
                  </a:moveTo>
                  <a:cubicBezTo>
                    <a:pt x="100501" y="45244"/>
                    <a:pt x="100775" y="45494"/>
                    <a:pt x="100775" y="45815"/>
                  </a:cubicBezTo>
                  <a:cubicBezTo>
                    <a:pt x="100775" y="46113"/>
                    <a:pt x="100513" y="46375"/>
                    <a:pt x="100203" y="46375"/>
                  </a:cubicBezTo>
                  <a:cubicBezTo>
                    <a:pt x="99905" y="46375"/>
                    <a:pt x="99644" y="46125"/>
                    <a:pt x="99644" y="45815"/>
                  </a:cubicBezTo>
                  <a:cubicBezTo>
                    <a:pt x="99655" y="45518"/>
                    <a:pt x="99894" y="45244"/>
                    <a:pt x="100203" y="45244"/>
                  </a:cubicBezTo>
                  <a:close/>
                  <a:moveTo>
                    <a:pt x="103942" y="45244"/>
                  </a:moveTo>
                  <a:cubicBezTo>
                    <a:pt x="104239" y="45244"/>
                    <a:pt x="104513" y="45494"/>
                    <a:pt x="104513" y="45815"/>
                  </a:cubicBezTo>
                  <a:cubicBezTo>
                    <a:pt x="104513" y="46113"/>
                    <a:pt x="104251" y="46375"/>
                    <a:pt x="103942" y="46375"/>
                  </a:cubicBezTo>
                  <a:cubicBezTo>
                    <a:pt x="103644" y="46375"/>
                    <a:pt x="103382" y="46125"/>
                    <a:pt x="103382" y="45815"/>
                  </a:cubicBezTo>
                  <a:cubicBezTo>
                    <a:pt x="103382" y="45518"/>
                    <a:pt x="103632" y="45244"/>
                    <a:pt x="103942" y="45244"/>
                  </a:cubicBezTo>
                  <a:close/>
                  <a:moveTo>
                    <a:pt x="107668" y="45244"/>
                  </a:moveTo>
                  <a:cubicBezTo>
                    <a:pt x="107966" y="45244"/>
                    <a:pt x="108228" y="45494"/>
                    <a:pt x="108228" y="45815"/>
                  </a:cubicBezTo>
                  <a:cubicBezTo>
                    <a:pt x="108228" y="46113"/>
                    <a:pt x="107978" y="46375"/>
                    <a:pt x="107668" y="46375"/>
                  </a:cubicBezTo>
                  <a:cubicBezTo>
                    <a:pt x="107371" y="46375"/>
                    <a:pt x="107097" y="46125"/>
                    <a:pt x="107097" y="45815"/>
                  </a:cubicBezTo>
                  <a:cubicBezTo>
                    <a:pt x="107109" y="45518"/>
                    <a:pt x="107347" y="45244"/>
                    <a:pt x="107668" y="45244"/>
                  </a:cubicBezTo>
                  <a:close/>
                  <a:moveTo>
                    <a:pt x="111395" y="45244"/>
                  </a:moveTo>
                  <a:cubicBezTo>
                    <a:pt x="111693" y="45244"/>
                    <a:pt x="111967" y="45494"/>
                    <a:pt x="111967" y="45815"/>
                  </a:cubicBezTo>
                  <a:cubicBezTo>
                    <a:pt x="111967" y="46113"/>
                    <a:pt x="111705" y="46375"/>
                    <a:pt x="111395" y="46375"/>
                  </a:cubicBezTo>
                  <a:cubicBezTo>
                    <a:pt x="111085" y="46375"/>
                    <a:pt x="110835" y="46125"/>
                    <a:pt x="110835" y="45815"/>
                  </a:cubicBezTo>
                  <a:cubicBezTo>
                    <a:pt x="110835" y="45518"/>
                    <a:pt x="111085" y="45244"/>
                    <a:pt x="111395" y="45244"/>
                  </a:cubicBezTo>
                  <a:close/>
                  <a:moveTo>
                    <a:pt x="115122" y="45244"/>
                  </a:moveTo>
                  <a:cubicBezTo>
                    <a:pt x="115419" y="45244"/>
                    <a:pt x="115681" y="45494"/>
                    <a:pt x="115681" y="45815"/>
                  </a:cubicBezTo>
                  <a:cubicBezTo>
                    <a:pt x="115681" y="46113"/>
                    <a:pt x="115431" y="46375"/>
                    <a:pt x="115122" y="46375"/>
                  </a:cubicBezTo>
                  <a:cubicBezTo>
                    <a:pt x="114812" y="46375"/>
                    <a:pt x="114550" y="46125"/>
                    <a:pt x="114550" y="45815"/>
                  </a:cubicBezTo>
                  <a:cubicBezTo>
                    <a:pt x="114574" y="45518"/>
                    <a:pt x="114812" y="45244"/>
                    <a:pt x="115122" y="45244"/>
                  </a:cubicBezTo>
                  <a:close/>
                  <a:moveTo>
                    <a:pt x="118860" y="45244"/>
                  </a:moveTo>
                  <a:cubicBezTo>
                    <a:pt x="119158" y="45244"/>
                    <a:pt x="119420" y="45494"/>
                    <a:pt x="119420" y="45815"/>
                  </a:cubicBezTo>
                  <a:cubicBezTo>
                    <a:pt x="119420" y="46113"/>
                    <a:pt x="119170" y="46375"/>
                    <a:pt x="118860" y="46375"/>
                  </a:cubicBezTo>
                  <a:cubicBezTo>
                    <a:pt x="118539" y="46375"/>
                    <a:pt x="118289" y="46125"/>
                    <a:pt x="118289" y="45815"/>
                  </a:cubicBezTo>
                  <a:cubicBezTo>
                    <a:pt x="118289" y="45518"/>
                    <a:pt x="118539" y="45244"/>
                    <a:pt x="118860" y="45244"/>
                  </a:cubicBezTo>
                  <a:close/>
                  <a:moveTo>
                    <a:pt x="122575" y="45244"/>
                  </a:moveTo>
                  <a:cubicBezTo>
                    <a:pt x="122873" y="45244"/>
                    <a:pt x="123146" y="45494"/>
                    <a:pt x="123146" y="45815"/>
                  </a:cubicBezTo>
                  <a:cubicBezTo>
                    <a:pt x="123146" y="46113"/>
                    <a:pt x="122885" y="46375"/>
                    <a:pt x="122575" y="46375"/>
                  </a:cubicBezTo>
                  <a:cubicBezTo>
                    <a:pt x="122265" y="46375"/>
                    <a:pt x="122015" y="46125"/>
                    <a:pt x="122015" y="45815"/>
                  </a:cubicBezTo>
                  <a:cubicBezTo>
                    <a:pt x="122027" y="45518"/>
                    <a:pt x="122277" y="45244"/>
                    <a:pt x="122575" y="45244"/>
                  </a:cubicBezTo>
                  <a:close/>
                  <a:moveTo>
                    <a:pt x="126314" y="45244"/>
                  </a:moveTo>
                  <a:cubicBezTo>
                    <a:pt x="126611" y="45244"/>
                    <a:pt x="126873" y="45494"/>
                    <a:pt x="126873" y="45815"/>
                  </a:cubicBezTo>
                  <a:cubicBezTo>
                    <a:pt x="126873" y="46113"/>
                    <a:pt x="126623" y="46375"/>
                    <a:pt x="126314" y="46375"/>
                  </a:cubicBezTo>
                  <a:cubicBezTo>
                    <a:pt x="126004" y="46375"/>
                    <a:pt x="125742" y="46125"/>
                    <a:pt x="125742" y="45815"/>
                  </a:cubicBezTo>
                  <a:cubicBezTo>
                    <a:pt x="125742" y="45518"/>
                    <a:pt x="126004" y="45244"/>
                    <a:pt x="126314" y="45244"/>
                  </a:cubicBezTo>
                  <a:close/>
                  <a:moveTo>
                    <a:pt x="130028" y="45244"/>
                  </a:moveTo>
                  <a:cubicBezTo>
                    <a:pt x="130326" y="45244"/>
                    <a:pt x="130600" y="45494"/>
                    <a:pt x="130600" y="45815"/>
                  </a:cubicBezTo>
                  <a:cubicBezTo>
                    <a:pt x="130600" y="46113"/>
                    <a:pt x="130350" y="46375"/>
                    <a:pt x="130028" y="46375"/>
                  </a:cubicBezTo>
                  <a:cubicBezTo>
                    <a:pt x="129731" y="46375"/>
                    <a:pt x="129469" y="46125"/>
                    <a:pt x="129469" y="45815"/>
                  </a:cubicBezTo>
                  <a:cubicBezTo>
                    <a:pt x="129469" y="45518"/>
                    <a:pt x="129719" y="45244"/>
                    <a:pt x="130028" y="45244"/>
                  </a:cubicBezTo>
                  <a:close/>
                  <a:moveTo>
                    <a:pt x="133767" y="45244"/>
                  </a:moveTo>
                  <a:cubicBezTo>
                    <a:pt x="134065" y="45244"/>
                    <a:pt x="134326" y="45494"/>
                    <a:pt x="134326" y="45815"/>
                  </a:cubicBezTo>
                  <a:cubicBezTo>
                    <a:pt x="134326" y="46113"/>
                    <a:pt x="134076" y="46375"/>
                    <a:pt x="133767" y="46375"/>
                  </a:cubicBezTo>
                  <a:cubicBezTo>
                    <a:pt x="133469" y="46375"/>
                    <a:pt x="133207" y="46125"/>
                    <a:pt x="133207" y="45815"/>
                  </a:cubicBezTo>
                  <a:cubicBezTo>
                    <a:pt x="133207" y="45518"/>
                    <a:pt x="133457" y="45244"/>
                    <a:pt x="133767" y="45244"/>
                  </a:cubicBezTo>
                  <a:close/>
                  <a:moveTo>
                    <a:pt x="137494" y="45244"/>
                  </a:moveTo>
                  <a:cubicBezTo>
                    <a:pt x="137791" y="45244"/>
                    <a:pt x="138053" y="45494"/>
                    <a:pt x="138053" y="45815"/>
                  </a:cubicBezTo>
                  <a:cubicBezTo>
                    <a:pt x="138053" y="46113"/>
                    <a:pt x="137803" y="46375"/>
                    <a:pt x="137494" y="46375"/>
                  </a:cubicBezTo>
                  <a:cubicBezTo>
                    <a:pt x="137196" y="46375"/>
                    <a:pt x="136922" y="46125"/>
                    <a:pt x="136922" y="45815"/>
                  </a:cubicBezTo>
                  <a:cubicBezTo>
                    <a:pt x="136934" y="45518"/>
                    <a:pt x="137172" y="45244"/>
                    <a:pt x="137494" y="45244"/>
                  </a:cubicBezTo>
                  <a:close/>
                  <a:moveTo>
                    <a:pt x="141220" y="45244"/>
                  </a:moveTo>
                  <a:cubicBezTo>
                    <a:pt x="141518" y="45244"/>
                    <a:pt x="141792" y="45494"/>
                    <a:pt x="141792" y="45815"/>
                  </a:cubicBezTo>
                  <a:cubicBezTo>
                    <a:pt x="141792" y="46113"/>
                    <a:pt x="141530" y="46375"/>
                    <a:pt x="141220" y="46375"/>
                  </a:cubicBezTo>
                  <a:cubicBezTo>
                    <a:pt x="140911" y="46375"/>
                    <a:pt x="140661" y="46125"/>
                    <a:pt x="140661" y="45815"/>
                  </a:cubicBezTo>
                  <a:cubicBezTo>
                    <a:pt x="140661" y="45518"/>
                    <a:pt x="140911" y="45244"/>
                    <a:pt x="141220" y="45244"/>
                  </a:cubicBezTo>
                  <a:close/>
                  <a:moveTo>
                    <a:pt x="144947" y="45244"/>
                  </a:moveTo>
                  <a:cubicBezTo>
                    <a:pt x="145244" y="45244"/>
                    <a:pt x="145506" y="45494"/>
                    <a:pt x="145506" y="45815"/>
                  </a:cubicBezTo>
                  <a:cubicBezTo>
                    <a:pt x="145506" y="46113"/>
                    <a:pt x="145256" y="46375"/>
                    <a:pt x="144947" y="46375"/>
                  </a:cubicBezTo>
                  <a:cubicBezTo>
                    <a:pt x="144637" y="46375"/>
                    <a:pt x="144375" y="46125"/>
                    <a:pt x="144375" y="45815"/>
                  </a:cubicBezTo>
                  <a:cubicBezTo>
                    <a:pt x="144399" y="45518"/>
                    <a:pt x="144637" y="45244"/>
                    <a:pt x="144947" y="45244"/>
                  </a:cubicBezTo>
                  <a:close/>
                  <a:moveTo>
                    <a:pt x="148685" y="45244"/>
                  </a:moveTo>
                  <a:cubicBezTo>
                    <a:pt x="148983" y="45244"/>
                    <a:pt x="149245" y="45494"/>
                    <a:pt x="149245" y="45815"/>
                  </a:cubicBezTo>
                  <a:cubicBezTo>
                    <a:pt x="149245" y="46113"/>
                    <a:pt x="148995" y="46375"/>
                    <a:pt x="148685" y="46375"/>
                  </a:cubicBezTo>
                  <a:cubicBezTo>
                    <a:pt x="148364" y="46375"/>
                    <a:pt x="148114" y="46125"/>
                    <a:pt x="148114" y="45815"/>
                  </a:cubicBezTo>
                  <a:cubicBezTo>
                    <a:pt x="148114" y="45518"/>
                    <a:pt x="148364" y="45244"/>
                    <a:pt x="148685" y="45244"/>
                  </a:cubicBezTo>
                  <a:close/>
                  <a:moveTo>
                    <a:pt x="1548" y="47125"/>
                  </a:moveTo>
                  <a:cubicBezTo>
                    <a:pt x="1846" y="47125"/>
                    <a:pt x="2119" y="47375"/>
                    <a:pt x="2119" y="47685"/>
                  </a:cubicBezTo>
                  <a:cubicBezTo>
                    <a:pt x="2119" y="47982"/>
                    <a:pt x="1858" y="48244"/>
                    <a:pt x="1548" y="48244"/>
                  </a:cubicBezTo>
                  <a:cubicBezTo>
                    <a:pt x="1238" y="48244"/>
                    <a:pt x="988" y="47994"/>
                    <a:pt x="988" y="47685"/>
                  </a:cubicBezTo>
                  <a:cubicBezTo>
                    <a:pt x="988" y="47375"/>
                    <a:pt x="1238" y="47125"/>
                    <a:pt x="1548" y="47125"/>
                  </a:cubicBezTo>
                  <a:close/>
                  <a:moveTo>
                    <a:pt x="5287" y="47125"/>
                  </a:moveTo>
                  <a:cubicBezTo>
                    <a:pt x="5596" y="47125"/>
                    <a:pt x="5846" y="47375"/>
                    <a:pt x="5846" y="47685"/>
                  </a:cubicBezTo>
                  <a:cubicBezTo>
                    <a:pt x="5846" y="47994"/>
                    <a:pt x="5596" y="48244"/>
                    <a:pt x="5287" y="48244"/>
                  </a:cubicBezTo>
                  <a:cubicBezTo>
                    <a:pt x="4977" y="48244"/>
                    <a:pt x="4715" y="47994"/>
                    <a:pt x="4715" y="47685"/>
                  </a:cubicBezTo>
                  <a:cubicBezTo>
                    <a:pt x="4715" y="47375"/>
                    <a:pt x="4977" y="47125"/>
                    <a:pt x="5287" y="47125"/>
                  </a:cubicBezTo>
                  <a:close/>
                  <a:moveTo>
                    <a:pt x="9001" y="47125"/>
                  </a:moveTo>
                  <a:cubicBezTo>
                    <a:pt x="9299" y="47125"/>
                    <a:pt x="9573" y="47375"/>
                    <a:pt x="9573" y="47685"/>
                  </a:cubicBezTo>
                  <a:cubicBezTo>
                    <a:pt x="9573" y="47982"/>
                    <a:pt x="9323" y="48244"/>
                    <a:pt x="9001" y="48244"/>
                  </a:cubicBezTo>
                  <a:cubicBezTo>
                    <a:pt x="8704" y="48244"/>
                    <a:pt x="8442" y="47994"/>
                    <a:pt x="8442" y="47685"/>
                  </a:cubicBezTo>
                  <a:cubicBezTo>
                    <a:pt x="8442" y="47375"/>
                    <a:pt x="8692" y="47125"/>
                    <a:pt x="9001" y="47125"/>
                  </a:cubicBezTo>
                  <a:close/>
                  <a:moveTo>
                    <a:pt x="12728" y="47125"/>
                  </a:moveTo>
                  <a:cubicBezTo>
                    <a:pt x="13037" y="47125"/>
                    <a:pt x="13288" y="47375"/>
                    <a:pt x="13288" y="47685"/>
                  </a:cubicBezTo>
                  <a:cubicBezTo>
                    <a:pt x="13288" y="47994"/>
                    <a:pt x="13037" y="48244"/>
                    <a:pt x="12728" y="48244"/>
                  </a:cubicBezTo>
                  <a:cubicBezTo>
                    <a:pt x="12418" y="48244"/>
                    <a:pt x="12156" y="47994"/>
                    <a:pt x="12156" y="47685"/>
                  </a:cubicBezTo>
                  <a:cubicBezTo>
                    <a:pt x="12156" y="47375"/>
                    <a:pt x="12418" y="47125"/>
                    <a:pt x="12728" y="47125"/>
                  </a:cubicBezTo>
                  <a:close/>
                  <a:moveTo>
                    <a:pt x="16466" y="47125"/>
                  </a:moveTo>
                  <a:cubicBezTo>
                    <a:pt x="16764" y="47125"/>
                    <a:pt x="17026" y="47375"/>
                    <a:pt x="17026" y="47685"/>
                  </a:cubicBezTo>
                  <a:cubicBezTo>
                    <a:pt x="17026" y="47982"/>
                    <a:pt x="16776" y="48244"/>
                    <a:pt x="16466" y="48244"/>
                  </a:cubicBezTo>
                  <a:cubicBezTo>
                    <a:pt x="16169" y="48244"/>
                    <a:pt x="15895" y="47994"/>
                    <a:pt x="15895" y="47685"/>
                  </a:cubicBezTo>
                  <a:cubicBezTo>
                    <a:pt x="15895" y="47375"/>
                    <a:pt x="16145" y="47125"/>
                    <a:pt x="16466" y="47125"/>
                  </a:cubicBezTo>
                  <a:close/>
                  <a:moveTo>
                    <a:pt x="20181" y="47125"/>
                  </a:moveTo>
                  <a:cubicBezTo>
                    <a:pt x="20491" y="47125"/>
                    <a:pt x="20753" y="47375"/>
                    <a:pt x="20753" y="47685"/>
                  </a:cubicBezTo>
                  <a:cubicBezTo>
                    <a:pt x="20753" y="47994"/>
                    <a:pt x="20491" y="48244"/>
                    <a:pt x="20181" y="48244"/>
                  </a:cubicBezTo>
                  <a:cubicBezTo>
                    <a:pt x="19872" y="48244"/>
                    <a:pt x="19622" y="47994"/>
                    <a:pt x="19622" y="47685"/>
                  </a:cubicBezTo>
                  <a:cubicBezTo>
                    <a:pt x="19622" y="47375"/>
                    <a:pt x="19872" y="47125"/>
                    <a:pt x="20181" y="47125"/>
                  </a:cubicBezTo>
                  <a:close/>
                  <a:moveTo>
                    <a:pt x="23920" y="47125"/>
                  </a:moveTo>
                  <a:cubicBezTo>
                    <a:pt x="24217" y="47125"/>
                    <a:pt x="24479" y="47375"/>
                    <a:pt x="24479" y="47685"/>
                  </a:cubicBezTo>
                  <a:cubicBezTo>
                    <a:pt x="24479" y="47982"/>
                    <a:pt x="24229" y="48244"/>
                    <a:pt x="23920" y="48244"/>
                  </a:cubicBezTo>
                  <a:cubicBezTo>
                    <a:pt x="23610" y="48244"/>
                    <a:pt x="23348" y="47994"/>
                    <a:pt x="23348" y="47685"/>
                  </a:cubicBezTo>
                  <a:cubicBezTo>
                    <a:pt x="23348" y="47375"/>
                    <a:pt x="23610" y="47125"/>
                    <a:pt x="23920" y="47125"/>
                  </a:cubicBezTo>
                  <a:close/>
                  <a:moveTo>
                    <a:pt x="27635" y="47125"/>
                  </a:moveTo>
                  <a:cubicBezTo>
                    <a:pt x="27956" y="47125"/>
                    <a:pt x="28206" y="47375"/>
                    <a:pt x="28206" y="47685"/>
                  </a:cubicBezTo>
                  <a:cubicBezTo>
                    <a:pt x="28206" y="47994"/>
                    <a:pt x="27956" y="48244"/>
                    <a:pt x="27635" y="48244"/>
                  </a:cubicBezTo>
                  <a:cubicBezTo>
                    <a:pt x="27325" y="48244"/>
                    <a:pt x="27075" y="47994"/>
                    <a:pt x="27075" y="47685"/>
                  </a:cubicBezTo>
                  <a:cubicBezTo>
                    <a:pt x="27075" y="47375"/>
                    <a:pt x="27325" y="47125"/>
                    <a:pt x="27635" y="47125"/>
                  </a:cubicBezTo>
                  <a:close/>
                  <a:moveTo>
                    <a:pt x="31373" y="47125"/>
                  </a:moveTo>
                  <a:cubicBezTo>
                    <a:pt x="31671" y="47125"/>
                    <a:pt x="31945" y="47375"/>
                    <a:pt x="31945" y="47685"/>
                  </a:cubicBezTo>
                  <a:cubicBezTo>
                    <a:pt x="31945" y="47982"/>
                    <a:pt x="31683" y="48244"/>
                    <a:pt x="31373" y="48244"/>
                  </a:cubicBezTo>
                  <a:cubicBezTo>
                    <a:pt x="31064" y="48244"/>
                    <a:pt x="30814" y="47994"/>
                    <a:pt x="30814" y="47685"/>
                  </a:cubicBezTo>
                  <a:cubicBezTo>
                    <a:pt x="30814" y="47375"/>
                    <a:pt x="31064" y="47125"/>
                    <a:pt x="31373" y="47125"/>
                  </a:cubicBezTo>
                  <a:close/>
                  <a:moveTo>
                    <a:pt x="35100" y="47125"/>
                  </a:moveTo>
                  <a:cubicBezTo>
                    <a:pt x="35409" y="47125"/>
                    <a:pt x="35659" y="47375"/>
                    <a:pt x="35659" y="47685"/>
                  </a:cubicBezTo>
                  <a:cubicBezTo>
                    <a:pt x="35659" y="47994"/>
                    <a:pt x="35409" y="48244"/>
                    <a:pt x="35100" y="48244"/>
                  </a:cubicBezTo>
                  <a:cubicBezTo>
                    <a:pt x="34778" y="48244"/>
                    <a:pt x="34528" y="47994"/>
                    <a:pt x="34528" y="47685"/>
                  </a:cubicBezTo>
                  <a:cubicBezTo>
                    <a:pt x="34528" y="47375"/>
                    <a:pt x="34778" y="47125"/>
                    <a:pt x="35100" y="47125"/>
                  </a:cubicBezTo>
                  <a:close/>
                  <a:moveTo>
                    <a:pt x="38815" y="47125"/>
                  </a:moveTo>
                  <a:cubicBezTo>
                    <a:pt x="39112" y="47125"/>
                    <a:pt x="39386" y="47375"/>
                    <a:pt x="39386" y="47685"/>
                  </a:cubicBezTo>
                  <a:cubicBezTo>
                    <a:pt x="39386" y="47982"/>
                    <a:pt x="39124" y="48244"/>
                    <a:pt x="38815" y="48244"/>
                  </a:cubicBezTo>
                  <a:cubicBezTo>
                    <a:pt x="38517" y="48244"/>
                    <a:pt x="38255" y="47994"/>
                    <a:pt x="38255" y="47685"/>
                  </a:cubicBezTo>
                  <a:cubicBezTo>
                    <a:pt x="38267" y="47375"/>
                    <a:pt x="38505" y="47125"/>
                    <a:pt x="38815" y="47125"/>
                  </a:cubicBezTo>
                  <a:close/>
                  <a:moveTo>
                    <a:pt x="42553" y="47125"/>
                  </a:moveTo>
                  <a:cubicBezTo>
                    <a:pt x="42863" y="47125"/>
                    <a:pt x="43113" y="47375"/>
                    <a:pt x="43113" y="47685"/>
                  </a:cubicBezTo>
                  <a:cubicBezTo>
                    <a:pt x="43113" y="47994"/>
                    <a:pt x="42863" y="48244"/>
                    <a:pt x="42553" y="48244"/>
                  </a:cubicBezTo>
                  <a:cubicBezTo>
                    <a:pt x="42232" y="48244"/>
                    <a:pt x="41982" y="47994"/>
                    <a:pt x="41982" y="47685"/>
                  </a:cubicBezTo>
                  <a:cubicBezTo>
                    <a:pt x="41982" y="47375"/>
                    <a:pt x="42244" y="47125"/>
                    <a:pt x="42553" y="47125"/>
                  </a:cubicBezTo>
                  <a:close/>
                  <a:moveTo>
                    <a:pt x="46268" y="47125"/>
                  </a:moveTo>
                  <a:cubicBezTo>
                    <a:pt x="46565" y="47125"/>
                    <a:pt x="46839" y="47375"/>
                    <a:pt x="46839" y="47685"/>
                  </a:cubicBezTo>
                  <a:cubicBezTo>
                    <a:pt x="46839" y="47982"/>
                    <a:pt x="46589" y="48244"/>
                    <a:pt x="46268" y="48244"/>
                  </a:cubicBezTo>
                  <a:cubicBezTo>
                    <a:pt x="45970" y="48244"/>
                    <a:pt x="45708" y="47994"/>
                    <a:pt x="45708" y="47685"/>
                  </a:cubicBezTo>
                  <a:cubicBezTo>
                    <a:pt x="45720" y="47375"/>
                    <a:pt x="45958" y="47125"/>
                    <a:pt x="46268" y="47125"/>
                  </a:cubicBezTo>
                  <a:close/>
                  <a:moveTo>
                    <a:pt x="50006" y="47125"/>
                  </a:moveTo>
                  <a:cubicBezTo>
                    <a:pt x="50316" y="47125"/>
                    <a:pt x="50578" y="47375"/>
                    <a:pt x="50578" y="47685"/>
                  </a:cubicBezTo>
                  <a:cubicBezTo>
                    <a:pt x="50578" y="47994"/>
                    <a:pt x="50316" y="48244"/>
                    <a:pt x="50006" y="48244"/>
                  </a:cubicBezTo>
                  <a:cubicBezTo>
                    <a:pt x="49697" y="48244"/>
                    <a:pt x="49447" y="47994"/>
                    <a:pt x="49447" y="47685"/>
                  </a:cubicBezTo>
                  <a:cubicBezTo>
                    <a:pt x="49447" y="47375"/>
                    <a:pt x="49697" y="47125"/>
                    <a:pt x="50006" y="47125"/>
                  </a:cubicBezTo>
                  <a:close/>
                  <a:moveTo>
                    <a:pt x="53733" y="47125"/>
                  </a:moveTo>
                  <a:cubicBezTo>
                    <a:pt x="54031" y="47125"/>
                    <a:pt x="54293" y="47375"/>
                    <a:pt x="54293" y="47685"/>
                  </a:cubicBezTo>
                  <a:cubicBezTo>
                    <a:pt x="54293" y="47982"/>
                    <a:pt x="54043" y="48244"/>
                    <a:pt x="53733" y="48244"/>
                  </a:cubicBezTo>
                  <a:cubicBezTo>
                    <a:pt x="53412" y="48244"/>
                    <a:pt x="53162" y="47994"/>
                    <a:pt x="53162" y="47685"/>
                  </a:cubicBezTo>
                  <a:cubicBezTo>
                    <a:pt x="53173" y="47375"/>
                    <a:pt x="53412" y="47125"/>
                    <a:pt x="53733" y="47125"/>
                  </a:cubicBezTo>
                  <a:close/>
                  <a:moveTo>
                    <a:pt x="57460" y="47125"/>
                  </a:moveTo>
                  <a:cubicBezTo>
                    <a:pt x="57781" y="47125"/>
                    <a:pt x="58031" y="47375"/>
                    <a:pt x="58031" y="47685"/>
                  </a:cubicBezTo>
                  <a:cubicBezTo>
                    <a:pt x="58031" y="47994"/>
                    <a:pt x="57781" y="48244"/>
                    <a:pt x="57460" y="48244"/>
                  </a:cubicBezTo>
                  <a:cubicBezTo>
                    <a:pt x="57150" y="48244"/>
                    <a:pt x="56900" y="47994"/>
                    <a:pt x="56900" y="47685"/>
                  </a:cubicBezTo>
                  <a:cubicBezTo>
                    <a:pt x="56900" y="47375"/>
                    <a:pt x="57150" y="47125"/>
                    <a:pt x="57460" y="47125"/>
                  </a:cubicBezTo>
                  <a:close/>
                  <a:moveTo>
                    <a:pt x="61186" y="47125"/>
                  </a:moveTo>
                  <a:cubicBezTo>
                    <a:pt x="61484" y="47125"/>
                    <a:pt x="61746" y="47375"/>
                    <a:pt x="61746" y="47685"/>
                  </a:cubicBezTo>
                  <a:cubicBezTo>
                    <a:pt x="61746" y="47982"/>
                    <a:pt x="61496" y="48244"/>
                    <a:pt x="61186" y="48244"/>
                  </a:cubicBezTo>
                  <a:cubicBezTo>
                    <a:pt x="60877" y="48244"/>
                    <a:pt x="60615" y="47994"/>
                    <a:pt x="60615" y="47685"/>
                  </a:cubicBezTo>
                  <a:cubicBezTo>
                    <a:pt x="60639" y="47375"/>
                    <a:pt x="60877" y="47125"/>
                    <a:pt x="61186" y="47125"/>
                  </a:cubicBezTo>
                  <a:close/>
                  <a:moveTo>
                    <a:pt x="64925" y="47125"/>
                  </a:moveTo>
                  <a:cubicBezTo>
                    <a:pt x="65234" y="47125"/>
                    <a:pt x="65485" y="47375"/>
                    <a:pt x="65485" y="47685"/>
                  </a:cubicBezTo>
                  <a:cubicBezTo>
                    <a:pt x="65485" y="47994"/>
                    <a:pt x="65234" y="48244"/>
                    <a:pt x="64925" y="48244"/>
                  </a:cubicBezTo>
                  <a:cubicBezTo>
                    <a:pt x="64603" y="48244"/>
                    <a:pt x="64353" y="47994"/>
                    <a:pt x="64353" y="47685"/>
                  </a:cubicBezTo>
                  <a:cubicBezTo>
                    <a:pt x="64353" y="47375"/>
                    <a:pt x="64603" y="47125"/>
                    <a:pt x="64925" y="47125"/>
                  </a:cubicBezTo>
                  <a:close/>
                  <a:moveTo>
                    <a:pt x="68640" y="47125"/>
                  </a:moveTo>
                  <a:cubicBezTo>
                    <a:pt x="68937" y="47125"/>
                    <a:pt x="69211" y="47375"/>
                    <a:pt x="69211" y="47685"/>
                  </a:cubicBezTo>
                  <a:cubicBezTo>
                    <a:pt x="69211" y="47982"/>
                    <a:pt x="68949" y="48244"/>
                    <a:pt x="68640" y="48244"/>
                  </a:cubicBezTo>
                  <a:cubicBezTo>
                    <a:pt x="68330" y="48244"/>
                    <a:pt x="68080" y="47994"/>
                    <a:pt x="68080" y="47685"/>
                  </a:cubicBezTo>
                  <a:cubicBezTo>
                    <a:pt x="68092" y="47375"/>
                    <a:pt x="68330" y="47125"/>
                    <a:pt x="68640" y="47125"/>
                  </a:cubicBezTo>
                  <a:close/>
                  <a:moveTo>
                    <a:pt x="72366" y="47125"/>
                  </a:moveTo>
                  <a:cubicBezTo>
                    <a:pt x="72676" y="47125"/>
                    <a:pt x="72926" y="47375"/>
                    <a:pt x="72926" y="47685"/>
                  </a:cubicBezTo>
                  <a:cubicBezTo>
                    <a:pt x="72926" y="47994"/>
                    <a:pt x="72676" y="48244"/>
                    <a:pt x="72366" y="48244"/>
                  </a:cubicBezTo>
                  <a:cubicBezTo>
                    <a:pt x="72045" y="48244"/>
                    <a:pt x="71795" y="47994"/>
                    <a:pt x="71795" y="47685"/>
                  </a:cubicBezTo>
                  <a:cubicBezTo>
                    <a:pt x="71795" y="47375"/>
                    <a:pt x="72069" y="47125"/>
                    <a:pt x="72366" y="47125"/>
                  </a:cubicBezTo>
                  <a:close/>
                  <a:moveTo>
                    <a:pt x="76093" y="47125"/>
                  </a:moveTo>
                  <a:cubicBezTo>
                    <a:pt x="76391" y="47125"/>
                    <a:pt x="76664" y="47375"/>
                    <a:pt x="76664" y="47685"/>
                  </a:cubicBezTo>
                  <a:cubicBezTo>
                    <a:pt x="76664" y="47982"/>
                    <a:pt x="76403" y="48244"/>
                    <a:pt x="76093" y="48244"/>
                  </a:cubicBezTo>
                  <a:cubicBezTo>
                    <a:pt x="75795" y="48244"/>
                    <a:pt x="75533" y="47994"/>
                    <a:pt x="75533" y="47685"/>
                  </a:cubicBezTo>
                  <a:cubicBezTo>
                    <a:pt x="75533" y="47375"/>
                    <a:pt x="75783" y="47125"/>
                    <a:pt x="76093" y="47125"/>
                  </a:cubicBezTo>
                  <a:close/>
                  <a:moveTo>
                    <a:pt x="79712" y="47125"/>
                  </a:moveTo>
                  <a:cubicBezTo>
                    <a:pt x="80010" y="47125"/>
                    <a:pt x="80284" y="47375"/>
                    <a:pt x="80284" y="47685"/>
                  </a:cubicBezTo>
                  <a:cubicBezTo>
                    <a:pt x="80284" y="47982"/>
                    <a:pt x="80022" y="48244"/>
                    <a:pt x="79712" y="48244"/>
                  </a:cubicBezTo>
                  <a:cubicBezTo>
                    <a:pt x="79403" y="48244"/>
                    <a:pt x="79153" y="47994"/>
                    <a:pt x="79153" y="47685"/>
                  </a:cubicBezTo>
                  <a:cubicBezTo>
                    <a:pt x="79165" y="47375"/>
                    <a:pt x="79403" y="47125"/>
                    <a:pt x="79712" y="47125"/>
                  </a:cubicBezTo>
                  <a:close/>
                  <a:moveTo>
                    <a:pt x="83451" y="47125"/>
                  </a:moveTo>
                  <a:cubicBezTo>
                    <a:pt x="83761" y="47125"/>
                    <a:pt x="84011" y="47375"/>
                    <a:pt x="84011" y="47685"/>
                  </a:cubicBezTo>
                  <a:cubicBezTo>
                    <a:pt x="84011" y="47994"/>
                    <a:pt x="83761" y="48244"/>
                    <a:pt x="83451" y="48244"/>
                  </a:cubicBezTo>
                  <a:cubicBezTo>
                    <a:pt x="83141" y="48244"/>
                    <a:pt x="82880" y="47994"/>
                    <a:pt x="82880" y="47685"/>
                  </a:cubicBezTo>
                  <a:cubicBezTo>
                    <a:pt x="82880" y="47375"/>
                    <a:pt x="83141" y="47125"/>
                    <a:pt x="83451" y="47125"/>
                  </a:cubicBezTo>
                  <a:close/>
                  <a:moveTo>
                    <a:pt x="87166" y="47125"/>
                  </a:moveTo>
                  <a:cubicBezTo>
                    <a:pt x="87463" y="47125"/>
                    <a:pt x="87737" y="47375"/>
                    <a:pt x="87737" y="47685"/>
                  </a:cubicBezTo>
                  <a:cubicBezTo>
                    <a:pt x="87737" y="47982"/>
                    <a:pt x="87475" y="48244"/>
                    <a:pt x="87166" y="48244"/>
                  </a:cubicBezTo>
                  <a:cubicBezTo>
                    <a:pt x="86856" y="48244"/>
                    <a:pt x="86606" y="47994"/>
                    <a:pt x="86606" y="47685"/>
                  </a:cubicBezTo>
                  <a:cubicBezTo>
                    <a:pt x="86618" y="47375"/>
                    <a:pt x="86856" y="47125"/>
                    <a:pt x="87166" y="47125"/>
                  </a:cubicBezTo>
                  <a:close/>
                  <a:moveTo>
                    <a:pt x="90904" y="47125"/>
                  </a:moveTo>
                  <a:cubicBezTo>
                    <a:pt x="91214" y="47125"/>
                    <a:pt x="91464" y="47375"/>
                    <a:pt x="91464" y="47685"/>
                  </a:cubicBezTo>
                  <a:cubicBezTo>
                    <a:pt x="91464" y="47994"/>
                    <a:pt x="91214" y="48244"/>
                    <a:pt x="90904" y="48244"/>
                  </a:cubicBezTo>
                  <a:cubicBezTo>
                    <a:pt x="90595" y="48244"/>
                    <a:pt x="90345" y="47994"/>
                    <a:pt x="90345" y="47685"/>
                  </a:cubicBezTo>
                  <a:cubicBezTo>
                    <a:pt x="90345" y="47375"/>
                    <a:pt x="90595" y="47125"/>
                    <a:pt x="90904" y="47125"/>
                  </a:cubicBezTo>
                  <a:close/>
                  <a:moveTo>
                    <a:pt x="94631" y="47125"/>
                  </a:moveTo>
                  <a:cubicBezTo>
                    <a:pt x="94929" y="47125"/>
                    <a:pt x="95191" y="47375"/>
                    <a:pt x="95191" y="47685"/>
                  </a:cubicBezTo>
                  <a:cubicBezTo>
                    <a:pt x="95191" y="47982"/>
                    <a:pt x="94941" y="48244"/>
                    <a:pt x="94631" y="48244"/>
                  </a:cubicBezTo>
                  <a:cubicBezTo>
                    <a:pt x="94310" y="48244"/>
                    <a:pt x="94060" y="47994"/>
                    <a:pt x="94060" y="47685"/>
                  </a:cubicBezTo>
                  <a:cubicBezTo>
                    <a:pt x="94071" y="47375"/>
                    <a:pt x="94310" y="47125"/>
                    <a:pt x="94631" y="47125"/>
                  </a:cubicBezTo>
                  <a:close/>
                  <a:moveTo>
                    <a:pt x="98346" y="47125"/>
                  </a:moveTo>
                  <a:cubicBezTo>
                    <a:pt x="98655" y="47125"/>
                    <a:pt x="98905" y="47375"/>
                    <a:pt x="98905" y="47685"/>
                  </a:cubicBezTo>
                  <a:cubicBezTo>
                    <a:pt x="98905" y="47994"/>
                    <a:pt x="98655" y="48244"/>
                    <a:pt x="98346" y="48244"/>
                  </a:cubicBezTo>
                  <a:cubicBezTo>
                    <a:pt x="98036" y="48244"/>
                    <a:pt x="97786" y="47994"/>
                    <a:pt x="97786" y="47685"/>
                  </a:cubicBezTo>
                  <a:cubicBezTo>
                    <a:pt x="97786" y="47375"/>
                    <a:pt x="98036" y="47125"/>
                    <a:pt x="98346" y="47125"/>
                  </a:cubicBezTo>
                  <a:close/>
                  <a:moveTo>
                    <a:pt x="102084" y="47125"/>
                  </a:moveTo>
                  <a:cubicBezTo>
                    <a:pt x="102382" y="47125"/>
                    <a:pt x="102644" y="47375"/>
                    <a:pt x="102644" y="47685"/>
                  </a:cubicBezTo>
                  <a:cubicBezTo>
                    <a:pt x="102644" y="47982"/>
                    <a:pt x="102394" y="48244"/>
                    <a:pt x="102084" y="48244"/>
                  </a:cubicBezTo>
                  <a:cubicBezTo>
                    <a:pt x="101787" y="48244"/>
                    <a:pt x="101513" y="47994"/>
                    <a:pt x="101513" y="47685"/>
                  </a:cubicBezTo>
                  <a:cubicBezTo>
                    <a:pt x="101513" y="47375"/>
                    <a:pt x="101775" y="47125"/>
                    <a:pt x="102084" y="47125"/>
                  </a:cubicBezTo>
                  <a:close/>
                  <a:moveTo>
                    <a:pt x="105799" y="47125"/>
                  </a:moveTo>
                  <a:cubicBezTo>
                    <a:pt x="106121" y="47125"/>
                    <a:pt x="106371" y="47375"/>
                    <a:pt x="106371" y="47685"/>
                  </a:cubicBezTo>
                  <a:cubicBezTo>
                    <a:pt x="106371" y="47994"/>
                    <a:pt x="106109" y="48244"/>
                    <a:pt x="105799" y="48244"/>
                  </a:cubicBezTo>
                  <a:cubicBezTo>
                    <a:pt x="105490" y="48244"/>
                    <a:pt x="105239" y="47994"/>
                    <a:pt x="105239" y="47685"/>
                  </a:cubicBezTo>
                  <a:cubicBezTo>
                    <a:pt x="105239" y="47375"/>
                    <a:pt x="105490" y="47125"/>
                    <a:pt x="105799" y="47125"/>
                  </a:cubicBezTo>
                  <a:close/>
                  <a:moveTo>
                    <a:pt x="109538" y="47125"/>
                  </a:moveTo>
                  <a:cubicBezTo>
                    <a:pt x="109835" y="47125"/>
                    <a:pt x="110109" y="47375"/>
                    <a:pt x="110109" y="47685"/>
                  </a:cubicBezTo>
                  <a:cubicBezTo>
                    <a:pt x="110109" y="47982"/>
                    <a:pt x="109847" y="48244"/>
                    <a:pt x="109538" y="48244"/>
                  </a:cubicBezTo>
                  <a:cubicBezTo>
                    <a:pt x="109228" y="48244"/>
                    <a:pt x="108978" y="47994"/>
                    <a:pt x="108978" y="47685"/>
                  </a:cubicBezTo>
                  <a:cubicBezTo>
                    <a:pt x="108978" y="47375"/>
                    <a:pt x="109228" y="47125"/>
                    <a:pt x="109538" y="47125"/>
                  </a:cubicBezTo>
                  <a:close/>
                  <a:moveTo>
                    <a:pt x="113264" y="47125"/>
                  </a:moveTo>
                  <a:cubicBezTo>
                    <a:pt x="113574" y="47125"/>
                    <a:pt x="113824" y="47375"/>
                    <a:pt x="113824" y="47685"/>
                  </a:cubicBezTo>
                  <a:cubicBezTo>
                    <a:pt x="113824" y="47994"/>
                    <a:pt x="113574" y="48244"/>
                    <a:pt x="113264" y="48244"/>
                  </a:cubicBezTo>
                  <a:cubicBezTo>
                    <a:pt x="112943" y="48244"/>
                    <a:pt x="112693" y="47994"/>
                    <a:pt x="112693" y="47685"/>
                  </a:cubicBezTo>
                  <a:cubicBezTo>
                    <a:pt x="112693" y="47375"/>
                    <a:pt x="112943" y="47125"/>
                    <a:pt x="113264" y="47125"/>
                  </a:cubicBezTo>
                  <a:close/>
                  <a:moveTo>
                    <a:pt x="116991" y="47125"/>
                  </a:moveTo>
                  <a:cubicBezTo>
                    <a:pt x="117289" y="47125"/>
                    <a:pt x="117562" y="47375"/>
                    <a:pt x="117562" y="47685"/>
                  </a:cubicBezTo>
                  <a:cubicBezTo>
                    <a:pt x="117562" y="47982"/>
                    <a:pt x="117312" y="48244"/>
                    <a:pt x="116991" y="48244"/>
                  </a:cubicBezTo>
                  <a:cubicBezTo>
                    <a:pt x="116681" y="48244"/>
                    <a:pt x="116431" y="47994"/>
                    <a:pt x="116431" y="47685"/>
                  </a:cubicBezTo>
                  <a:cubicBezTo>
                    <a:pt x="116431" y="47375"/>
                    <a:pt x="116681" y="47125"/>
                    <a:pt x="116991" y="47125"/>
                  </a:cubicBezTo>
                  <a:close/>
                  <a:moveTo>
                    <a:pt x="120718" y="47125"/>
                  </a:moveTo>
                  <a:cubicBezTo>
                    <a:pt x="121027" y="47125"/>
                    <a:pt x="121277" y="47375"/>
                    <a:pt x="121277" y="47685"/>
                  </a:cubicBezTo>
                  <a:cubicBezTo>
                    <a:pt x="121277" y="47994"/>
                    <a:pt x="121027" y="48244"/>
                    <a:pt x="120718" y="48244"/>
                  </a:cubicBezTo>
                  <a:cubicBezTo>
                    <a:pt x="120408" y="48244"/>
                    <a:pt x="120146" y="47994"/>
                    <a:pt x="120146" y="47685"/>
                  </a:cubicBezTo>
                  <a:cubicBezTo>
                    <a:pt x="120146" y="47375"/>
                    <a:pt x="120420" y="47125"/>
                    <a:pt x="120718" y="47125"/>
                  </a:cubicBezTo>
                  <a:close/>
                  <a:moveTo>
                    <a:pt x="124456" y="47125"/>
                  </a:moveTo>
                  <a:cubicBezTo>
                    <a:pt x="124754" y="47125"/>
                    <a:pt x="125016" y="47375"/>
                    <a:pt x="125016" y="47685"/>
                  </a:cubicBezTo>
                  <a:cubicBezTo>
                    <a:pt x="125016" y="47982"/>
                    <a:pt x="124766" y="48244"/>
                    <a:pt x="124456" y="48244"/>
                  </a:cubicBezTo>
                  <a:cubicBezTo>
                    <a:pt x="124135" y="48244"/>
                    <a:pt x="123885" y="47994"/>
                    <a:pt x="123885" y="47685"/>
                  </a:cubicBezTo>
                  <a:cubicBezTo>
                    <a:pt x="123885" y="47375"/>
                    <a:pt x="124135" y="47125"/>
                    <a:pt x="124456" y="47125"/>
                  </a:cubicBezTo>
                  <a:close/>
                  <a:moveTo>
                    <a:pt x="128171" y="47125"/>
                  </a:moveTo>
                  <a:cubicBezTo>
                    <a:pt x="128480" y="47125"/>
                    <a:pt x="128742" y="47375"/>
                    <a:pt x="128742" y="47685"/>
                  </a:cubicBezTo>
                  <a:cubicBezTo>
                    <a:pt x="128742" y="47994"/>
                    <a:pt x="128480" y="48244"/>
                    <a:pt x="128171" y="48244"/>
                  </a:cubicBezTo>
                  <a:cubicBezTo>
                    <a:pt x="127861" y="48244"/>
                    <a:pt x="127611" y="47994"/>
                    <a:pt x="127611" y="47685"/>
                  </a:cubicBezTo>
                  <a:cubicBezTo>
                    <a:pt x="127611" y="47375"/>
                    <a:pt x="127861" y="47125"/>
                    <a:pt x="128171" y="47125"/>
                  </a:cubicBezTo>
                  <a:close/>
                  <a:moveTo>
                    <a:pt x="131898" y="47125"/>
                  </a:moveTo>
                  <a:cubicBezTo>
                    <a:pt x="132195" y="47125"/>
                    <a:pt x="132457" y="47375"/>
                    <a:pt x="132457" y="47685"/>
                  </a:cubicBezTo>
                  <a:cubicBezTo>
                    <a:pt x="132457" y="47982"/>
                    <a:pt x="132207" y="48244"/>
                    <a:pt x="131898" y="48244"/>
                  </a:cubicBezTo>
                  <a:cubicBezTo>
                    <a:pt x="131600" y="48244"/>
                    <a:pt x="131326" y="47994"/>
                    <a:pt x="131326" y="47685"/>
                  </a:cubicBezTo>
                  <a:cubicBezTo>
                    <a:pt x="131338" y="47375"/>
                    <a:pt x="131576" y="47125"/>
                    <a:pt x="131898" y="47125"/>
                  </a:cubicBezTo>
                  <a:close/>
                  <a:moveTo>
                    <a:pt x="135624" y="47125"/>
                  </a:moveTo>
                  <a:cubicBezTo>
                    <a:pt x="135946" y="47125"/>
                    <a:pt x="136196" y="47375"/>
                    <a:pt x="136196" y="47685"/>
                  </a:cubicBezTo>
                  <a:cubicBezTo>
                    <a:pt x="136196" y="47994"/>
                    <a:pt x="135934" y="48244"/>
                    <a:pt x="135624" y="48244"/>
                  </a:cubicBezTo>
                  <a:cubicBezTo>
                    <a:pt x="135315" y="48244"/>
                    <a:pt x="135065" y="47994"/>
                    <a:pt x="135065" y="47685"/>
                  </a:cubicBezTo>
                  <a:cubicBezTo>
                    <a:pt x="135065" y="47375"/>
                    <a:pt x="135315" y="47125"/>
                    <a:pt x="135624" y="47125"/>
                  </a:cubicBezTo>
                  <a:close/>
                  <a:moveTo>
                    <a:pt x="139351" y="47125"/>
                  </a:moveTo>
                  <a:cubicBezTo>
                    <a:pt x="139649" y="47125"/>
                    <a:pt x="139910" y="47375"/>
                    <a:pt x="139910" y="47685"/>
                  </a:cubicBezTo>
                  <a:cubicBezTo>
                    <a:pt x="139910" y="47982"/>
                    <a:pt x="139660" y="48244"/>
                    <a:pt x="139351" y="48244"/>
                  </a:cubicBezTo>
                  <a:cubicBezTo>
                    <a:pt x="139053" y="48244"/>
                    <a:pt x="138779" y="47994"/>
                    <a:pt x="138779" y="47685"/>
                  </a:cubicBezTo>
                  <a:cubicBezTo>
                    <a:pt x="138803" y="47375"/>
                    <a:pt x="139041" y="47125"/>
                    <a:pt x="139351" y="47125"/>
                  </a:cubicBezTo>
                  <a:close/>
                  <a:moveTo>
                    <a:pt x="143089" y="47125"/>
                  </a:moveTo>
                  <a:cubicBezTo>
                    <a:pt x="143399" y="47125"/>
                    <a:pt x="143649" y="47375"/>
                    <a:pt x="143649" y="47685"/>
                  </a:cubicBezTo>
                  <a:cubicBezTo>
                    <a:pt x="143649" y="47994"/>
                    <a:pt x="143399" y="48244"/>
                    <a:pt x="143089" y="48244"/>
                  </a:cubicBezTo>
                  <a:cubicBezTo>
                    <a:pt x="142768" y="48244"/>
                    <a:pt x="142518" y="47994"/>
                    <a:pt x="142518" y="47685"/>
                  </a:cubicBezTo>
                  <a:cubicBezTo>
                    <a:pt x="142518" y="47375"/>
                    <a:pt x="142768" y="47125"/>
                    <a:pt x="143089" y="47125"/>
                  </a:cubicBezTo>
                  <a:close/>
                  <a:moveTo>
                    <a:pt x="146804" y="47125"/>
                  </a:moveTo>
                  <a:cubicBezTo>
                    <a:pt x="147102" y="47125"/>
                    <a:pt x="147376" y="47375"/>
                    <a:pt x="147376" y="47685"/>
                  </a:cubicBezTo>
                  <a:cubicBezTo>
                    <a:pt x="147376" y="47982"/>
                    <a:pt x="147114" y="48244"/>
                    <a:pt x="146804" y="48244"/>
                  </a:cubicBezTo>
                  <a:cubicBezTo>
                    <a:pt x="146495" y="48244"/>
                    <a:pt x="146245" y="47994"/>
                    <a:pt x="146245" y="47685"/>
                  </a:cubicBezTo>
                  <a:cubicBezTo>
                    <a:pt x="146257" y="47375"/>
                    <a:pt x="146495" y="47125"/>
                    <a:pt x="146804" y="47125"/>
                  </a:cubicBezTo>
                  <a:close/>
                  <a:moveTo>
                    <a:pt x="150543" y="47125"/>
                  </a:moveTo>
                  <a:cubicBezTo>
                    <a:pt x="150852" y="47125"/>
                    <a:pt x="151102" y="47375"/>
                    <a:pt x="151102" y="47685"/>
                  </a:cubicBezTo>
                  <a:cubicBezTo>
                    <a:pt x="151102" y="47994"/>
                    <a:pt x="150852" y="48244"/>
                    <a:pt x="150543" y="48244"/>
                  </a:cubicBezTo>
                  <a:cubicBezTo>
                    <a:pt x="150233" y="48244"/>
                    <a:pt x="149971" y="47994"/>
                    <a:pt x="149971" y="47685"/>
                  </a:cubicBezTo>
                  <a:cubicBezTo>
                    <a:pt x="149971" y="47375"/>
                    <a:pt x="150233" y="47125"/>
                    <a:pt x="150543" y="47125"/>
                  </a:cubicBezTo>
                  <a:close/>
                  <a:moveTo>
                    <a:pt x="3405" y="48982"/>
                  </a:moveTo>
                  <a:cubicBezTo>
                    <a:pt x="3703" y="48982"/>
                    <a:pt x="3977" y="49232"/>
                    <a:pt x="3977" y="49542"/>
                  </a:cubicBezTo>
                  <a:cubicBezTo>
                    <a:pt x="3977" y="49851"/>
                    <a:pt x="3727" y="50113"/>
                    <a:pt x="3405" y="50113"/>
                  </a:cubicBezTo>
                  <a:cubicBezTo>
                    <a:pt x="3096" y="50113"/>
                    <a:pt x="2846" y="49851"/>
                    <a:pt x="2846" y="49542"/>
                  </a:cubicBezTo>
                  <a:cubicBezTo>
                    <a:pt x="2858" y="49232"/>
                    <a:pt x="3096" y="48982"/>
                    <a:pt x="3405" y="48982"/>
                  </a:cubicBezTo>
                  <a:close/>
                  <a:moveTo>
                    <a:pt x="7132" y="48982"/>
                  </a:moveTo>
                  <a:cubicBezTo>
                    <a:pt x="7430" y="48982"/>
                    <a:pt x="7692" y="49232"/>
                    <a:pt x="7692" y="49542"/>
                  </a:cubicBezTo>
                  <a:cubicBezTo>
                    <a:pt x="7692" y="49851"/>
                    <a:pt x="7442" y="50113"/>
                    <a:pt x="7132" y="50113"/>
                  </a:cubicBezTo>
                  <a:cubicBezTo>
                    <a:pt x="6834" y="50113"/>
                    <a:pt x="6560" y="49851"/>
                    <a:pt x="6560" y="49542"/>
                  </a:cubicBezTo>
                  <a:cubicBezTo>
                    <a:pt x="6584" y="49232"/>
                    <a:pt x="6822" y="48982"/>
                    <a:pt x="7132" y="48982"/>
                  </a:cubicBezTo>
                  <a:close/>
                  <a:moveTo>
                    <a:pt x="10871" y="48982"/>
                  </a:moveTo>
                  <a:cubicBezTo>
                    <a:pt x="11168" y="48982"/>
                    <a:pt x="11430" y="49232"/>
                    <a:pt x="11430" y="49542"/>
                  </a:cubicBezTo>
                  <a:cubicBezTo>
                    <a:pt x="11430" y="49851"/>
                    <a:pt x="11180" y="50113"/>
                    <a:pt x="10871" y="50113"/>
                  </a:cubicBezTo>
                  <a:cubicBezTo>
                    <a:pt x="10573" y="50113"/>
                    <a:pt x="10299" y="49851"/>
                    <a:pt x="10299" y="49542"/>
                  </a:cubicBezTo>
                  <a:cubicBezTo>
                    <a:pt x="10299" y="49232"/>
                    <a:pt x="10549" y="48982"/>
                    <a:pt x="10871" y="48982"/>
                  </a:cubicBezTo>
                  <a:close/>
                  <a:moveTo>
                    <a:pt x="14585" y="48982"/>
                  </a:moveTo>
                  <a:cubicBezTo>
                    <a:pt x="14883" y="48982"/>
                    <a:pt x="15157" y="49232"/>
                    <a:pt x="15157" y="49542"/>
                  </a:cubicBezTo>
                  <a:cubicBezTo>
                    <a:pt x="15157" y="49851"/>
                    <a:pt x="14895" y="50113"/>
                    <a:pt x="14585" y="50113"/>
                  </a:cubicBezTo>
                  <a:cubicBezTo>
                    <a:pt x="14288" y="50113"/>
                    <a:pt x="14014" y="49851"/>
                    <a:pt x="14014" y="49542"/>
                  </a:cubicBezTo>
                  <a:cubicBezTo>
                    <a:pt x="14038" y="49232"/>
                    <a:pt x="14276" y="48982"/>
                    <a:pt x="14585" y="48982"/>
                  </a:cubicBezTo>
                  <a:close/>
                  <a:moveTo>
                    <a:pt x="18324" y="48982"/>
                  </a:moveTo>
                  <a:cubicBezTo>
                    <a:pt x="18622" y="48982"/>
                    <a:pt x="18883" y="49232"/>
                    <a:pt x="18883" y="49542"/>
                  </a:cubicBezTo>
                  <a:cubicBezTo>
                    <a:pt x="18883" y="49851"/>
                    <a:pt x="18633" y="50113"/>
                    <a:pt x="18324" y="50113"/>
                  </a:cubicBezTo>
                  <a:cubicBezTo>
                    <a:pt x="18026" y="50113"/>
                    <a:pt x="17752" y="49851"/>
                    <a:pt x="17752" y="49542"/>
                  </a:cubicBezTo>
                  <a:cubicBezTo>
                    <a:pt x="17752" y="49232"/>
                    <a:pt x="18014" y="48982"/>
                    <a:pt x="18324" y="48982"/>
                  </a:cubicBezTo>
                  <a:close/>
                  <a:moveTo>
                    <a:pt x="22039" y="48982"/>
                  </a:moveTo>
                  <a:cubicBezTo>
                    <a:pt x="22336" y="48982"/>
                    <a:pt x="22610" y="49232"/>
                    <a:pt x="22610" y="49542"/>
                  </a:cubicBezTo>
                  <a:cubicBezTo>
                    <a:pt x="22610" y="49851"/>
                    <a:pt x="22360" y="50113"/>
                    <a:pt x="22039" y="50113"/>
                  </a:cubicBezTo>
                  <a:cubicBezTo>
                    <a:pt x="21729" y="50113"/>
                    <a:pt x="21479" y="49851"/>
                    <a:pt x="21479" y="49542"/>
                  </a:cubicBezTo>
                  <a:cubicBezTo>
                    <a:pt x="21491" y="49232"/>
                    <a:pt x="21729" y="48982"/>
                    <a:pt x="22039" y="48982"/>
                  </a:cubicBezTo>
                  <a:close/>
                  <a:moveTo>
                    <a:pt x="25777" y="48982"/>
                  </a:moveTo>
                  <a:cubicBezTo>
                    <a:pt x="26075" y="48982"/>
                    <a:pt x="26349" y="49232"/>
                    <a:pt x="26349" y="49542"/>
                  </a:cubicBezTo>
                  <a:cubicBezTo>
                    <a:pt x="26349" y="49851"/>
                    <a:pt x="26087" y="50113"/>
                    <a:pt x="25777" y="50113"/>
                  </a:cubicBezTo>
                  <a:cubicBezTo>
                    <a:pt x="25468" y="50113"/>
                    <a:pt x="25206" y="49851"/>
                    <a:pt x="25206" y="49542"/>
                  </a:cubicBezTo>
                  <a:cubicBezTo>
                    <a:pt x="25218" y="49232"/>
                    <a:pt x="25468" y="48982"/>
                    <a:pt x="25777" y="48982"/>
                  </a:cubicBezTo>
                  <a:close/>
                  <a:moveTo>
                    <a:pt x="29504" y="48982"/>
                  </a:moveTo>
                  <a:cubicBezTo>
                    <a:pt x="29801" y="48982"/>
                    <a:pt x="30063" y="49232"/>
                    <a:pt x="30063" y="49542"/>
                  </a:cubicBezTo>
                  <a:cubicBezTo>
                    <a:pt x="30063" y="49851"/>
                    <a:pt x="29813" y="50113"/>
                    <a:pt x="29504" y="50113"/>
                  </a:cubicBezTo>
                  <a:cubicBezTo>
                    <a:pt x="29182" y="50113"/>
                    <a:pt x="28932" y="49851"/>
                    <a:pt x="28932" y="49542"/>
                  </a:cubicBezTo>
                  <a:cubicBezTo>
                    <a:pt x="28944" y="49232"/>
                    <a:pt x="29182" y="48982"/>
                    <a:pt x="29504" y="48982"/>
                  </a:cubicBezTo>
                  <a:close/>
                  <a:moveTo>
                    <a:pt x="33230" y="48982"/>
                  </a:moveTo>
                  <a:cubicBezTo>
                    <a:pt x="33528" y="48982"/>
                    <a:pt x="33802" y="49232"/>
                    <a:pt x="33802" y="49542"/>
                  </a:cubicBezTo>
                  <a:cubicBezTo>
                    <a:pt x="33802" y="49851"/>
                    <a:pt x="33552" y="50113"/>
                    <a:pt x="33230" y="50113"/>
                  </a:cubicBezTo>
                  <a:cubicBezTo>
                    <a:pt x="32921" y="50113"/>
                    <a:pt x="32671" y="49851"/>
                    <a:pt x="32671" y="49542"/>
                  </a:cubicBezTo>
                  <a:cubicBezTo>
                    <a:pt x="32671" y="49232"/>
                    <a:pt x="32921" y="48982"/>
                    <a:pt x="33230" y="48982"/>
                  </a:cubicBezTo>
                  <a:close/>
                  <a:moveTo>
                    <a:pt x="36957" y="48982"/>
                  </a:moveTo>
                  <a:cubicBezTo>
                    <a:pt x="37255" y="48982"/>
                    <a:pt x="37517" y="49232"/>
                    <a:pt x="37517" y="49542"/>
                  </a:cubicBezTo>
                  <a:cubicBezTo>
                    <a:pt x="37517" y="49851"/>
                    <a:pt x="37267" y="50113"/>
                    <a:pt x="36957" y="50113"/>
                  </a:cubicBezTo>
                  <a:cubicBezTo>
                    <a:pt x="36648" y="50113"/>
                    <a:pt x="36386" y="49851"/>
                    <a:pt x="36386" y="49542"/>
                  </a:cubicBezTo>
                  <a:cubicBezTo>
                    <a:pt x="36409" y="49232"/>
                    <a:pt x="36648" y="48982"/>
                    <a:pt x="36957" y="48982"/>
                  </a:cubicBezTo>
                  <a:close/>
                  <a:moveTo>
                    <a:pt x="40672" y="48982"/>
                  </a:moveTo>
                  <a:cubicBezTo>
                    <a:pt x="40970" y="48982"/>
                    <a:pt x="41243" y="49232"/>
                    <a:pt x="41243" y="49542"/>
                  </a:cubicBezTo>
                  <a:cubicBezTo>
                    <a:pt x="41243" y="49851"/>
                    <a:pt x="40993" y="50113"/>
                    <a:pt x="40672" y="50113"/>
                  </a:cubicBezTo>
                  <a:cubicBezTo>
                    <a:pt x="40374" y="50113"/>
                    <a:pt x="40112" y="49851"/>
                    <a:pt x="40112" y="49542"/>
                  </a:cubicBezTo>
                  <a:cubicBezTo>
                    <a:pt x="40124" y="49232"/>
                    <a:pt x="40362" y="48982"/>
                    <a:pt x="40672" y="48982"/>
                  </a:cubicBezTo>
                  <a:close/>
                  <a:moveTo>
                    <a:pt x="44410" y="48982"/>
                  </a:moveTo>
                  <a:cubicBezTo>
                    <a:pt x="44708" y="48982"/>
                    <a:pt x="44982" y="49232"/>
                    <a:pt x="44982" y="49542"/>
                  </a:cubicBezTo>
                  <a:cubicBezTo>
                    <a:pt x="44982" y="49851"/>
                    <a:pt x="44720" y="50113"/>
                    <a:pt x="44410" y="50113"/>
                  </a:cubicBezTo>
                  <a:cubicBezTo>
                    <a:pt x="44113" y="50113"/>
                    <a:pt x="43851" y="49851"/>
                    <a:pt x="43851" y="49542"/>
                  </a:cubicBezTo>
                  <a:cubicBezTo>
                    <a:pt x="43851" y="49232"/>
                    <a:pt x="44101" y="48982"/>
                    <a:pt x="44410" y="48982"/>
                  </a:cubicBezTo>
                  <a:close/>
                  <a:moveTo>
                    <a:pt x="48137" y="48982"/>
                  </a:moveTo>
                  <a:cubicBezTo>
                    <a:pt x="48435" y="48982"/>
                    <a:pt x="48697" y="49232"/>
                    <a:pt x="48697" y="49542"/>
                  </a:cubicBezTo>
                  <a:cubicBezTo>
                    <a:pt x="48697" y="49851"/>
                    <a:pt x="48447" y="50113"/>
                    <a:pt x="48137" y="50113"/>
                  </a:cubicBezTo>
                  <a:cubicBezTo>
                    <a:pt x="47839" y="50113"/>
                    <a:pt x="47566" y="49851"/>
                    <a:pt x="47566" y="49542"/>
                  </a:cubicBezTo>
                  <a:cubicBezTo>
                    <a:pt x="47578" y="49232"/>
                    <a:pt x="47839" y="48982"/>
                    <a:pt x="48137" y="48982"/>
                  </a:cubicBezTo>
                  <a:close/>
                  <a:moveTo>
                    <a:pt x="51864" y="48982"/>
                  </a:moveTo>
                  <a:cubicBezTo>
                    <a:pt x="52161" y="48982"/>
                    <a:pt x="52435" y="49232"/>
                    <a:pt x="52435" y="49542"/>
                  </a:cubicBezTo>
                  <a:cubicBezTo>
                    <a:pt x="52435" y="49851"/>
                    <a:pt x="52185" y="50113"/>
                    <a:pt x="51864" y="50113"/>
                  </a:cubicBezTo>
                  <a:cubicBezTo>
                    <a:pt x="51566" y="50113"/>
                    <a:pt x="51304" y="49851"/>
                    <a:pt x="51304" y="49542"/>
                  </a:cubicBezTo>
                  <a:cubicBezTo>
                    <a:pt x="51304" y="49232"/>
                    <a:pt x="51554" y="48982"/>
                    <a:pt x="51864" y="48982"/>
                  </a:cubicBezTo>
                  <a:close/>
                  <a:moveTo>
                    <a:pt x="55602" y="48982"/>
                  </a:moveTo>
                  <a:cubicBezTo>
                    <a:pt x="55900" y="48982"/>
                    <a:pt x="56174" y="49232"/>
                    <a:pt x="56174" y="49542"/>
                  </a:cubicBezTo>
                  <a:cubicBezTo>
                    <a:pt x="56174" y="49851"/>
                    <a:pt x="55912" y="50113"/>
                    <a:pt x="55602" y="50113"/>
                  </a:cubicBezTo>
                  <a:cubicBezTo>
                    <a:pt x="55293" y="50113"/>
                    <a:pt x="55043" y="49851"/>
                    <a:pt x="55043" y="49542"/>
                  </a:cubicBezTo>
                  <a:cubicBezTo>
                    <a:pt x="55043" y="49232"/>
                    <a:pt x="55293" y="48982"/>
                    <a:pt x="55602" y="48982"/>
                  </a:cubicBezTo>
                  <a:close/>
                  <a:moveTo>
                    <a:pt x="59329" y="48982"/>
                  </a:moveTo>
                  <a:cubicBezTo>
                    <a:pt x="59627" y="48982"/>
                    <a:pt x="59889" y="49232"/>
                    <a:pt x="59889" y="49542"/>
                  </a:cubicBezTo>
                  <a:cubicBezTo>
                    <a:pt x="59889" y="49851"/>
                    <a:pt x="59639" y="50113"/>
                    <a:pt x="59329" y="50113"/>
                  </a:cubicBezTo>
                  <a:cubicBezTo>
                    <a:pt x="59008" y="50113"/>
                    <a:pt x="58757" y="49851"/>
                    <a:pt x="58757" y="49542"/>
                  </a:cubicBezTo>
                  <a:cubicBezTo>
                    <a:pt x="58757" y="49232"/>
                    <a:pt x="59008" y="48982"/>
                    <a:pt x="59329" y="48982"/>
                  </a:cubicBezTo>
                  <a:close/>
                  <a:moveTo>
                    <a:pt x="63056" y="48982"/>
                  </a:moveTo>
                  <a:cubicBezTo>
                    <a:pt x="63353" y="48982"/>
                    <a:pt x="63627" y="49232"/>
                    <a:pt x="63627" y="49542"/>
                  </a:cubicBezTo>
                  <a:cubicBezTo>
                    <a:pt x="63627" y="49851"/>
                    <a:pt x="63377" y="50113"/>
                    <a:pt x="63056" y="50113"/>
                  </a:cubicBezTo>
                  <a:cubicBezTo>
                    <a:pt x="62746" y="50113"/>
                    <a:pt x="62496" y="49851"/>
                    <a:pt x="62496" y="49542"/>
                  </a:cubicBezTo>
                  <a:cubicBezTo>
                    <a:pt x="62496" y="49232"/>
                    <a:pt x="62746" y="48982"/>
                    <a:pt x="63056" y="48982"/>
                  </a:cubicBezTo>
                  <a:close/>
                  <a:moveTo>
                    <a:pt x="66782" y="48982"/>
                  </a:moveTo>
                  <a:cubicBezTo>
                    <a:pt x="67080" y="48982"/>
                    <a:pt x="67342" y="49232"/>
                    <a:pt x="67342" y="49542"/>
                  </a:cubicBezTo>
                  <a:cubicBezTo>
                    <a:pt x="67342" y="49851"/>
                    <a:pt x="67092" y="50113"/>
                    <a:pt x="66782" y="50113"/>
                  </a:cubicBezTo>
                  <a:cubicBezTo>
                    <a:pt x="66473" y="50113"/>
                    <a:pt x="66211" y="49851"/>
                    <a:pt x="66211" y="49542"/>
                  </a:cubicBezTo>
                  <a:cubicBezTo>
                    <a:pt x="66235" y="49232"/>
                    <a:pt x="66473" y="48982"/>
                    <a:pt x="66782" y="48982"/>
                  </a:cubicBezTo>
                  <a:close/>
                  <a:moveTo>
                    <a:pt x="70509" y="48982"/>
                  </a:moveTo>
                  <a:cubicBezTo>
                    <a:pt x="70807" y="48982"/>
                    <a:pt x="71080" y="49232"/>
                    <a:pt x="71080" y="49542"/>
                  </a:cubicBezTo>
                  <a:cubicBezTo>
                    <a:pt x="71080" y="49851"/>
                    <a:pt x="70830" y="50113"/>
                    <a:pt x="70509" y="50113"/>
                  </a:cubicBezTo>
                  <a:cubicBezTo>
                    <a:pt x="70199" y="50113"/>
                    <a:pt x="69949" y="49851"/>
                    <a:pt x="69949" y="49542"/>
                  </a:cubicBezTo>
                  <a:cubicBezTo>
                    <a:pt x="69949" y="49232"/>
                    <a:pt x="70199" y="48982"/>
                    <a:pt x="70509" y="48982"/>
                  </a:cubicBezTo>
                  <a:close/>
                  <a:moveTo>
                    <a:pt x="74236" y="48982"/>
                  </a:moveTo>
                  <a:cubicBezTo>
                    <a:pt x="74533" y="48982"/>
                    <a:pt x="74795" y="49232"/>
                    <a:pt x="74795" y="49542"/>
                  </a:cubicBezTo>
                  <a:cubicBezTo>
                    <a:pt x="74795" y="49851"/>
                    <a:pt x="74545" y="50113"/>
                    <a:pt x="74236" y="50113"/>
                  </a:cubicBezTo>
                  <a:cubicBezTo>
                    <a:pt x="73938" y="50113"/>
                    <a:pt x="73676" y="49851"/>
                    <a:pt x="73676" y="49542"/>
                  </a:cubicBezTo>
                  <a:cubicBezTo>
                    <a:pt x="73676" y="49232"/>
                    <a:pt x="73926" y="48982"/>
                    <a:pt x="74236" y="48982"/>
                  </a:cubicBezTo>
                  <a:close/>
                  <a:moveTo>
                    <a:pt x="77855" y="48982"/>
                  </a:moveTo>
                  <a:cubicBezTo>
                    <a:pt x="78153" y="48982"/>
                    <a:pt x="78415" y="49232"/>
                    <a:pt x="78415" y="49542"/>
                  </a:cubicBezTo>
                  <a:cubicBezTo>
                    <a:pt x="78415" y="49851"/>
                    <a:pt x="78165" y="50113"/>
                    <a:pt x="77855" y="50113"/>
                  </a:cubicBezTo>
                  <a:cubicBezTo>
                    <a:pt x="77546" y="50113"/>
                    <a:pt x="77284" y="49851"/>
                    <a:pt x="77284" y="49542"/>
                  </a:cubicBezTo>
                  <a:cubicBezTo>
                    <a:pt x="77284" y="49232"/>
                    <a:pt x="77546" y="48982"/>
                    <a:pt x="77855" y="48982"/>
                  </a:cubicBezTo>
                  <a:close/>
                  <a:moveTo>
                    <a:pt x="81570" y="48982"/>
                  </a:moveTo>
                  <a:cubicBezTo>
                    <a:pt x="81868" y="48982"/>
                    <a:pt x="82141" y="49232"/>
                    <a:pt x="82141" y="49542"/>
                  </a:cubicBezTo>
                  <a:cubicBezTo>
                    <a:pt x="82141" y="49851"/>
                    <a:pt x="81879" y="50113"/>
                    <a:pt x="81570" y="50113"/>
                  </a:cubicBezTo>
                  <a:cubicBezTo>
                    <a:pt x="81260" y="50113"/>
                    <a:pt x="81010" y="49851"/>
                    <a:pt x="81010" y="49542"/>
                  </a:cubicBezTo>
                  <a:cubicBezTo>
                    <a:pt x="81022" y="49232"/>
                    <a:pt x="81260" y="48982"/>
                    <a:pt x="81570" y="48982"/>
                  </a:cubicBezTo>
                  <a:close/>
                  <a:moveTo>
                    <a:pt x="85308" y="48982"/>
                  </a:moveTo>
                  <a:cubicBezTo>
                    <a:pt x="85606" y="48982"/>
                    <a:pt x="85880" y="49232"/>
                    <a:pt x="85880" y="49542"/>
                  </a:cubicBezTo>
                  <a:cubicBezTo>
                    <a:pt x="85880" y="49851"/>
                    <a:pt x="85618" y="50113"/>
                    <a:pt x="85308" y="50113"/>
                  </a:cubicBezTo>
                  <a:cubicBezTo>
                    <a:pt x="84999" y="50113"/>
                    <a:pt x="84749" y="49851"/>
                    <a:pt x="84749" y="49542"/>
                  </a:cubicBezTo>
                  <a:cubicBezTo>
                    <a:pt x="84749" y="49232"/>
                    <a:pt x="84999" y="48982"/>
                    <a:pt x="85308" y="48982"/>
                  </a:cubicBezTo>
                  <a:close/>
                  <a:moveTo>
                    <a:pt x="89035" y="48982"/>
                  </a:moveTo>
                  <a:cubicBezTo>
                    <a:pt x="89333" y="48982"/>
                    <a:pt x="89595" y="49232"/>
                    <a:pt x="89595" y="49542"/>
                  </a:cubicBezTo>
                  <a:cubicBezTo>
                    <a:pt x="89595" y="49851"/>
                    <a:pt x="89345" y="50113"/>
                    <a:pt x="89035" y="50113"/>
                  </a:cubicBezTo>
                  <a:cubicBezTo>
                    <a:pt x="88714" y="50113"/>
                    <a:pt x="88464" y="49851"/>
                    <a:pt x="88464" y="49542"/>
                  </a:cubicBezTo>
                  <a:cubicBezTo>
                    <a:pt x="88475" y="49232"/>
                    <a:pt x="88714" y="48982"/>
                    <a:pt x="89035" y="48982"/>
                  </a:cubicBezTo>
                  <a:close/>
                  <a:moveTo>
                    <a:pt x="92762" y="48982"/>
                  </a:moveTo>
                  <a:cubicBezTo>
                    <a:pt x="93059" y="48982"/>
                    <a:pt x="93333" y="49232"/>
                    <a:pt x="93333" y="49542"/>
                  </a:cubicBezTo>
                  <a:cubicBezTo>
                    <a:pt x="93333" y="49851"/>
                    <a:pt x="93071" y="50113"/>
                    <a:pt x="92762" y="50113"/>
                  </a:cubicBezTo>
                  <a:cubicBezTo>
                    <a:pt x="92452" y="50113"/>
                    <a:pt x="92202" y="49851"/>
                    <a:pt x="92202" y="49542"/>
                  </a:cubicBezTo>
                  <a:cubicBezTo>
                    <a:pt x="92202" y="49232"/>
                    <a:pt x="92452" y="48982"/>
                    <a:pt x="92762" y="48982"/>
                  </a:cubicBezTo>
                  <a:close/>
                  <a:moveTo>
                    <a:pt x="96488" y="48982"/>
                  </a:moveTo>
                  <a:cubicBezTo>
                    <a:pt x="96786" y="48982"/>
                    <a:pt x="97048" y="49232"/>
                    <a:pt x="97048" y="49542"/>
                  </a:cubicBezTo>
                  <a:cubicBezTo>
                    <a:pt x="97048" y="49851"/>
                    <a:pt x="96798" y="50113"/>
                    <a:pt x="96488" y="50113"/>
                  </a:cubicBezTo>
                  <a:cubicBezTo>
                    <a:pt x="96191" y="50113"/>
                    <a:pt x="95917" y="49851"/>
                    <a:pt x="95917" y="49542"/>
                  </a:cubicBezTo>
                  <a:cubicBezTo>
                    <a:pt x="95917" y="49232"/>
                    <a:pt x="96179" y="48982"/>
                    <a:pt x="96488" y="48982"/>
                  </a:cubicBezTo>
                  <a:close/>
                  <a:moveTo>
                    <a:pt x="100203" y="48982"/>
                  </a:moveTo>
                  <a:cubicBezTo>
                    <a:pt x="100501" y="48982"/>
                    <a:pt x="100775" y="49232"/>
                    <a:pt x="100775" y="49542"/>
                  </a:cubicBezTo>
                  <a:cubicBezTo>
                    <a:pt x="100775" y="49851"/>
                    <a:pt x="100513" y="50113"/>
                    <a:pt x="100203" y="50113"/>
                  </a:cubicBezTo>
                  <a:cubicBezTo>
                    <a:pt x="99905" y="50113"/>
                    <a:pt x="99644" y="49851"/>
                    <a:pt x="99644" y="49542"/>
                  </a:cubicBezTo>
                  <a:cubicBezTo>
                    <a:pt x="99655" y="49232"/>
                    <a:pt x="99894" y="48982"/>
                    <a:pt x="100203" y="48982"/>
                  </a:cubicBezTo>
                  <a:close/>
                  <a:moveTo>
                    <a:pt x="103942" y="48982"/>
                  </a:moveTo>
                  <a:cubicBezTo>
                    <a:pt x="104239" y="48982"/>
                    <a:pt x="104513" y="49232"/>
                    <a:pt x="104513" y="49542"/>
                  </a:cubicBezTo>
                  <a:cubicBezTo>
                    <a:pt x="104513" y="49851"/>
                    <a:pt x="104251" y="50113"/>
                    <a:pt x="103942" y="50113"/>
                  </a:cubicBezTo>
                  <a:cubicBezTo>
                    <a:pt x="103644" y="50113"/>
                    <a:pt x="103382" y="49851"/>
                    <a:pt x="103382" y="49542"/>
                  </a:cubicBezTo>
                  <a:cubicBezTo>
                    <a:pt x="103382" y="49232"/>
                    <a:pt x="103632" y="48982"/>
                    <a:pt x="103942" y="48982"/>
                  </a:cubicBezTo>
                  <a:close/>
                  <a:moveTo>
                    <a:pt x="107668" y="48982"/>
                  </a:moveTo>
                  <a:cubicBezTo>
                    <a:pt x="107966" y="48982"/>
                    <a:pt x="108228" y="49232"/>
                    <a:pt x="108228" y="49542"/>
                  </a:cubicBezTo>
                  <a:cubicBezTo>
                    <a:pt x="108228" y="49851"/>
                    <a:pt x="107978" y="50113"/>
                    <a:pt x="107668" y="50113"/>
                  </a:cubicBezTo>
                  <a:cubicBezTo>
                    <a:pt x="107371" y="50113"/>
                    <a:pt x="107097" y="49851"/>
                    <a:pt x="107097" y="49542"/>
                  </a:cubicBezTo>
                  <a:cubicBezTo>
                    <a:pt x="107109" y="49232"/>
                    <a:pt x="107347" y="48982"/>
                    <a:pt x="107668" y="48982"/>
                  </a:cubicBezTo>
                  <a:close/>
                  <a:moveTo>
                    <a:pt x="111395" y="48982"/>
                  </a:moveTo>
                  <a:cubicBezTo>
                    <a:pt x="111693" y="48982"/>
                    <a:pt x="111967" y="49232"/>
                    <a:pt x="111967" y="49542"/>
                  </a:cubicBezTo>
                  <a:cubicBezTo>
                    <a:pt x="111967" y="49851"/>
                    <a:pt x="111705" y="50113"/>
                    <a:pt x="111395" y="50113"/>
                  </a:cubicBezTo>
                  <a:cubicBezTo>
                    <a:pt x="111085" y="50113"/>
                    <a:pt x="110835" y="49851"/>
                    <a:pt x="110835" y="49542"/>
                  </a:cubicBezTo>
                  <a:cubicBezTo>
                    <a:pt x="110835" y="49232"/>
                    <a:pt x="111085" y="48982"/>
                    <a:pt x="111395" y="48982"/>
                  </a:cubicBezTo>
                  <a:close/>
                  <a:moveTo>
                    <a:pt x="115122" y="48982"/>
                  </a:moveTo>
                  <a:cubicBezTo>
                    <a:pt x="115419" y="48982"/>
                    <a:pt x="115681" y="49232"/>
                    <a:pt x="115681" y="49542"/>
                  </a:cubicBezTo>
                  <a:cubicBezTo>
                    <a:pt x="115681" y="49851"/>
                    <a:pt x="115431" y="50113"/>
                    <a:pt x="115122" y="50113"/>
                  </a:cubicBezTo>
                  <a:cubicBezTo>
                    <a:pt x="114812" y="50113"/>
                    <a:pt x="114550" y="49851"/>
                    <a:pt x="114550" y="49542"/>
                  </a:cubicBezTo>
                  <a:cubicBezTo>
                    <a:pt x="114574" y="49232"/>
                    <a:pt x="114812" y="48982"/>
                    <a:pt x="115122" y="48982"/>
                  </a:cubicBezTo>
                  <a:close/>
                  <a:moveTo>
                    <a:pt x="118860" y="48982"/>
                  </a:moveTo>
                  <a:cubicBezTo>
                    <a:pt x="119158" y="48982"/>
                    <a:pt x="119420" y="49232"/>
                    <a:pt x="119420" y="49542"/>
                  </a:cubicBezTo>
                  <a:cubicBezTo>
                    <a:pt x="119420" y="49851"/>
                    <a:pt x="119170" y="50113"/>
                    <a:pt x="118860" y="50113"/>
                  </a:cubicBezTo>
                  <a:cubicBezTo>
                    <a:pt x="118539" y="50113"/>
                    <a:pt x="118289" y="49851"/>
                    <a:pt x="118289" y="49542"/>
                  </a:cubicBezTo>
                  <a:cubicBezTo>
                    <a:pt x="118289" y="49232"/>
                    <a:pt x="118539" y="48982"/>
                    <a:pt x="118860" y="48982"/>
                  </a:cubicBezTo>
                  <a:close/>
                  <a:moveTo>
                    <a:pt x="122575" y="48982"/>
                  </a:moveTo>
                  <a:cubicBezTo>
                    <a:pt x="122873" y="48982"/>
                    <a:pt x="123146" y="49232"/>
                    <a:pt x="123146" y="49542"/>
                  </a:cubicBezTo>
                  <a:cubicBezTo>
                    <a:pt x="123146" y="49851"/>
                    <a:pt x="122885" y="50113"/>
                    <a:pt x="122575" y="50113"/>
                  </a:cubicBezTo>
                  <a:cubicBezTo>
                    <a:pt x="122265" y="50113"/>
                    <a:pt x="122015" y="49851"/>
                    <a:pt x="122015" y="49542"/>
                  </a:cubicBezTo>
                  <a:cubicBezTo>
                    <a:pt x="122027" y="49232"/>
                    <a:pt x="122277" y="48982"/>
                    <a:pt x="122575" y="48982"/>
                  </a:cubicBezTo>
                  <a:close/>
                  <a:moveTo>
                    <a:pt x="126314" y="48982"/>
                  </a:moveTo>
                  <a:cubicBezTo>
                    <a:pt x="126611" y="48982"/>
                    <a:pt x="126873" y="49232"/>
                    <a:pt x="126873" y="49542"/>
                  </a:cubicBezTo>
                  <a:cubicBezTo>
                    <a:pt x="126873" y="49851"/>
                    <a:pt x="126623" y="50113"/>
                    <a:pt x="126314" y="50113"/>
                  </a:cubicBezTo>
                  <a:cubicBezTo>
                    <a:pt x="126004" y="50113"/>
                    <a:pt x="125742" y="49851"/>
                    <a:pt x="125742" y="49542"/>
                  </a:cubicBezTo>
                  <a:cubicBezTo>
                    <a:pt x="125742" y="49232"/>
                    <a:pt x="126004" y="48982"/>
                    <a:pt x="126314" y="48982"/>
                  </a:cubicBezTo>
                  <a:close/>
                  <a:moveTo>
                    <a:pt x="130028" y="48982"/>
                  </a:moveTo>
                  <a:cubicBezTo>
                    <a:pt x="130326" y="48982"/>
                    <a:pt x="130600" y="49232"/>
                    <a:pt x="130600" y="49542"/>
                  </a:cubicBezTo>
                  <a:cubicBezTo>
                    <a:pt x="130600" y="49851"/>
                    <a:pt x="130350" y="50113"/>
                    <a:pt x="130028" y="50113"/>
                  </a:cubicBezTo>
                  <a:cubicBezTo>
                    <a:pt x="129731" y="50113"/>
                    <a:pt x="129469" y="49851"/>
                    <a:pt x="129469" y="49542"/>
                  </a:cubicBezTo>
                  <a:cubicBezTo>
                    <a:pt x="129469" y="49232"/>
                    <a:pt x="129719" y="48982"/>
                    <a:pt x="130028" y="48982"/>
                  </a:cubicBezTo>
                  <a:close/>
                  <a:moveTo>
                    <a:pt x="133767" y="48982"/>
                  </a:moveTo>
                  <a:cubicBezTo>
                    <a:pt x="134065" y="48982"/>
                    <a:pt x="134326" y="49232"/>
                    <a:pt x="134326" y="49542"/>
                  </a:cubicBezTo>
                  <a:cubicBezTo>
                    <a:pt x="134326" y="49851"/>
                    <a:pt x="134076" y="50113"/>
                    <a:pt x="133767" y="50113"/>
                  </a:cubicBezTo>
                  <a:cubicBezTo>
                    <a:pt x="133469" y="50113"/>
                    <a:pt x="133207" y="49851"/>
                    <a:pt x="133207" y="49542"/>
                  </a:cubicBezTo>
                  <a:cubicBezTo>
                    <a:pt x="133207" y="49232"/>
                    <a:pt x="133457" y="48982"/>
                    <a:pt x="133767" y="48982"/>
                  </a:cubicBezTo>
                  <a:close/>
                  <a:moveTo>
                    <a:pt x="137494" y="48982"/>
                  </a:moveTo>
                  <a:cubicBezTo>
                    <a:pt x="137791" y="48982"/>
                    <a:pt x="138053" y="49232"/>
                    <a:pt x="138053" y="49542"/>
                  </a:cubicBezTo>
                  <a:cubicBezTo>
                    <a:pt x="138053" y="49851"/>
                    <a:pt x="137803" y="50113"/>
                    <a:pt x="137494" y="50113"/>
                  </a:cubicBezTo>
                  <a:cubicBezTo>
                    <a:pt x="137196" y="50113"/>
                    <a:pt x="136922" y="49851"/>
                    <a:pt x="136922" y="49542"/>
                  </a:cubicBezTo>
                  <a:cubicBezTo>
                    <a:pt x="136934" y="49232"/>
                    <a:pt x="137172" y="48982"/>
                    <a:pt x="137494" y="48982"/>
                  </a:cubicBezTo>
                  <a:close/>
                  <a:moveTo>
                    <a:pt x="141220" y="48982"/>
                  </a:moveTo>
                  <a:cubicBezTo>
                    <a:pt x="141518" y="48982"/>
                    <a:pt x="141792" y="49232"/>
                    <a:pt x="141792" y="49542"/>
                  </a:cubicBezTo>
                  <a:cubicBezTo>
                    <a:pt x="141792" y="49851"/>
                    <a:pt x="141530" y="50113"/>
                    <a:pt x="141220" y="50113"/>
                  </a:cubicBezTo>
                  <a:cubicBezTo>
                    <a:pt x="140911" y="50113"/>
                    <a:pt x="140661" y="49851"/>
                    <a:pt x="140661" y="49542"/>
                  </a:cubicBezTo>
                  <a:cubicBezTo>
                    <a:pt x="140661" y="49232"/>
                    <a:pt x="140911" y="48982"/>
                    <a:pt x="141220" y="48982"/>
                  </a:cubicBezTo>
                  <a:close/>
                  <a:moveTo>
                    <a:pt x="144947" y="48982"/>
                  </a:moveTo>
                  <a:cubicBezTo>
                    <a:pt x="145244" y="48982"/>
                    <a:pt x="145506" y="49232"/>
                    <a:pt x="145506" y="49542"/>
                  </a:cubicBezTo>
                  <a:cubicBezTo>
                    <a:pt x="145506" y="49851"/>
                    <a:pt x="145256" y="50113"/>
                    <a:pt x="144947" y="50113"/>
                  </a:cubicBezTo>
                  <a:cubicBezTo>
                    <a:pt x="144637" y="50113"/>
                    <a:pt x="144375" y="49851"/>
                    <a:pt x="144375" y="49542"/>
                  </a:cubicBezTo>
                  <a:cubicBezTo>
                    <a:pt x="144399" y="49232"/>
                    <a:pt x="144637" y="48982"/>
                    <a:pt x="144947" y="48982"/>
                  </a:cubicBezTo>
                  <a:close/>
                  <a:moveTo>
                    <a:pt x="148685" y="48982"/>
                  </a:moveTo>
                  <a:cubicBezTo>
                    <a:pt x="148983" y="48982"/>
                    <a:pt x="149245" y="49232"/>
                    <a:pt x="149245" y="49542"/>
                  </a:cubicBezTo>
                  <a:cubicBezTo>
                    <a:pt x="149245" y="49851"/>
                    <a:pt x="148995" y="50113"/>
                    <a:pt x="148685" y="50113"/>
                  </a:cubicBezTo>
                  <a:cubicBezTo>
                    <a:pt x="148364" y="50113"/>
                    <a:pt x="148114" y="49851"/>
                    <a:pt x="148114" y="49542"/>
                  </a:cubicBezTo>
                  <a:cubicBezTo>
                    <a:pt x="148114" y="49232"/>
                    <a:pt x="148364" y="48982"/>
                    <a:pt x="148685" y="48982"/>
                  </a:cubicBezTo>
                  <a:close/>
                  <a:moveTo>
                    <a:pt x="1548" y="50840"/>
                  </a:moveTo>
                  <a:cubicBezTo>
                    <a:pt x="1846" y="50840"/>
                    <a:pt x="2119" y="51090"/>
                    <a:pt x="2119" y="51411"/>
                  </a:cubicBezTo>
                  <a:cubicBezTo>
                    <a:pt x="2119" y="51709"/>
                    <a:pt x="1858" y="51971"/>
                    <a:pt x="1548" y="51971"/>
                  </a:cubicBezTo>
                  <a:cubicBezTo>
                    <a:pt x="1238" y="51971"/>
                    <a:pt x="988" y="51721"/>
                    <a:pt x="988" y="51411"/>
                  </a:cubicBezTo>
                  <a:cubicBezTo>
                    <a:pt x="988" y="51090"/>
                    <a:pt x="1238" y="50840"/>
                    <a:pt x="1548" y="50840"/>
                  </a:cubicBezTo>
                  <a:close/>
                  <a:moveTo>
                    <a:pt x="5287" y="50840"/>
                  </a:moveTo>
                  <a:cubicBezTo>
                    <a:pt x="5596" y="50840"/>
                    <a:pt x="5846" y="51090"/>
                    <a:pt x="5846" y="51411"/>
                  </a:cubicBezTo>
                  <a:cubicBezTo>
                    <a:pt x="5846" y="51721"/>
                    <a:pt x="5596" y="51971"/>
                    <a:pt x="5287" y="51971"/>
                  </a:cubicBezTo>
                  <a:cubicBezTo>
                    <a:pt x="4977" y="51971"/>
                    <a:pt x="4715" y="51721"/>
                    <a:pt x="4715" y="51411"/>
                  </a:cubicBezTo>
                  <a:cubicBezTo>
                    <a:pt x="4715" y="51090"/>
                    <a:pt x="4977" y="50840"/>
                    <a:pt x="5287" y="50840"/>
                  </a:cubicBezTo>
                  <a:close/>
                  <a:moveTo>
                    <a:pt x="9001" y="50840"/>
                  </a:moveTo>
                  <a:cubicBezTo>
                    <a:pt x="9299" y="50840"/>
                    <a:pt x="9573" y="51090"/>
                    <a:pt x="9573" y="51411"/>
                  </a:cubicBezTo>
                  <a:cubicBezTo>
                    <a:pt x="9573" y="51709"/>
                    <a:pt x="9323" y="51971"/>
                    <a:pt x="9001" y="51971"/>
                  </a:cubicBezTo>
                  <a:cubicBezTo>
                    <a:pt x="8704" y="51971"/>
                    <a:pt x="8442" y="51721"/>
                    <a:pt x="8442" y="51411"/>
                  </a:cubicBezTo>
                  <a:cubicBezTo>
                    <a:pt x="8442" y="51090"/>
                    <a:pt x="8692" y="50840"/>
                    <a:pt x="9001" y="50840"/>
                  </a:cubicBezTo>
                  <a:close/>
                  <a:moveTo>
                    <a:pt x="12728" y="50840"/>
                  </a:moveTo>
                  <a:cubicBezTo>
                    <a:pt x="13037" y="50840"/>
                    <a:pt x="13288" y="51090"/>
                    <a:pt x="13288" y="51411"/>
                  </a:cubicBezTo>
                  <a:cubicBezTo>
                    <a:pt x="13288" y="51721"/>
                    <a:pt x="13037" y="51971"/>
                    <a:pt x="12728" y="51971"/>
                  </a:cubicBezTo>
                  <a:cubicBezTo>
                    <a:pt x="12418" y="51971"/>
                    <a:pt x="12156" y="51721"/>
                    <a:pt x="12156" y="51411"/>
                  </a:cubicBezTo>
                  <a:cubicBezTo>
                    <a:pt x="12156" y="51090"/>
                    <a:pt x="12418" y="50840"/>
                    <a:pt x="12728" y="50840"/>
                  </a:cubicBezTo>
                  <a:close/>
                  <a:moveTo>
                    <a:pt x="16466" y="50840"/>
                  </a:moveTo>
                  <a:cubicBezTo>
                    <a:pt x="16764" y="50840"/>
                    <a:pt x="17026" y="51090"/>
                    <a:pt x="17026" y="51411"/>
                  </a:cubicBezTo>
                  <a:cubicBezTo>
                    <a:pt x="17026" y="51709"/>
                    <a:pt x="16776" y="51971"/>
                    <a:pt x="16466" y="51971"/>
                  </a:cubicBezTo>
                  <a:cubicBezTo>
                    <a:pt x="16169" y="51971"/>
                    <a:pt x="15895" y="51721"/>
                    <a:pt x="15895" y="51411"/>
                  </a:cubicBezTo>
                  <a:cubicBezTo>
                    <a:pt x="15895" y="51090"/>
                    <a:pt x="16145" y="50840"/>
                    <a:pt x="16466" y="50840"/>
                  </a:cubicBezTo>
                  <a:close/>
                  <a:moveTo>
                    <a:pt x="20181" y="50840"/>
                  </a:moveTo>
                  <a:cubicBezTo>
                    <a:pt x="20491" y="50840"/>
                    <a:pt x="20753" y="51090"/>
                    <a:pt x="20753" y="51411"/>
                  </a:cubicBezTo>
                  <a:cubicBezTo>
                    <a:pt x="20753" y="51721"/>
                    <a:pt x="20491" y="51971"/>
                    <a:pt x="20181" y="51971"/>
                  </a:cubicBezTo>
                  <a:cubicBezTo>
                    <a:pt x="19872" y="51971"/>
                    <a:pt x="19622" y="51721"/>
                    <a:pt x="19622" y="51411"/>
                  </a:cubicBezTo>
                  <a:cubicBezTo>
                    <a:pt x="19622" y="51090"/>
                    <a:pt x="19872" y="50840"/>
                    <a:pt x="20181" y="50840"/>
                  </a:cubicBezTo>
                  <a:close/>
                  <a:moveTo>
                    <a:pt x="23920" y="50840"/>
                  </a:moveTo>
                  <a:cubicBezTo>
                    <a:pt x="24217" y="50840"/>
                    <a:pt x="24479" y="51090"/>
                    <a:pt x="24479" y="51411"/>
                  </a:cubicBezTo>
                  <a:cubicBezTo>
                    <a:pt x="24479" y="51709"/>
                    <a:pt x="24229" y="51971"/>
                    <a:pt x="23920" y="51971"/>
                  </a:cubicBezTo>
                  <a:cubicBezTo>
                    <a:pt x="23610" y="51971"/>
                    <a:pt x="23348" y="51721"/>
                    <a:pt x="23348" y="51411"/>
                  </a:cubicBezTo>
                  <a:cubicBezTo>
                    <a:pt x="23348" y="51090"/>
                    <a:pt x="23610" y="50840"/>
                    <a:pt x="23920" y="50840"/>
                  </a:cubicBezTo>
                  <a:close/>
                  <a:moveTo>
                    <a:pt x="27635" y="50840"/>
                  </a:moveTo>
                  <a:cubicBezTo>
                    <a:pt x="27956" y="50840"/>
                    <a:pt x="28206" y="51090"/>
                    <a:pt x="28206" y="51411"/>
                  </a:cubicBezTo>
                  <a:cubicBezTo>
                    <a:pt x="28206" y="51721"/>
                    <a:pt x="27956" y="51971"/>
                    <a:pt x="27635" y="51971"/>
                  </a:cubicBezTo>
                  <a:cubicBezTo>
                    <a:pt x="27325" y="51971"/>
                    <a:pt x="27075" y="51721"/>
                    <a:pt x="27075" y="51411"/>
                  </a:cubicBezTo>
                  <a:cubicBezTo>
                    <a:pt x="27075" y="51090"/>
                    <a:pt x="27325" y="50840"/>
                    <a:pt x="27635" y="50840"/>
                  </a:cubicBezTo>
                  <a:close/>
                  <a:moveTo>
                    <a:pt x="31373" y="50840"/>
                  </a:moveTo>
                  <a:cubicBezTo>
                    <a:pt x="31671" y="50840"/>
                    <a:pt x="31945" y="51090"/>
                    <a:pt x="31945" y="51411"/>
                  </a:cubicBezTo>
                  <a:cubicBezTo>
                    <a:pt x="31945" y="51709"/>
                    <a:pt x="31683" y="51971"/>
                    <a:pt x="31373" y="51971"/>
                  </a:cubicBezTo>
                  <a:cubicBezTo>
                    <a:pt x="31064" y="51971"/>
                    <a:pt x="30814" y="51721"/>
                    <a:pt x="30814" y="51411"/>
                  </a:cubicBezTo>
                  <a:cubicBezTo>
                    <a:pt x="30814" y="51090"/>
                    <a:pt x="31064" y="50840"/>
                    <a:pt x="31373" y="50840"/>
                  </a:cubicBezTo>
                  <a:close/>
                  <a:moveTo>
                    <a:pt x="35100" y="50840"/>
                  </a:moveTo>
                  <a:cubicBezTo>
                    <a:pt x="35409" y="50840"/>
                    <a:pt x="35659" y="51090"/>
                    <a:pt x="35659" y="51411"/>
                  </a:cubicBezTo>
                  <a:cubicBezTo>
                    <a:pt x="35659" y="51721"/>
                    <a:pt x="35409" y="51971"/>
                    <a:pt x="35100" y="51971"/>
                  </a:cubicBezTo>
                  <a:cubicBezTo>
                    <a:pt x="34778" y="51971"/>
                    <a:pt x="34528" y="51721"/>
                    <a:pt x="34528" y="51411"/>
                  </a:cubicBezTo>
                  <a:cubicBezTo>
                    <a:pt x="34528" y="51090"/>
                    <a:pt x="34778" y="50840"/>
                    <a:pt x="35100" y="50840"/>
                  </a:cubicBezTo>
                  <a:close/>
                  <a:moveTo>
                    <a:pt x="38815" y="50840"/>
                  </a:moveTo>
                  <a:cubicBezTo>
                    <a:pt x="39112" y="50840"/>
                    <a:pt x="39386" y="51090"/>
                    <a:pt x="39386" y="51411"/>
                  </a:cubicBezTo>
                  <a:cubicBezTo>
                    <a:pt x="39386" y="51709"/>
                    <a:pt x="39124" y="51971"/>
                    <a:pt x="38815" y="51971"/>
                  </a:cubicBezTo>
                  <a:cubicBezTo>
                    <a:pt x="38517" y="51971"/>
                    <a:pt x="38255" y="51721"/>
                    <a:pt x="38255" y="51411"/>
                  </a:cubicBezTo>
                  <a:cubicBezTo>
                    <a:pt x="38267" y="51090"/>
                    <a:pt x="38505" y="50840"/>
                    <a:pt x="38815" y="50840"/>
                  </a:cubicBezTo>
                  <a:close/>
                  <a:moveTo>
                    <a:pt x="42553" y="50840"/>
                  </a:moveTo>
                  <a:cubicBezTo>
                    <a:pt x="42863" y="50840"/>
                    <a:pt x="43113" y="51090"/>
                    <a:pt x="43113" y="51411"/>
                  </a:cubicBezTo>
                  <a:cubicBezTo>
                    <a:pt x="43113" y="51721"/>
                    <a:pt x="42863" y="51971"/>
                    <a:pt x="42553" y="51971"/>
                  </a:cubicBezTo>
                  <a:cubicBezTo>
                    <a:pt x="42232" y="51971"/>
                    <a:pt x="41982" y="51721"/>
                    <a:pt x="41982" y="51411"/>
                  </a:cubicBezTo>
                  <a:cubicBezTo>
                    <a:pt x="41982" y="51090"/>
                    <a:pt x="42244" y="50840"/>
                    <a:pt x="42553" y="50840"/>
                  </a:cubicBezTo>
                  <a:close/>
                  <a:moveTo>
                    <a:pt x="46268" y="50840"/>
                  </a:moveTo>
                  <a:cubicBezTo>
                    <a:pt x="46565" y="50840"/>
                    <a:pt x="46839" y="51090"/>
                    <a:pt x="46839" y="51411"/>
                  </a:cubicBezTo>
                  <a:cubicBezTo>
                    <a:pt x="46839" y="51709"/>
                    <a:pt x="46589" y="51971"/>
                    <a:pt x="46268" y="51971"/>
                  </a:cubicBezTo>
                  <a:cubicBezTo>
                    <a:pt x="45970" y="51971"/>
                    <a:pt x="45708" y="51721"/>
                    <a:pt x="45708" y="51411"/>
                  </a:cubicBezTo>
                  <a:cubicBezTo>
                    <a:pt x="45720" y="51090"/>
                    <a:pt x="45958" y="50840"/>
                    <a:pt x="46268" y="50840"/>
                  </a:cubicBezTo>
                  <a:close/>
                  <a:moveTo>
                    <a:pt x="50006" y="50840"/>
                  </a:moveTo>
                  <a:cubicBezTo>
                    <a:pt x="50316" y="50840"/>
                    <a:pt x="50578" y="51090"/>
                    <a:pt x="50578" y="51411"/>
                  </a:cubicBezTo>
                  <a:cubicBezTo>
                    <a:pt x="50578" y="51721"/>
                    <a:pt x="50316" y="51971"/>
                    <a:pt x="50006" y="51971"/>
                  </a:cubicBezTo>
                  <a:cubicBezTo>
                    <a:pt x="49697" y="51971"/>
                    <a:pt x="49447" y="51721"/>
                    <a:pt x="49447" y="51411"/>
                  </a:cubicBezTo>
                  <a:cubicBezTo>
                    <a:pt x="49447" y="51090"/>
                    <a:pt x="49697" y="50840"/>
                    <a:pt x="50006" y="50840"/>
                  </a:cubicBezTo>
                  <a:close/>
                  <a:moveTo>
                    <a:pt x="53733" y="50840"/>
                  </a:moveTo>
                  <a:cubicBezTo>
                    <a:pt x="54031" y="50840"/>
                    <a:pt x="54293" y="51090"/>
                    <a:pt x="54293" y="51411"/>
                  </a:cubicBezTo>
                  <a:cubicBezTo>
                    <a:pt x="54293" y="51709"/>
                    <a:pt x="54043" y="51971"/>
                    <a:pt x="53733" y="51971"/>
                  </a:cubicBezTo>
                  <a:cubicBezTo>
                    <a:pt x="53412" y="51971"/>
                    <a:pt x="53162" y="51721"/>
                    <a:pt x="53162" y="51411"/>
                  </a:cubicBezTo>
                  <a:cubicBezTo>
                    <a:pt x="53173" y="51090"/>
                    <a:pt x="53412" y="50840"/>
                    <a:pt x="53733" y="50840"/>
                  </a:cubicBezTo>
                  <a:close/>
                  <a:moveTo>
                    <a:pt x="57460" y="50840"/>
                  </a:moveTo>
                  <a:cubicBezTo>
                    <a:pt x="57781" y="50840"/>
                    <a:pt x="58031" y="51090"/>
                    <a:pt x="58031" y="51411"/>
                  </a:cubicBezTo>
                  <a:cubicBezTo>
                    <a:pt x="58031" y="51721"/>
                    <a:pt x="57781" y="51971"/>
                    <a:pt x="57460" y="51971"/>
                  </a:cubicBezTo>
                  <a:cubicBezTo>
                    <a:pt x="57150" y="51971"/>
                    <a:pt x="56900" y="51721"/>
                    <a:pt x="56900" y="51411"/>
                  </a:cubicBezTo>
                  <a:cubicBezTo>
                    <a:pt x="56900" y="51090"/>
                    <a:pt x="57150" y="50840"/>
                    <a:pt x="57460" y="50840"/>
                  </a:cubicBezTo>
                  <a:close/>
                  <a:moveTo>
                    <a:pt x="61186" y="50840"/>
                  </a:moveTo>
                  <a:cubicBezTo>
                    <a:pt x="61484" y="50840"/>
                    <a:pt x="61746" y="51090"/>
                    <a:pt x="61746" y="51411"/>
                  </a:cubicBezTo>
                  <a:cubicBezTo>
                    <a:pt x="61746" y="51709"/>
                    <a:pt x="61496" y="51971"/>
                    <a:pt x="61186" y="51971"/>
                  </a:cubicBezTo>
                  <a:cubicBezTo>
                    <a:pt x="60877" y="51971"/>
                    <a:pt x="60615" y="51721"/>
                    <a:pt x="60615" y="51411"/>
                  </a:cubicBezTo>
                  <a:cubicBezTo>
                    <a:pt x="60639" y="51090"/>
                    <a:pt x="60877" y="50840"/>
                    <a:pt x="61186" y="50840"/>
                  </a:cubicBezTo>
                  <a:close/>
                  <a:moveTo>
                    <a:pt x="64925" y="50840"/>
                  </a:moveTo>
                  <a:cubicBezTo>
                    <a:pt x="65234" y="50840"/>
                    <a:pt x="65485" y="51090"/>
                    <a:pt x="65485" y="51411"/>
                  </a:cubicBezTo>
                  <a:cubicBezTo>
                    <a:pt x="65485" y="51721"/>
                    <a:pt x="65234" y="51971"/>
                    <a:pt x="64925" y="51971"/>
                  </a:cubicBezTo>
                  <a:cubicBezTo>
                    <a:pt x="64603" y="51971"/>
                    <a:pt x="64353" y="51721"/>
                    <a:pt x="64353" y="51411"/>
                  </a:cubicBezTo>
                  <a:cubicBezTo>
                    <a:pt x="64353" y="51090"/>
                    <a:pt x="64603" y="50840"/>
                    <a:pt x="64925" y="50840"/>
                  </a:cubicBezTo>
                  <a:close/>
                  <a:moveTo>
                    <a:pt x="68640" y="50840"/>
                  </a:moveTo>
                  <a:cubicBezTo>
                    <a:pt x="68937" y="50840"/>
                    <a:pt x="69211" y="51090"/>
                    <a:pt x="69211" y="51411"/>
                  </a:cubicBezTo>
                  <a:cubicBezTo>
                    <a:pt x="69211" y="51709"/>
                    <a:pt x="68949" y="51971"/>
                    <a:pt x="68640" y="51971"/>
                  </a:cubicBezTo>
                  <a:cubicBezTo>
                    <a:pt x="68330" y="51971"/>
                    <a:pt x="68080" y="51721"/>
                    <a:pt x="68080" y="51411"/>
                  </a:cubicBezTo>
                  <a:cubicBezTo>
                    <a:pt x="68092" y="51090"/>
                    <a:pt x="68330" y="50840"/>
                    <a:pt x="68640" y="50840"/>
                  </a:cubicBezTo>
                  <a:close/>
                  <a:moveTo>
                    <a:pt x="72366" y="50840"/>
                  </a:moveTo>
                  <a:cubicBezTo>
                    <a:pt x="72676" y="50840"/>
                    <a:pt x="72926" y="51090"/>
                    <a:pt x="72926" y="51411"/>
                  </a:cubicBezTo>
                  <a:cubicBezTo>
                    <a:pt x="72926" y="51721"/>
                    <a:pt x="72676" y="51971"/>
                    <a:pt x="72366" y="51971"/>
                  </a:cubicBezTo>
                  <a:cubicBezTo>
                    <a:pt x="72045" y="51971"/>
                    <a:pt x="71795" y="51721"/>
                    <a:pt x="71795" y="51411"/>
                  </a:cubicBezTo>
                  <a:cubicBezTo>
                    <a:pt x="71795" y="51090"/>
                    <a:pt x="72069" y="50840"/>
                    <a:pt x="72366" y="50840"/>
                  </a:cubicBezTo>
                  <a:close/>
                  <a:moveTo>
                    <a:pt x="76093" y="50840"/>
                  </a:moveTo>
                  <a:cubicBezTo>
                    <a:pt x="76391" y="50840"/>
                    <a:pt x="76664" y="51090"/>
                    <a:pt x="76664" y="51411"/>
                  </a:cubicBezTo>
                  <a:cubicBezTo>
                    <a:pt x="76664" y="51709"/>
                    <a:pt x="76403" y="51971"/>
                    <a:pt x="76093" y="51971"/>
                  </a:cubicBezTo>
                  <a:cubicBezTo>
                    <a:pt x="75795" y="51971"/>
                    <a:pt x="75533" y="51721"/>
                    <a:pt x="75533" y="51411"/>
                  </a:cubicBezTo>
                  <a:cubicBezTo>
                    <a:pt x="75533" y="51090"/>
                    <a:pt x="75783" y="50840"/>
                    <a:pt x="76093" y="50840"/>
                  </a:cubicBezTo>
                  <a:close/>
                  <a:moveTo>
                    <a:pt x="79712" y="50840"/>
                  </a:moveTo>
                  <a:cubicBezTo>
                    <a:pt x="80010" y="50840"/>
                    <a:pt x="80284" y="51090"/>
                    <a:pt x="80284" y="51411"/>
                  </a:cubicBezTo>
                  <a:cubicBezTo>
                    <a:pt x="80284" y="51709"/>
                    <a:pt x="80022" y="51971"/>
                    <a:pt x="79712" y="51971"/>
                  </a:cubicBezTo>
                  <a:cubicBezTo>
                    <a:pt x="79403" y="51971"/>
                    <a:pt x="79153" y="51721"/>
                    <a:pt x="79153" y="51411"/>
                  </a:cubicBezTo>
                  <a:cubicBezTo>
                    <a:pt x="79165" y="51090"/>
                    <a:pt x="79403" y="50840"/>
                    <a:pt x="79712" y="50840"/>
                  </a:cubicBezTo>
                  <a:close/>
                  <a:moveTo>
                    <a:pt x="83451" y="50840"/>
                  </a:moveTo>
                  <a:cubicBezTo>
                    <a:pt x="83761" y="50840"/>
                    <a:pt x="84011" y="51090"/>
                    <a:pt x="84011" y="51411"/>
                  </a:cubicBezTo>
                  <a:cubicBezTo>
                    <a:pt x="84011" y="51721"/>
                    <a:pt x="83761" y="51971"/>
                    <a:pt x="83451" y="51971"/>
                  </a:cubicBezTo>
                  <a:cubicBezTo>
                    <a:pt x="83141" y="51971"/>
                    <a:pt x="82880" y="51721"/>
                    <a:pt x="82880" y="51411"/>
                  </a:cubicBezTo>
                  <a:cubicBezTo>
                    <a:pt x="82880" y="51090"/>
                    <a:pt x="83141" y="50840"/>
                    <a:pt x="83451" y="50840"/>
                  </a:cubicBezTo>
                  <a:close/>
                  <a:moveTo>
                    <a:pt x="87166" y="50840"/>
                  </a:moveTo>
                  <a:cubicBezTo>
                    <a:pt x="87463" y="50840"/>
                    <a:pt x="87737" y="51090"/>
                    <a:pt x="87737" y="51411"/>
                  </a:cubicBezTo>
                  <a:cubicBezTo>
                    <a:pt x="87737" y="51709"/>
                    <a:pt x="87475" y="51971"/>
                    <a:pt x="87166" y="51971"/>
                  </a:cubicBezTo>
                  <a:cubicBezTo>
                    <a:pt x="86856" y="51971"/>
                    <a:pt x="86606" y="51721"/>
                    <a:pt x="86606" y="51411"/>
                  </a:cubicBezTo>
                  <a:cubicBezTo>
                    <a:pt x="86618" y="51090"/>
                    <a:pt x="86856" y="50840"/>
                    <a:pt x="87166" y="50840"/>
                  </a:cubicBezTo>
                  <a:close/>
                  <a:moveTo>
                    <a:pt x="90904" y="50840"/>
                  </a:moveTo>
                  <a:cubicBezTo>
                    <a:pt x="91214" y="50840"/>
                    <a:pt x="91464" y="51090"/>
                    <a:pt x="91464" y="51411"/>
                  </a:cubicBezTo>
                  <a:cubicBezTo>
                    <a:pt x="91464" y="51721"/>
                    <a:pt x="91214" y="51971"/>
                    <a:pt x="90904" y="51971"/>
                  </a:cubicBezTo>
                  <a:cubicBezTo>
                    <a:pt x="90595" y="51971"/>
                    <a:pt x="90345" y="51721"/>
                    <a:pt x="90345" y="51411"/>
                  </a:cubicBezTo>
                  <a:cubicBezTo>
                    <a:pt x="90345" y="51090"/>
                    <a:pt x="90595" y="50840"/>
                    <a:pt x="90904" y="50840"/>
                  </a:cubicBezTo>
                  <a:close/>
                  <a:moveTo>
                    <a:pt x="94631" y="50840"/>
                  </a:moveTo>
                  <a:cubicBezTo>
                    <a:pt x="94929" y="50840"/>
                    <a:pt x="95191" y="51090"/>
                    <a:pt x="95191" y="51411"/>
                  </a:cubicBezTo>
                  <a:cubicBezTo>
                    <a:pt x="95191" y="51709"/>
                    <a:pt x="94941" y="51971"/>
                    <a:pt x="94631" y="51971"/>
                  </a:cubicBezTo>
                  <a:cubicBezTo>
                    <a:pt x="94310" y="51971"/>
                    <a:pt x="94060" y="51721"/>
                    <a:pt x="94060" y="51411"/>
                  </a:cubicBezTo>
                  <a:cubicBezTo>
                    <a:pt x="94071" y="51090"/>
                    <a:pt x="94310" y="50840"/>
                    <a:pt x="94631" y="50840"/>
                  </a:cubicBezTo>
                  <a:close/>
                  <a:moveTo>
                    <a:pt x="98346" y="50840"/>
                  </a:moveTo>
                  <a:cubicBezTo>
                    <a:pt x="98655" y="50840"/>
                    <a:pt x="98905" y="51090"/>
                    <a:pt x="98905" y="51411"/>
                  </a:cubicBezTo>
                  <a:cubicBezTo>
                    <a:pt x="98905" y="51721"/>
                    <a:pt x="98655" y="51971"/>
                    <a:pt x="98346" y="51971"/>
                  </a:cubicBezTo>
                  <a:cubicBezTo>
                    <a:pt x="98036" y="51971"/>
                    <a:pt x="97786" y="51721"/>
                    <a:pt x="97786" y="51411"/>
                  </a:cubicBezTo>
                  <a:cubicBezTo>
                    <a:pt x="97786" y="51090"/>
                    <a:pt x="98036" y="50840"/>
                    <a:pt x="98346" y="50840"/>
                  </a:cubicBezTo>
                  <a:close/>
                  <a:moveTo>
                    <a:pt x="102084" y="50840"/>
                  </a:moveTo>
                  <a:cubicBezTo>
                    <a:pt x="102382" y="50840"/>
                    <a:pt x="102644" y="51090"/>
                    <a:pt x="102644" y="51411"/>
                  </a:cubicBezTo>
                  <a:cubicBezTo>
                    <a:pt x="102644" y="51709"/>
                    <a:pt x="102394" y="51971"/>
                    <a:pt x="102084" y="51971"/>
                  </a:cubicBezTo>
                  <a:cubicBezTo>
                    <a:pt x="101787" y="51971"/>
                    <a:pt x="101513" y="51721"/>
                    <a:pt x="101513" y="51411"/>
                  </a:cubicBezTo>
                  <a:cubicBezTo>
                    <a:pt x="101513" y="51090"/>
                    <a:pt x="101775" y="50840"/>
                    <a:pt x="102084" y="50840"/>
                  </a:cubicBezTo>
                  <a:close/>
                  <a:moveTo>
                    <a:pt x="105799" y="50840"/>
                  </a:moveTo>
                  <a:cubicBezTo>
                    <a:pt x="106121" y="50840"/>
                    <a:pt x="106371" y="51090"/>
                    <a:pt x="106371" y="51411"/>
                  </a:cubicBezTo>
                  <a:cubicBezTo>
                    <a:pt x="106371" y="51721"/>
                    <a:pt x="106109" y="51971"/>
                    <a:pt x="105799" y="51971"/>
                  </a:cubicBezTo>
                  <a:cubicBezTo>
                    <a:pt x="105490" y="51971"/>
                    <a:pt x="105239" y="51721"/>
                    <a:pt x="105239" y="51411"/>
                  </a:cubicBezTo>
                  <a:cubicBezTo>
                    <a:pt x="105239" y="51090"/>
                    <a:pt x="105490" y="50840"/>
                    <a:pt x="105799" y="50840"/>
                  </a:cubicBezTo>
                  <a:close/>
                  <a:moveTo>
                    <a:pt x="109538" y="50840"/>
                  </a:moveTo>
                  <a:cubicBezTo>
                    <a:pt x="109835" y="50840"/>
                    <a:pt x="110109" y="51090"/>
                    <a:pt x="110109" y="51411"/>
                  </a:cubicBezTo>
                  <a:cubicBezTo>
                    <a:pt x="110109" y="51709"/>
                    <a:pt x="109847" y="51971"/>
                    <a:pt x="109538" y="51971"/>
                  </a:cubicBezTo>
                  <a:cubicBezTo>
                    <a:pt x="109228" y="51971"/>
                    <a:pt x="108978" y="51721"/>
                    <a:pt x="108978" y="51411"/>
                  </a:cubicBezTo>
                  <a:cubicBezTo>
                    <a:pt x="108978" y="51090"/>
                    <a:pt x="109228" y="50840"/>
                    <a:pt x="109538" y="50840"/>
                  </a:cubicBezTo>
                  <a:close/>
                  <a:moveTo>
                    <a:pt x="113264" y="50840"/>
                  </a:moveTo>
                  <a:cubicBezTo>
                    <a:pt x="113574" y="50840"/>
                    <a:pt x="113824" y="51090"/>
                    <a:pt x="113824" y="51411"/>
                  </a:cubicBezTo>
                  <a:cubicBezTo>
                    <a:pt x="113824" y="51721"/>
                    <a:pt x="113574" y="51971"/>
                    <a:pt x="113264" y="51971"/>
                  </a:cubicBezTo>
                  <a:cubicBezTo>
                    <a:pt x="112943" y="51971"/>
                    <a:pt x="112693" y="51721"/>
                    <a:pt x="112693" y="51411"/>
                  </a:cubicBezTo>
                  <a:cubicBezTo>
                    <a:pt x="112693" y="51090"/>
                    <a:pt x="112943" y="50840"/>
                    <a:pt x="113264" y="50840"/>
                  </a:cubicBezTo>
                  <a:close/>
                  <a:moveTo>
                    <a:pt x="116991" y="50840"/>
                  </a:moveTo>
                  <a:cubicBezTo>
                    <a:pt x="117289" y="50840"/>
                    <a:pt x="117562" y="51090"/>
                    <a:pt x="117562" y="51411"/>
                  </a:cubicBezTo>
                  <a:cubicBezTo>
                    <a:pt x="117562" y="51709"/>
                    <a:pt x="117312" y="51971"/>
                    <a:pt x="116991" y="51971"/>
                  </a:cubicBezTo>
                  <a:cubicBezTo>
                    <a:pt x="116681" y="51971"/>
                    <a:pt x="116431" y="51721"/>
                    <a:pt x="116431" y="51411"/>
                  </a:cubicBezTo>
                  <a:cubicBezTo>
                    <a:pt x="116431" y="51090"/>
                    <a:pt x="116681" y="50840"/>
                    <a:pt x="116991" y="50840"/>
                  </a:cubicBezTo>
                  <a:close/>
                  <a:moveTo>
                    <a:pt x="120718" y="50840"/>
                  </a:moveTo>
                  <a:cubicBezTo>
                    <a:pt x="121027" y="50840"/>
                    <a:pt x="121277" y="51090"/>
                    <a:pt x="121277" y="51411"/>
                  </a:cubicBezTo>
                  <a:cubicBezTo>
                    <a:pt x="121277" y="51721"/>
                    <a:pt x="121027" y="51971"/>
                    <a:pt x="120718" y="51971"/>
                  </a:cubicBezTo>
                  <a:cubicBezTo>
                    <a:pt x="120408" y="51971"/>
                    <a:pt x="120146" y="51721"/>
                    <a:pt x="120146" y="51411"/>
                  </a:cubicBezTo>
                  <a:cubicBezTo>
                    <a:pt x="120146" y="51090"/>
                    <a:pt x="120420" y="50840"/>
                    <a:pt x="120718" y="50840"/>
                  </a:cubicBezTo>
                  <a:close/>
                  <a:moveTo>
                    <a:pt x="124456" y="50840"/>
                  </a:moveTo>
                  <a:cubicBezTo>
                    <a:pt x="124754" y="50840"/>
                    <a:pt x="125016" y="51090"/>
                    <a:pt x="125016" y="51411"/>
                  </a:cubicBezTo>
                  <a:cubicBezTo>
                    <a:pt x="125016" y="51709"/>
                    <a:pt x="124766" y="51971"/>
                    <a:pt x="124456" y="51971"/>
                  </a:cubicBezTo>
                  <a:cubicBezTo>
                    <a:pt x="124135" y="51971"/>
                    <a:pt x="123885" y="51721"/>
                    <a:pt x="123885" y="51411"/>
                  </a:cubicBezTo>
                  <a:cubicBezTo>
                    <a:pt x="123885" y="51090"/>
                    <a:pt x="124135" y="50840"/>
                    <a:pt x="124456" y="50840"/>
                  </a:cubicBezTo>
                  <a:close/>
                  <a:moveTo>
                    <a:pt x="128171" y="50840"/>
                  </a:moveTo>
                  <a:cubicBezTo>
                    <a:pt x="128480" y="50840"/>
                    <a:pt x="128742" y="51090"/>
                    <a:pt x="128742" y="51411"/>
                  </a:cubicBezTo>
                  <a:cubicBezTo>
                    <a:pt x="128742" y="51721"/>
                    <a:pt x="128480" y="51971"/>
                    <a:pt x="128171" y="51971"/>
                  </a:cubicBezTo>
                  <a:cubicBezTo>
                    <a:pt x="127861" y="51971"/>
                    <a:pt x="127611" y="51721"/>
                    <a:pt x="127611" y="51411"/>
                  </a:cubicBezTo>
                  <a:cubicBezTo>
                    <a:pt x="127611" y="51090"/>
                    <a:pt x="127861" y="50840"/>
                    <a:pt x="128171" y="50840"/>
                  </a:cubicBezTo>
                  <a:close/>
                  <a:moveTo>
                    <a:pt x="131898" y="50840"/>
                  </a:moveTo>
                  <a:cubicBezTo>
                    <a:pt x="132195" y="50840"/>
                    <a:pt x="132457" y="51090"/>
                    <a:pt x="132457" y="51411"/>
                  </a:cubicBezTo>
                  <a:cubicBezTo>
                    <a:pt x="132457" y="51709"/>
                    <a:pt x="132207" y="51971"/>
                    <a:pt x="131898" y="51971"/>
                  </a:cubicBezTo>
                  <a:cubicBezTo>
                    <a:pt x="131600" y="51971"/>
                    <a:pt x="131326" y="51721"/>
                    <a:pt x="131326" y="51411"/>
                  </a:cubicBezTo>
                  <a:cubicBezTo>
                    <a:pt x="131338" y="51090"/>
                    <a:pt x="131576" y="50840"/>
                    <a:pt x="131898" y="50840"/>
                  </a:cubicBezTo>
                  <a:close/>
                  <a:moveTo>
                    <a:pt x="135624" y="50840"/>
                  </a:moveTo>
                  <a:cubicBezTo>
                    <a:pt x="135946" y="50840"/>
                    <a:pt x="136196" y="51090"/>
                    <a:pt x="136196" y="51411"/>
                  </a:cubicBezTo>
                  <a:cubicBezTo>
                    <a:pt x="136196" y="51721"/>
                    <a:pt x="135934" y="51971"/>
                    <a:pt x="135624" y="51971"/>
                  </a:cubicBezTo>
                  <a:cubicBezTo>
                    <a:pt x="135315" y="51971"/>
                    <a:pt x="135065" y="51721"/>
                    <a:pt x="135065" y="51411"/>
                  </a:cubicBezTo>
                  <a:cubicBezTo>
                    <a:pt x="135065" y="51090"/>
                    <a:pt x="135315" y="50840"/>
                    <a:pt x="135624" y="50840"/>
                  </a:cubicBezTo>
                  <a:close/>
                  <a:moveTo>
                    <a:pt x="139351" y="50840"/>
                  </a:moveTo>
                  <a:cubicBezTo>
                    <a:pt x="139649" y="50840"/>
                    <a:pt x="139910" y="51090"/>
                    <a:pt x="139910" y="51411"/>
                  </a:cubicBezTo>
                  <a:cubicBezTo>
                    <a:pt x="139910" y="51709"/>
                    <a:pt x="139660" y="51971"/>
                    <a:pt x="139351" y="51971"/>
                  </a:cubicBezTo>
                  <a:cubicBezTo>
                    <a:pt x="139053" y="51971"/>
                    <a:pt x="138779" y="51721"/>
                    <a:pt x="138779" y="51411"/>
                  </a:cubicBezTo>
                  <a:cubicBezTo>
                    <a:pt x="138803" y="51090"/>
                    <a:pt x="139041" y="50840"/>
                    <a:pt x="139351" y="50840"/>
                  </a:cubicBezTo>
                  <a:close/>
                  <a:moveTo>
                    <a:pt x="143089" y="50840"/>
                  </a:moveTo>
                  <a:cubicBezTo>
                    <a:pt x="143399" y="50840"/>
                    <a:pt x="143649" y="51090"/>
                    <a:pt x="143649" y="51411"/>
                  </a:cubicBezTo>
                  <a:cubicBezTo>
                    <a:pt x="143649" y="51721"/>
                    <a:pt x="143399" y="51971"/>
                    <a:pt x="143089" y="51971"/>
                  </a:cubicBezTo>
                  <a:cubicBezTo>
                    <a:pt x="142768" y="51971"/>
                    <a:pt x="142518" y="51721"/>
                    <a:pt x="142518" y="51411"/>
                  </a:cubicBezTo>
                  <a:cubicBezTo>
                    <a:pt x="142518" y="51090"/>
                    <a:pt x="142768" y="50840"/>
                    <a:pt x="143089" y="50840"/>
                  </a:cubicBezTo>
                  <a:close/>
                  <a:moveTo>
                    <a:pt x="146804" y="50840"/>
                  </a:moveTo>
                  <a:cubicBezTo>
                    <a:pt x="147102" y="50840"/>
                    <a:pt x="147376" y="51090"/>
                    <a:pt x="147376" y="51411"/>
                  </a:cubicBezTo>
                  <a:cubicBezTo>
                    <a:pt x="147376" y="51709"/>
                    <a:pt x="147114" y="51971"/>
                    <a:pt x="146804" y="51971"/>
                  </a:cubicBezTo>
                  <a:cubicBezTo>
                    <a:pt x="146495" y="51971"/>
                    <a:pt x="146245" y="51721"/>
                    <a:pt x="146245" y="51411"/>
                  </a:cubicBezTo>
                  <a:cubicBezTo>
                    <a:pt x="146257" y="51090"/>
                    <a:pt x="146495" y="50840"/>
                    <a:pt x="146804" y="50840"/>
                  </a:cubicBezTo>
                  <a:close/>
                  <a:moveTo>
                    <a:pt x="150543" y="50840"/>
                  </a:moveTo>
                  <a:cubicBezTo>
                    <a:pt x="150852" y="50840"/>
                    <a:pt x="151102" y="51090"/>
                    <a:pt x="151102" y="51411"/>
                  </a:cubicBezTo>
                  <a:cubicBezTo>
                    <a:pt x="151102" y="51721"/>
                    <a:pt x="150852" y="51971"/>
                    <a:pt x="150543" y="51971"/>
                  </a:cubicBezTo>
                  <a:cubicBezTo>
                    <a:pt x="150233" y="51971"/>
                    <a:pt x="149971" y="51721"/>
                    <a:pt x="149971" y="51411"/>
                  </a:cubicBezTo>
                  <a:cubicBezTo>
                    <a:pt x="149971" y="51090"/>
                    <a:pt x="150233" y="50840"/>
                    <a:pt x="150543" y="50840"/>
                  </a:cubicBezTo>
                  <a:close/>
                  <a:moveTo>
                    <a:pt x="3405" y="52697"/>
                  </a:moveTo>
                  <a:cubicBezTo>
                    <a:pt x="3703" y="52697"/>
                    <a:pt x="3977" y="52959"/>
                    <a:pt x="3977" y="53269"/>
                  </a:cubicBezTo>
                  <a:cubicBezTo>
                    <a:pt x="3977" y="53566"/>
                    <a:pt x="3727" y="53828"/>
                    <a:pt x="3405" y="53828"/>
                  </a:cubicBezTo>
                  <a:cubicBezTo>
                    <a:pt x="3096" y="53828"/>
                    <a:pt x="2846" y="53578"/>
                    <a:pt x="2846" y="53269"/>
                  </a:cubicBezTo>
                  <a:cubicBezTo>
                    <a:pt x="2858" y="52971"/>
                    <a:pt x="3096" y="52697"/>
                    <a:pt x="3405" y="52697"/>
                  </a:cubicBezTo>
                  <a:close/>
                  <a:moveTo>
                    <a:pt x="7132" y="52697"/>
                  </a:moveTo>
                  <a:cubicBezTo>
                    <a:pt x="7430" y="52697"/>
                    <a:pt x="7692" y="52959"/>
                    <a:pt x="7692" y="53269"/>
                  </a:cubicBezTo>
                  <a:cubicBezTo>
                    <a:pt x="7692" y="53566"/>
                    <a:pt x="7442" y="53828"/>
                    <a:pt x="7132" y="53828"/>
                  </a:cubicBezTo>
                  <a:cubicBezTo>
                    <a:pt x="6834" y="53828"/>
                    <a:pt x="6560" y="53578"/>
                    <a:pt x="6560" y="53269"/>
                  </a:cubicBezTo>
                  <a:cubicBezTo>
                    <a:pt x="6560" y="52959"/>
                    <a:pt x="6822" y="52697"/>
                    <a:pt x="7132" y="52697"/>
                  </a:cubicBezTo>
                  <a:close/>
                  <a:moveTo>
                    <a:pt x="10871" y="52697"/>
                  </a:moveTo>
                  <a:cubicBezTo>
                    <a:pt x="11168" y="52697"/>
                    <a:pt x="11430" y="52959"/>
                    <a:pt x="11430" y="53269"/>
                  </a:cubicBezTo>
                  <a:cubicBezTo>
                    <a:pt x="11430" y="53566"/>
                    <a:pt x="11180" y="53828"/>
                    <a:pt x="10871" y="53828"/>
                  </a:cubicBezTo>
                  <a:cubicBezTo>
                    <a:pt x="10573" y="53828"/>
                    <a:pt x="10299" y="53578"/>
                    <a:pt x="10299" y="53269"/>
                  </a:cubicBezTo>
                  <a:cubicBezTo>
                    <a:pt x="10299" y="52959"/>
                    <a:pt x="10549" y="52697"/>
                    <a:pt x="10871" y="52697"/>
                  </a:cubicBezTo>
                  <a:close/>
                  <a:moveTo>
                    <a:pt x="14585" y="52697"/>
                  </a:moveTo>
                  <a:cubicBezTo>
                    <a:pt x="14883" y="52697"/>
                    <a:pt x="15157" y="52959"/>
                    <a:pt x="15157" y="53269"/>
                  </a:cubicBezTo>
                  <a:cubicBezTo>
                    <a:pt x="15157" y="53566"/>
                    <a:pt x="14895" y="53828"/>
                    <a:pt x="14585" y="53828"/>
                  </a:cubicBezTo>
                  <a:cubicBezTo>
                    <a:pt x="14288" y="53828"/>
                    <a:pt x="14014" y="53578"/>
                    <a:pt x="14014" y="53269"/>
                  </a:cubicBezTo>
                  <a:cubicBezTo>
                    <a:pt x="14014" y="52959"/>
                    <a:pt x="14276" y="52697"/>
                    <a:pt x="14585" y="52697"/>
                  </a:cubicBezTo>
                  <a:close/>
                  <a:moveTo>
                    <a:pt x="18324" y="52697"/>
                  </a:moveTo>
                  <a:cubicBezTo>
                    <a:pt x="18622" y="52697"/>
                    <a:pt x="18883" y="52959"/>
                    <a:pt x="18883" y="53269"/>
                  </a:cubicBezTo>
                  <a:cubicBezTo>
                    <a:pt x="18883" y="53566"/>
                    <a:pt x="18633" y="53828"/>
                    <a:pt x="18324" y="53828"/>
                  </a:cubicBezTo>
                  <a:cubicBezTo>
                    <a:pt x="18026" y="53828"/>
                    <a:pt x="17752" y="53578"/>
                    <a:pt x="17752" y="53269"/>
                  </a:cubicBezTo>
                  <a:cubicBezTo>
                    <a:pt x="17752" y="52959"/>
                    <a:pt x="18014" y="52697"/>
                    <a:pt x="18324" y="52697"/>
                  </a:cubicBezTo>
                  <a:close/>
                  <a:moveTo>
                    <a:pt x="22039" y="52697"/>
                  </a:moveTo>
                  <a:cubicBezTo>
                    <a:pt x="22336" y="52697"/>
                    <a:pt x="22610" y="52959"/>
                    <a:pt x="22610" y="53269"/>
                  </a:cubicBezTo>
                  <a:cubicBezTo>
                    <a:pt x="22610" y="53566"/>
                    <a:pt x="22360" y="53828"/>
                    <a:pt x="22039" y="53828"/>
                  </a:cubicBezTo>
                  <a:cubicBezTo>
                    <a:pt x="21729" y="53828"/>
                    <a:pt x="21479" y="53578"/>
                    <a:pt x="21479" y="53269"/>
                  </a:cubicBezTo>
                  <a:cubicBezTo>
                    <a:pt x="21479" y="52959"/>
                    <a:pt x="21729" y="52697"/>
                    <a:pt x="22039" y="52697"/>
                  </a:cubicBezTo>
                  <a:close/>
                  <a:moveTo>
                    <a:pt x="25777" y="52697"/>
                  </a:moveTo>
                  <a:cubicBezTo>
                    <a:pt x="26075" y="52697"/>
                    <a:pt x="26349" y="52959"/>
                    <a:pt x="26349" y="53269"/>
                  </a:cubicBezTo>
                  <a:cubicBezTo>
                    <a:pt x="26349" y="53566"/>
                    <a:pt x="26087" y="53828"/>
                    <a:pt x="25777" y="53828"/>
                  </a:cubicBezTo>
                  <a:cubicBezTo>
                    <a:pt x="25468" y="53828"/>
                    <a:pt x="25206" y="53578"/>
                    <a:pt x="25206" y="53269"/>
                  </a:cubicBezTo>
                  <a:cubicBezTo>
                    <a:pt x="25206" y="52959"/>
                    <a:pt x="25468" y="52697"/>
                    <a:pt x="25777" y="52697"/>
                  </a:cubicBezTo>
                  <a:close/>
                  <a:moveTo>
                    <a:pt x="29504" y="52697"/>
                  </a:moveTo>
                  <a:cubicBezTo>
                    <a:pt x="29801" y="52697"/>
                    <a:pt x="30063" y="52959"/>
                    <a:pt x="30063" y="53269"/>
                  </a:cubicBezTo>
                  <a:cubicBezTo>
                    <a:pt x="30063" y="53566"/>
                    <a:pt x="29813" y="53828"/>
                    <a:pt x="29504" y="53828"/>
                  </a:cubicBezTo>
                  <a:cubicBezTo>
                    <a:pt x="29182" y="53828"/>
                    <a:pt x="28932" y="53578"/>
                    <a:pt x="28932" y="53269"/>
                  </a:cubicBezTo>
                  <a:cubicBezTo>
                    <a:pt x="28932" y="52959"/>
                    <a:pt x="29182" y="52697"/>
                    <a:pt x="29504" y="52697"/>
                  </a:cubicBezTo>
                  <a:close/>
                  <a:moveTo>
                    <a:pt x="33230" y="52697"/>
                  </a:moveTo>
                  <a:cubicBezTo>
                    <a:pt x="33528" y="52697"/>
                    <a:pt x="33802" y="52959"/>
                    <a:pt x="33802" y="53269"/>
                  </a:cubicBezTo>
                  <a:cubicBezTo>
                    <a:pt x="33802" y="53566"/>
                    <a:pt x="33552" y="53828"/>
                    <a:pt x="33230" y="53828"/>
                  </a:cubicBezTo>
                  <a:cubicBezTo>
                    <a:pt x="32921" y="53828"/>
                    <a:pt x="32671" y="53578"/>
                    <a:pt x="32671" y="53269"/>
                  </a:cubicBezTo>
                  <a:cubicBezTo>
                    <a:pt x="32671" y="52959"/>
                    <a:pt x="32921" y="52697"/>
                    <a:pt x="33230" y="52697"/>
                  </a:cubicBezTo>
                  <a:close/>
                  <a:moveTo>
                    <a:pt x="36957" y="52697"/>
                  </a:moveTo>
                  <a:cubicBezTo>
                    <a:pt x="37255" y="52697"/>
                    <a:pt x="37517" y="52959"/>
                    <a:pt x="37517" y="53269"/>
                  </a:cubicBezTo>
                  <a:cubicBezTo>
                    <a:pt x="37517" y="53566"/>
                    <a:pt x="37267" y="53828"/>
                    <a:pt x="36957" y="53828"/>
                  </a:cubicBezTo>
                  <a:cubicBezTo>
                    <a:pt x="36648" y="53828"/>
                    <a:pt x="36386" y="53578"/>
                    <a:pt x="36386" y="53269"/>
                  </a:cubicBezTo>
                  <a:cubicBezTo>
                    <a:pt x="36409" y="52971"/>
                    <a:pt x="36648" y="52697"/>
                    <a:pt x="36957" y="52697"/>
                  </a:cubicBezTo>
                  <a:close/>
                  <a:moveTo>
                    <a:pt x="40672" y="52697"/>
                  </a:moveTo>
                  <a:cubicBezTo>
                    <a:pt x="40970" y="52697"/>
                    <a:pt x="41243" y="52959"/>
                    <a:pt x="41243" y="53269"/>
                  </a:cubicBezTo>
                  <a:cubicBezTo>
                    <a:pt x="41243" y="53566"/>
                    <a:pt x="40993" y="53828"/>
                    <a:pt x="40672" y="53828"/>
                  </a:cubicBezTo>
                  <a:cubicBezTo>
                    <a:pt x="40374" y="53828"/>
                    <a:pt x="40112" y="53578"/>
                    <a:pt x="40112" y="53269"/>
                  </a:cubicBezTo>
                  <a:cubicBezTo>
                    <a:pt x="40112" y="52959"/>
                    <a:pt x="40362" y="52697"/>
                    <a:pt x="40672" y="52697"/>
                  </a:cubicBezTo>
                  <a:close/>
                  <a:moveTo>
                    <a:pt x="44410" y="52697"/>
                  </a:moveTo>
                  <a:cubicBezTo>
                    <a:pt x="44708" y="52697"/>
                    <a:pt x="44982" y="52959"/>
                    <a:pt x="44982" y="53269"/>
                  </a:cubicBezTo>
                  <a:cubicBezTo>
                    <a:pt x="44982" y="53566"/>
                    <a:pt x="44720" y="53828"/>
                    <a:pt x="44410" y="53828"/>
                  </a:cubicBezTo>
                  <a:cubicBezTo>
                    <a:pt x="44113" y="53828"/>
                    <a:pt x="43851" y="53578"/>
                    <a:pt x="43851" y="53269"/>
                  </a:cubicBezTo>
                  <a:cubicBezTo>
                    <a:pt x="43851" y="52959"/>
                    <a:pt x="44101" y="52697"/>
                    <a:pt x="44410" y="52697"/>
                  </a:cubicBezTo>
                  <a:close/>
                  <a:moveTo>
                    <a:pt x="48137" y="52697"/>
                  </a:moveTo>
                  <a:cubicBezTo>
                    <a:pt x="48435" y="52697"/>
                    <a:pt x="48697" y="52959"/>
                    <a:pt x="48697" y="53269"/>
                  </a:cubicBezTo>
                  <a:cubicBezTo>
                    <a:pt x="48697" y="53566"/>
                    <a:pt x="48447" y="53828"/>
                    <a:pt x="48137" y="53828"/>
                  </a:cubicBezTo>
                  <a:cubicBezTo>
                    <a:pt x="47839" y="53828"/>
                    <a:pt x="47566" y="53578"/>
                    <a:pt x="47566" y="53269"/>
                  </a:cubicBezTo>
                  <a:cubicBezTo>
                    <a:pt x="47566" y="52959"/>
                    <a:pt x="47839" y="52697"/>
                    <a:pt x="48137" y="52697"/>
                  </a:cubicBezTo>
                  <a:close/>
                  <a:moveTo>
                    <a:pt x="51864" y="52697"/>
                  </a:moveTo>
                  <a:cubicBezTo>
                    <a:pt x="52161" y="52697"/>
                    <a:pt x="52435" y="52959"/>
                    <a:pt x="52435" y="53269"/>
                  </a:cubicBezTo>
                  <a:cubicBezTo>
                    <a:pt x="52435" y="53566"/>
                    <a:pt x="52185" y="53828"/>
                    <a:pt x="51864" y="53828"/>
                  </a:cubicBezTo>
                  <a:cubicBezTo>
                    <a:pt x="51566" y="53828"/>
                    <a:pt x="51304" y="53578"/>
                    <a:pt x="51304" y="53269"/>
                  </a:cubicBezTo>
                  <a:cubicBezTo>
                    <a:pt x="51304" y="52959"/>
                    <a:pt x="51554" y="52697"/>
                    <a:pt x="51864" y="52697"/>
                  </a:cubicBezTo>
                  <a:close/>
                  <a:moveTo>
                    <a:pt x="55602" y="52697"/>
                  </a:moveTo>
                  <a:cubicBezTo>
                    <a:pt x="55900" y="52697"/>
                    <a:pt x="56174" y="52959"/>
                    <a:pt x="56174" y="53269"/>
                  </a:cubicBezTo>
                  <a:cubicBezTo>
                    <a:pt x="56174" y="53566"/>
                    <a:pt x="55912" y="53828"/>
                    <a:pt x="55602" y="53828"/>
                  </a:cubicBezTo>
                  <a:cubicBezTo>
                    <a:pt x="55293" y="53828"/>
                    <a:pt x="55043" y="53578"/>
                    <a:pt x="55043" y="53269"/>
                  </a:cubicBezTo>
                  <a:cubicBezTo>
                    <a:pt x="55043" y="52959"/>
                    <a:pt x="55293" y="52697"/>
                    <a:pt x="55602" y="52697"/>
                  </a:cubicBezTo>
                  <a:close/>
                  <a:moveTo>
                    <a:pt x="59329" y="52697"/>
                  </a:moveTo>
                  <a:cubicBezTo>
                    <a:pt x="59627" y="52697"/>
                    <a:pt x="59889" y="52959"/>
                    <a:pt x="59889" y="53269"/>
                  </a:cubicBezTo>
                  <a:cubicBezTo>
                    <a:pt x="59889" y="53566"/>
                    <a:pt x="59639" y="53828"/>
                    <a:pt x="59329" y="53828"/>
                  </a:cubicBezTo>
                  <a:cubicBezTo>
                    <a:pt x="59008" y="53828"/>
                    <a:pt x="58757" y="53578"/>
                    <a:pt x="58757" y="53269"/>
                  </a:cubicBezTo>
                  <a:cubicBezTo>
                    <a:pt x="58757" y="52959"/>
                    <a:pt x="59008" y="52697"/>
                    <a:pt x="59329" y="52697"/>
                  </a:cubicBezTo>
                  <a:close/>
                  <a:moveTo>
                    <a:pt x="63056" y="52697"/>
                  </a:moveTo>
                  <a:cubicBezTo>
                    <a:pt x="63353" y="52697"/>
                    <a:pt x="63627" y="52959"/>
                    <a:pt x="63627" y="53269"/>
                  </a:cubicBezTo>
                  <a:cubicBezTo>
                    <a:pt x="63627" y="53566"/>
                    <a:pt x="63377" y="53828"/>
                    <a:pt x="63056" y="53828"/>
                  </a:cubicBezTo>
                  <a:cubicBezTo>
                    <a:pt x="62746" y="53828"/>
                    <a:pt x="62496" y="53578"/>
                    <a:pt x="62496" y="53269"/>
                  </a:cubicBezTo>
                  <a:cubicBezTo>
                    <a:pt x="62496" y="52959"/>
                    <a:pt x="62746" y="52697"/>
                    <a:pt x="63056" y="52697"/>
                  </a:cubicBezTo>
                  <a:close/>
                  <a:moveTo>
                    <a:pt x="66782" y="52697"/>
                  </a:moveTo>
                  <a:cubicBezTo>
                    <a:pt x="67080" y="52697"/>
                    <a:pt x="67342" y="52959"/>
                    <a:pt x="67342" y="53269"/>
                  </a:cubicBezTo>
                  <a:cubicBezTo>
                    <a:pt x="67342" y="53566"/>
                    <a:pt x="67092" y="53828"/>
                    <a:pt x="66782" y="53828"/>
                  </a:cubicBezTo>
                  <a:cubicBezTo>
                    <a:pt x="66473" y="53828"/>
                    <a:pt x="66211" y="53578"/>
                    <a:pt x="66211" y="53269"/>
                  </a:cubicBezTo>
                  <a:cubicBezTo>
                    <a:pt x="66211" y="52959"/>
                    <a:pt x="66473" y="52697"/>
                    <a:pt x="66782" y="52697"/>
                  </a:cubicBezTo>
                  <a:close/>
                  <a:moveTo>
                    <a:pt x="70509" y="52697"/>
                  </a:moveTo>
                  <a:cubicBezTo>
                    <a:pt x="70807" y="52697"/>
                    <a:pt x="71080" y="52959"/>
                    <a:pt x="71080" y="53269"/>
                  </a:cubicBezTo>
                  <a:cubicBezTo>
                    <a:pt x="71080" y="53566"/>
                    <a:pt x="70830" y="53828"/>
                    <a:pt x="70509" y="53828"/>
                  </a:cubicBezTo>
                  <a:cubicBezTo>
                    <a:pt x="70199" y="53828"/>
                    <a:pt x="69949" y="53578"/>
                    <a:pt x="69949" y="53269"/>
                  </a:cubicBezTo>
                  <a:cubicBezTo>
                    <a:pt x="69949" y="52971"/>
                    <a:pt x="70199" y="52697"/>
                    <a:pt x="70509" y="52697"/>
                  </a:cubicBezTo>
                  <a:close/>
                  <a:moveTo>
                    <a:pt x="74236" y="52697"/>
                  </a:moveTo>
                  <a:cubicBezTo>
                    <a:pt x="74533" y="52697"/>
                    <a:pt x="74795" y="52959"/>
                    <a:pt x="74795" y="53269"/>
                  </a:cubicBezTo>
                  <a:cubicBezTo>
                    <a:pt x="74795" y="53566"/>
                    <a:pt x="74545" y="53828"/>
                    <a:pt x="74236" y="53828"/>
                  </a:cubicBezTo>
                  <a:cubicBezTo>
                    <a:pt x="73938" y="53828"/>
                    <a:pt x="73676" y="53578"/>
                    <a:pt x="73676" y="53269"/>
                  </a:cubicBezTo>
                  <a:cubicBezTo>
                    <a:pt x="73676" y="52959"/>
                    <a:pt x="73926" y="52697"/>
                    <a:pt x="74236" y="52697"/>
                  </a:cubicBezTo>
                  <a:close/>
                  <a:moveTo>
                    <a:pt x="77855" y="52697"/>
                  </a:moveTo>
                  <a:cubicBezTo>
                    <a:pt x="78153" y="52697"/>
                    <a:pt x="78415" y="52959"/>
                    <a:pt x="78415" y="53269"/>
                  </a:cubicBezTo>
                  <a:cubicBezTo>
                    <a:pt x="78415" y="53566"/>
                    <a:pt x="78165" y="53828"/>
                    <a:pt x="77855" y="53828"/>
                  </a:cubicBezTo>
                  <a:cubicBezTo>
                    <a:pt x="77546" y="53828"/>
                    <a:pt x="77284" y="53578"/>
                    <a:pt x="77284" y="53269"/>
                  </a:cubicBezTo>
                  <a:cubicBezTo>
                    <a:pt x="77284" y="52959"/>
                    <a:pt x="77546" y="52697"/>
                    <a:pt x="77855" y="52697"/>
                  </a:cubicBezTo>
                  <a:close/>
                  <a:moveTo>
                    <a:pt x="81570" y="52697"/>
                  </a:moveTo>
                  <a:cubicBezTo>
                    <a:pt x="81868" y="52697"/>
                    <a:pt x="82141" y="52959"/>
                    <a:pt x="82141" y="53269"/>
                  </a:cubicBezTo>
                  <a:cubicBezTo>
                    <a:pt x="82141" y="53566"/>
                    <a:pt x="81879" y="53828"/>
                    <a:pt x="81570" y="53828"/>
                  </a:cubicBezTo>
                  <a:cubicBezTo>
                    <a:pt x="81260" y="53828"/>
                    <a:pt x="81010" y="53578"/>
                    <a:pt x="81010" y="53269"/>
                  </a:cubicBezTo>
                  <a:cubicBezTo>
                    <a:pt x="81010" y="52959"/>
                    <a:pt x="81260" y="52697"/>
                    <a:pt x="81570" y="52697"/>
                  </a:cubicBezTo>
                  <a:close/>
                  <a:moveTo>
                    <a:pt x="85308" y="52697"/>
                  </a:moveTo>
                  <a:cubicBezTo>
                    <a:pt x="85606" y="52697"/>
                    <a:pt x="85880" y="52959"/>
                    <a:pt x="85880" y="53269"/>
                  </a:cubicBezTo>
                  <a:cubicBezTo>
                    <a:pt x="85880" y="53566"/>
                    <a:pt x="85618" y="53828"/>
                    <a:pt x="85308" y="53828"/>
                  </a:cubicBezTo>
                  <a:cubicBezTo>
                    <a:pt x="84999" y="53828"/>
                    <a:pt x="84749" y="53578"/>
                    <a:pt x="84749" y="53269"/>
                  </a:cubicBezTo>
                  <a:cubicBezTo>
                    <a:pt x="84749" y="52959"/>
                    <a:pt x="84999" y="52697"/>
                    <a:pt x="85308" y="52697"/>
                  </a:cubicBezTo>
                  <a:close/>
                  <a:moveTo>
                    <a:pt x="89035" y="52697"/>
                  </a:moveTo>
                  <a:cubicBezTo>
                    <a:pt x="89333" y="52697"/>
                    <a:pt x="89595" y="52959"/>
                    <a:pt x="89595" y="53269"/>
                  </a:cubicBezTo>
                  <a:cubicBezTo>
                    <a:pt x="89595" y="53566"/>
                    <a:pt x="89345" y="53828"/>
                    <a:pt x="89035" y="53828"/>
                  </a:cubicBezTo>
                  <a:cubicBezTo>
                    <a:pt x="88714" y="53828"/>
                    <a:pt x="88464" y="53578"/>
                    <a:pt x="88464" y="53269"/>
                  </a:cubicBezTo>
                  <a:cubicBezTo>
                    <a:pt x="88464" y="52959"/>
                    <a:pt x="88714" y="52697"/>
                    <a:pt x="89035" y="52697"/>
                  </a:cubicBezTo>
                  <a:close/>
                  <a:moveTo>
                    <a:pt x="92762" y="52697"/>
                  </a:moveTo>
                  <a:cubicBezTo>
                    <a:pt x="93059" y="52697"/>
                    <a:pt x="93333" y="52959"/>
                    <a:pt x="93333" y="53269"/>
                  </a:cubicBezTo>
                  <a:cubicBezTo>
                    <a:pt x="93333" y="53566"/>
                    <a:pt x="93071" y="53828"/>
                    <a:pt x="92762" y="53828"/>
                  </a:cubicBezTo>
                  <a:cubicBezTo>
                    <a:pt x="92452" y="53828"/>
                    <a:pt x="92202" y="53578"/>
                    <a:pt x="92202" y="53269"/>
                  </a:cubicBezTo>
                  <a:cubicBezTo>
                    <a:pt x="92202" y="52971"/>
                    <a:pt x="92452" y="52697"/>
                    <a:pt x="92762" y="52697"/>
                  </a:cubicBezTo>
                  <a:close/>
                  <a:moveTo>
                    <a:pt x="96488" y="52697"/>
                  </a:moveTo>
                  <a:cubicBezTo>
                    <a:pt x="96786" y="52697"/>
                    <a:pt x="97048" y="52959"/>
                    <a:pt x="97048" y="53269"/>
                  </a:cubicBezTo>
                  <a:cubicBezTo>
                    <a:pt x="97048" y="53566"/>
                    <a:pt x="96798" y="53828"/>
                    <a:pt x="96488" y="53828"/>
                  </a:cubicBezTo>
                  <a:cubicBezTo>
                    <a:pt x="96191" y="53828"/>
                    <a:pt x="95917" y="53578"/>
                    <a:pt x="95917" y="53269"/>
                  </a:cubicBezTo>
                  <a:cubicBezTo>
                    <a:pt x="95917" y="52971"/>
                    <a:pt x="96179" y="52697"/>
                    <a:pt x="96488" y="52697"/>
                  </a:cubicBezTo>
                  <a:close/>
                  <a:moveTo>
                    <a:pt x="100203" y="52697"/>
                  </a:moveTo>
                  <a:cubicBezTo>
                    <a:pt x="100501" y="52697"/>
                    <a:pt x="100775" y="52959"/>
                    <a:pt x="100775" y="53269"/>
                  </a:cubicBezTo>
                  <a:cubicBezTo>
                    <a:pt x="100775" y="53566"/>
                    <a:pt x="100513" y="53828"/>
                    <a:pt x="100203" y="53828"/>
                  </a:cubicBezTo>
                  <a:cubicBezTo>
                    <a:pt x="99905" y="53828"/>
                    <a:pt x="99644" y="53578"/>
                    <a:pt x="99644" y="53269"/>
                  </a:cubicBezTo>
                  <a:cubicBezTo>
                    <a:pt x="99644" y="52959"/>
                    <a:pt x="99894" y="52697"/>
                    <a:pt x="100203" y="52697"/>
                  </a:cubicBezTo>
                  <a:close/>
                  <a:moveTo>
                    <a:pt x="103942" y="52697"/>
                  </a:moveTo>
                  <a:cubicBezTo>
                    <a:pt x="104239" y="52697"/>
                    <a:pt x="104513" y="52959"/>
                    <a:pt x="104513" y="53269"/>
                  </a:cubicBezTo>
                  <a:cubicBezTo>
                    <a:pt x="104513" y="53566"/>
                    <a:pt x="104251" y="53828"/>
                    <a:pt x="103942" y="53828"/>
                  </a:cubicBezTo>
                  <a:cubicBezTo>
                    <a:pt x="103644" y="53828"/>
                    <a:pt x="103382" y="53578"/>
                    <a:pt x="103382" y="53269"/>
                  </a:cubicBezTo>
                  <a:cubicBezTo>
                    <a:pt x="103382" y="52959"/>
                    <a:pt x="103632" y="52697"/>
                    <a:pt x="103942" y="52697"/>
                  </a:cubicBezTo>
                  <a:close/>
                  <a:moveTo>
                    <a:pt x="107668" y="52697"/>
                  </a:moveTo>
                  <a:cubicBezTo>
                    <a:pt x="107966" y="52697"/>
                    <a:pt x="108228" y="52959"/>
                    <a:pt x="108228" y="53269"/>
                  </a:cubicBezTo>
                  <a:cubicBezTo>
                    <a:pt x="108228" y="53566"/>
                    <a:pt x="107978" y="53828"/>
                    <a:pt x="107668" y="53828"/>
                  </a:cubicBezTo>
                  <a:cubicBezTo>
                    <a:pt x="107371" y="53828"/>
                    <a:pt x="107097" y="53578"/>
                    <a:pt x="107097" y="53269"/>
                  </a:cubicBezTo>
                  <a:cubicBezTo>
                    <a:pt x="107097" y="52959"/>
                    <a:pt x="107347" y="52697"/>
                    <a:pt x="107668" y="52697"/>
                  </a:cubicBezTo>
                  <a:close/>
                  <a:moveTo>
                    <a:pt x="111395" y="52697"/>
                  </a:moveTo>
                  <a:cubicBezTo>
                    <a:pt x="111693" y="52697"/>
                    <a:pt x="111967" y="52959"/>
                    <a:pt x="111967" y="53269"/>
                  </a:cubicBezTo>
                  <a:cubicBezTo>
                    <a:pt x="111967" y="53566"/>
                    <a:pt x="111705" y="53828"/>
                    <a:pt x="111395" y="53828"/>
                  </a:cubicBezTo>
                  <a:cubicBezTo>
                    <a:pt x="111085" y="53828"/>
                    <a:pt x="110835" y="53578"/>
                    <a:pt x="110835" y="53269"/>
                  </a:cubicBezTo>
                  <a:cubicBezTo>
                    <a:pt x="110835" y="52959"/>
                    <a:pt x="111085" y="52697"/>
                    <a:pt x="111395" y="52697"/>
                  </a:cubicBezTo>
                  <a:close/>
                  <a:moveTo>
                    <a:pt x="115122" y="52697"/>
                  </a:moveTo>
                  <a:cubicBezTo>
                    <a:pt x="115419" y="52697"/>
                    <a:pt x="115681" y="52959"/>
                    <a:pt x="115681" y="53269"/>
                  </a:cubicBezTo>
                  <a:cubicBezTo>
                    <a:pt x="115681" y="53566"/>
                    <a:pt x="115431" y="53828"/>
                    <a:pt x="115122" y="53828"/>
                  </a:cubicBezTo>
                  <a:cubicBezTo>
                    <a:pt x="114812" y="53828"/>
                    <a:pt x="114550" y="53578"/>
                    <a:pt x="114550" y="53269"/>
                  </a:cubicBezTo>
                  <a:cubicBezTo>
                    <a:pt x="114550" y="52959"/>
                    <a:pt x="114812" y="52697"/>
                    <a:pt x="115122" y="52697"/>
                  </a:cubicBezTo>
                  <a:close/>
                  <a:moveTo>
                    <a:pt x="118860" y="52697"/>
                  </a:moveTo>
                  <a:cubicBezTo>
                    <a:pt x="119158" y="52697"/>
                    <a:pt x="119420" y="52959"/>
                    <a:pt x="119420" y="53269"/>
                  </a:cubicBezTo>
                  <a:cubicBezTo>
                    <a:pt x="119420" y="53566"/>
                    <a:pt x="119170" y="53828"/>
                    <a:pt x="118860" y="53828"/>
                  </a:cubicBezTo>
                  <a:cubicBezTo>
                    <a:pt x="118539" y="53828"/>
                    <a:pt x="118289" y="53578"/>
                    <a:pt x="118289" y="53269"/>
                  </a:cubicBezTo>
                  <a:cubicBezTo>
                    <a:pt x="118289" y="52959"/>
                    <a:pt x="118539" y="52697"/>
                    <a:pt x="118860" y="52697"/>
                  </a:cubicBezTo>
                  <a:close/>
                  <a:moveTo>
                    <a:pt x="122575" y="52697"/>
                  </a:moveTo>
                  <a:cubicBezTo>
                    <a:pt x="122873" y="52697"/>
                    <a:pt x="123146" y="52959"/>
                    <a:pt x="123146" y="53269"/>
                  </a:cubicBezTo>
                  <a:cubicBezTo>
                    <a:pt x="123146" y="53566"/>
                    <a:pt x="122885" y="53828"/>
                    <a:pt x="122575" y="53828"/>
                  </a:cubicBezTo>
                  <a:cubicBezTo>
                    <a:pt x="122265" y="53828"/>
                    <a:pt x="122015" y="53578"/>
                    <a:pt x="122015" y="53269"/>
                  </a:cubicBezTo>
                  <a:cubicBezTo>
                    <a:pt x="122027" y="52971"/>
                    <a:pt x="122277" y="52697"/>
                    <a:pt x="122575" y="52697"/>
                  </a:cubicBezTo>
                  <a:close/>
                  <a:moveTo>
                    <a:pt x="126314" y="52697"/>
                  </a:moveTo>
                  <a:cubicBezTo>
                    <a:pt x="126611" y="52697"/>
                    <a:pt x="126873" y="52959"/>
                    <a:pt x="126873" y="53269"/>
                  </a:cubicBezTo>
                  <a:cubicBezTo>
                    <a:pt x="126873" y="53566"/>
                    <a:pt x="126623" y="53828"/>
                    <a:pt x="126314" y="53828"/>
                  </a:cubicBezTo>
                  <a:cubicBezTo>
                    <a:pt x="126004" y="53828"/>
                    <a:pt x="125742" y="53578"/>
                    <a:pt x="125742" y="53269"/>
                  </a:cubicBezTo>
                  <a:cubicBezTo>
                    <a:pt x="125742" y="52971"/>
                    <a:pt x="126004" y="52697"/>
                    <a:pt x="126314" y="52697"/>
                  </a:cubicBezTo>
                  <a:close/>
                  <a:moveTo>
                    <a:pt x="130028" y="52697"/>
                  </a:moveTo>
                  <a:cubicBezTo>
                    <a:pt x="130326" y="52697"/>
                    <a:pt x="130600" y="52959"/>
                    <a:pt x="130600" y="53269"/>
                  </a:cubicBezTo>
                  <a:cubicBezTo>
                    <a:pt x="130600" y="53566"/>
                    <a:pt x="130350" y="53828"/>
                    <a:pt x="130028" y="53828"/>
                  </a:cubicBezTo>
                  <a:cubicBezTo>
                    <a:pt x="129731" y="53828"/>
                    <a:pt x="129469" y="53578"/>
                    <a:pt x="129469" y="53269"/>
                  </a:cubicBezTo>
                  <a:cubicBezTo>
                    <a:pt x="129469" y="52959"/>
                    <a:pt x="129719" y="52697"/>
                    <a:pt x="130028" y="52697"/>
                  </a:cubicBezTo>
                  <a:close/>
                  <a:moveTo>
                    <a:pt x="133767" y="52697"/>
                  </a:moveTo>
                  <a:cubicBezTo>
                    <a:pt x="134065" y="52697"/>
                    <a:pt x="134326" y="52959"/>
                    <a:pt x="134326" y="53269"/>
                  </a:cubicBezTo>
                  <a:cubicBezTo>
                    <a:pt x="134326" y="53566"/>
                    <a:pt x="134076" y="53828"/>
                    <a:pt x="133767" y="53828"/>
                  </a:cubicBezTo>
                  <a:cubicBezTo>
                    <a:pt x="133469" y="53828"/>
                    <a:pt x="133207" y="53578"/>
                    <a:pt x="133207" y="53269"/>
                  </a:cubicBezTo>
                  <a:cubicBezTo>
                    <a:pt x="133207" y="52959"/>
                    <a:pt x="133457" y="52697"/>
                    <a:pt x="133767" y="52697"/>
                  </a:cubicBezTo>
                  <a:close/>
                  <a:moveTo>
                    <a:pt x="137494" y="52697"/>
                  </a:moveTo>
                  <a:cubicBezTo>
                    <a:pt x="137791" y="52697"/>
                    <a:pt x="138053" y="52959"/>
                    <a:pt x="138053" y="53269"/>
                  </a:cubicBezTo>
                  <a:cubicBezTo>
                    <a:pt x="138053" y="53566"/>
                    <a:pt x="137803" y="53828"/>
                    <a:pt x="137494" y="53828"/>
                  </a:cubicBezTo>
                  <a:cubicBezTo>
                    <a:pt x="137196" y="53828"/>
                    <a:pt x="136922" y="53578"/>
                    <a:pt x="136922" y="53269"/>
                  </a:cubicBezTo>
                  <a:cubicBezTo>
                    <a:pt x="136934" y="52971"/>
                    <a:pt x="137172" y="52697"/>
                    <a:pt x="137494" y="52697"/>
                  </a:cubicBezTo>
                  <a:close/>
                  <a:moveTo>
                    <a:pt x="141220" y="52697"/>
                  </a:moveTo>
                  <a:cubicBezTo>
                    <a:pt x="141518" y="52697"/>
                    <a:pt x="141792" y="52959"/>
                    <a:pt x="141792" y="53269"/>
                  </a:cubicBezTo>
                  <a:cubicBezTo>
                    <a:pt x="141792" y="53566"/>
                    <a:pt x="141530" y="53828"/>
                    <a:pt x="141220" y="53828"/>
                  </a:cubicBezTo>
                  <a:cubicBezTo>
                    <a:pt x="140911" y="53828"/>
                    <a:pt x="140661" y="53578"/>
                    <a:pt x="140661" y="53269"/>
                  </a:cubicBezTo>
                  <a:cubicBezTo>
                    <a:pt x="140661" y="52971"/>
                    <a:pt x="140911" y="52697"/>
                    <a:pt x="141220" y="52697"/>
                  </a:cubicBezTo>
                  <a:close/>
                  <a:moveTo>
                    <a:pt x="144947" y="52697"/>
                  </a:moveTo>
                  <a:cubicBezTo>
                    <a:pt x="145244" y="52697"/>
                    <a:pt x="145506" y="52959"/>
                    <a:pt x="145506" y="53269"/>
                  </a:cubicBezTo>
                  <a:cubicBezTo>
                    <a:pt x="145506" y="53566"/>
                    <a:pt x="145256" y="53828"/>
                    <a:pt x="144947" y="53828"/>
                  </a:cubicBezTo>
                  <a:cubicBezTo>
                    <a:pt x="144637" y="53828"/>
                    <a:pt x="144375" y="53578"/>
                    <a:pt x="144375" y="53269"/>
                  </a:cubicBezTo>
                  <a:cubicBezTo>
                    <a:pt x="144375" y="52959"/>
                    <a:pt x="144637" y="52697"/>
                    <a:pt x="144947" y="52697"/>
                  </a:cubicBezTo>
                  <a:close/>
                  <a:moveTo>
                    <a:pt x="148685" y="52697"/>
                  </a:moveTo>
                  <a:cubicBezTo>
                    <a:pt x="148983" y="52697"/>
                    <a:pt x="149245" y="52959"/>
                    <a:pt x="149245" y="53269"/>
                  </a:cubicBezTo>
                  <a:cubicBezTo>
                    <a:pt x="149245" y="53566"/>
                    <a:pt x="148995" y="53828"/>
                    <a:pt x="148685" y="53828"/>
                  </a:cubicBezTo>
                  <a:cubicBezTo>
                    <a:pt x="148364" y="53828"/>
                    <a:pt x="148114" y="53578"/>
                    <a:pt x="148114" y="53269"/>
                  </a:cubicBezTo>
                  <a:cubicBezTo>
                    <a:pt x="148114" y="52959"/>
                    <a:pt x="148364" y="52697"/>
                    <a:pt x="148685" y="52697"/>
                  </a:cubicBezTo>
                  <a:close/>
                  <a:moveTo>
                    <a:pt x="152400" y="52697"/>
                  </a:moveTo>
                  <a:cubicBezTo>
                    <a:pt x="152698" y="52697"/>
                    <a:pt x="152972" y="52959"/>
                    <a:pt x="152972" y="53269"/>
                  </a:cubicBezTo>
                  <a:cubicBezTo>
                    <a:pt x="152972" y="53566"/>
                    <a:pt x="152710" y="53828"/>
                    <a:pt x="152400" y="53828"/>
                  </a:cubicBezTo>
                  <a:cubicBezTo>
                    <a:pt x="152091" y="53828"/>
                    <a:pt x="151841" y="53578"/>
                    <a:pt x="151841" y="53269"/>
                  </a:cubicBezTo>
                  <a:cubicBezTo>
                    <a:pt x="151841" y="52959"/>
                    <a:pt x="152091" y="52697"/>
                    <a:pt x="152400" y="52697"/>
                  </a:cubicBezTo>
                  <a:close/>
                  <a:moveTo>
                    <a:pt x="154668" y="54755"/>
                  </a:moveTo>
                  <a:lnTo>
                    <a:pt x="154828" y="55103"/>
                  </a:lnTo>
                  <a:lnTo>
                    <a:pt x="154828" y="55103"/>
                  </a:lnTo>
                  <a:cubicBezTo>
                    <a:pt x="154819" y="54968"/>
                    <a:pt x="154758" y="54847"/>
                    <a:pt x="154668" y="54755"/>
                  </a:cubicBezTo>
                  <a:close/>
                  <a:moveTo>
                    <a:pt x="1548" y="54578"/>
                  </a:moveTo>
                  <a:cubicBezTo>
                    <a:pt x="1846" y="54578"/>
                    <a:pt x="2119" y="54828"/>
                    <a:pt x="2119" y="55138"/>
                  </a:cubicBezTo>
                  <a:cubicBezTo>
                    <a:pt x="2119" y="55435"/>
                    <a:pt x="1858" y="55709"/>
                    <a:pt x="1548" y="55709"/>
                  </a:cubicBezTo>
                  <a:cubicBezTo>
                    <a:pt x="1238" y="55709"/>
                    <a:pt x="988" y="55459"/>
                    <a:pt x="988" y="55138"/>
                  </a:cubicBezTo>
                  <a:cubicBezTo>
                    <a:pt x="988" y="54828"/>
                    <a:pt x="1238" y="54578"/>
                    <a:pt x="1548" y="54578"/>
                  </a:cubicBezTo>
                  <a:close/>
                  <a:moveTo>
                    <a:pt x="5287" y="54578"/>
                  </a:moveTo>
                  <a:cubicBezTo>
                    <a:pt x="5596" y="54578"/>
                    <a:pt x="5846" y="54828"/>
                    <a:pt x="5846" y="55138"/>
                  </a:cubicBezTo>
                  <a:cubicBezTo>
                    <a:pt x="5846" y="55459"/>
                    <a:pt x="5596" y="55709"/>
                    <a:pt x="5287" y="55709"/>
                  </a:cubicBezTo>
                  <a:cubicBezTo>
                    <a:pt x="4977" y="55709"/>
                    <a:pt x="4715" y="55459"/>
                    <a:pt x="4715" y="55138"/>
                  </a:cubicBezTo>
                  <a:cubicBezTo>
                    <a:pt x="4715" y="54828"/>
                    <a:pt x="4977" y="54578"/>
                    <a:pt x="5287" y="54578"/>
                  </a:cubicBezTo>
                  <a:close/>
                  <a:moveTo>
                    <a:pt x="9001" y="54578"/>
                  </a:moveTo>
                  <a:cubicBezTo>
                    <a:pt x="9299" y="54578"/>
                    <a:pt x="9573" y="54828"/>
                    <a:pt x="9573" y="55138"/>
                  </a:cubicBezTo>
                  <a:cubicBezTo>
                    <a:pt x="9573" y="55435"/>
                    <a:pt x="9323" y="55709"/>
                    <a:pt x="9001" y="55709"/>
                  </a:cubicBezTo>
                  <a:cubicBezTo>
                    <a:pt x="8704" y="55709"/>
                    <a:pt x="8442" y="55459"/>
                    <a:pt x="8442" y="55138"/>
                  </a:cubicBezTo>
                  <a:cubicBezTo>
                    <a:pt x="8442" y="54828"/>
                    <a:pt x="8692" y="54578"/>
                    <a:pt x="9001" y="54578"/>
                  </a:cubicBezTo>
                  <a:close/>
                  <a:moveTo>
                    <a:pt x="12728" y="54578"/>
                  </a:moveTo>
                  <a:cubicBezTo>
                    <a:pt x="13037" y="54578"/>
                    <a:pt x="13288" y="54828"/>
                    <a:pt x="13288" y="55138"/>
                  </a:cubicBezTo>
                  <a:cubicBezTo>
                    <a:pt x="13288" y="55459"/>
                    <a:pt x="13037" y="55709"/>
                    <a:pt x="12728" y="55709"/>
                  </a:cubicBezTo>
                  <a:cubicBezTo>
                    <a:pt x="12418" y="55709"/>
                    <a:pt x="12156" y="55459"/>
                    <a:pt x="12156" y="55138"/>
                  </a:cubicBezTo>
                  <a:cubicBezTo>
                    <a:pt x="12156" y="54828"/>
                    <a:pt x="12418" y="54578"/>
                    <a:pt x="12728" y="54578"/>
                  </a:cubicBezTo>
                  <a:close/>
                  <a:moveTo>
                    <a:pt x="16466" y="54578"/>
                  </a:moveTo>
                  <a:cubicBezTo>
                    <a:pt x="16764" y="54578"/>
                    <a:pt x="17026" y="54828"/>
                    <a:pt x="17026" y="55138"/>
                  </a:cubicBezTo>
                  <a:cubicBezTo>
                    <a:pt x="17026" y="55435"/>
                    <a:pt x="16776" y="55709"/>
                    <a:pt x="16466" y="55709"/>
                  </a:cubicBezTo>
                  <a:cubicBezTo>
                    <a:pt x="16169" y="55709"/>
                    <a:pt x="15895" y="55459"/>
                    <a:pt x="15895" y="55138"/>
                  </a:cubicBezTo>
                  <a:cubicBezTo>
                    <a:pt x="15895" y="54828"/>
                    <a:pt x="16145" y="54578"/>
                    <a:pt x="16466" y="54578"/>
                  </a:cubicBezTo>
                  <a:close/>
                  <a:moveTo>
                    <a:pt x="20181" y="54578"/>
                  </a:moveTo>
                  <a:cubicBezTo>
                    <a:pt x="20491" y="54578"/>
                    <a:pt x="20753" y="54828"/>
                    <a:pt x="20753" y="55138"/>
                  </a:cubicBezTo>
                  <a:cubicBezTo>
                    <a:pt x="20753" y="55459"/>
                    <a:pt x="20491" y="55709"/>
                    <a:pt x="20181" y="55709"/>
                  </a:cubicBezTo>
                  <a:cubicBezTo>
                    <a:pt x="19872" y="55709"/>
                    <a:pt x="19622" y="55459"/>
                    <a:pt x="19622" y="55138"/>
                  </a:cubicBezTo>
                  <a:cubicBezTo>
                    <a:pt x="19622" y="54828"/>
                    <a:pt x="19872" y="54578"/>
                    <a:pt x="20181" y="54578"/>
                  </a:cubicBezTo>
                  <a:close/>
                  <a:moveTo>
                    <a:pt x="23920" y="54578"/>
                  </a:moveTo>
                  <a:cubicBezTo>
                    <a:pt x="24217" y="54578"/>
                    <a:pt x="24479" y="54828"/>
                    <a:pt x="24479" y="55138"/>
                  </a:cubicBezTo>
                  <a:cubicBezTo>
                    <a:pt x="24479" y="55435"/>
                    <a:pt x="24229" y="55709"/>
                    <a:pt x="23920" y="55709"/>
                  </a:cubicBezTo>
                  <a:cubicBezTo>
                    <a:pt x="23610" y="55709"/>
                    <a:pt x="23348" y="55459"/>
                    <a:pt x="23348" y="55138"/>
                  </a:cubicBezTo>
                  <a:cubicBezTo>
                    <a:pt x="23348" y="54828"/>
                    <a:pt x="23610" y="54578"/>
                    <a:pt x="23920" y="54578"/>
                  </a:cubicBezTo>
                  <a:close/>
                  <a:moveTo>
                    <a:pt x="27635" y="54578"/>
                  </a:moveTo>
                  <a:cubicBezTo>
                    <a:pt x="27956" y="54578"/>
                    <a:pt x="28206" y="54828"/>
                    <a:pt x="28206" y="55138"/>
                  </a:cubicBezTo>
                  <a:cubicBezTo>
                    <a:pt x="28206" y="55459"/>
                    <a:pt x="27956" y="55709"/>
                    <a:pt x="27635" y="55709"/>
                  </a:cubicBezTo>
                  <a:cubicBezTo>
                    <a:pt x="27325" y="55709"/>
                    <a:pt x="27075" y="55459"/>
                    <a:pt x="27075" y="55138"/>
                  </a:cubicBezTo>
                  <a:cubicBezTo>
                    <a:pt x="27075" y="54828"/>
                    <a:pt x="27325" y="54578"/>
                    <a:pt x="27635" y="54578"/>
                  </a:cubicBezTo>
                  <a:close/>
                  <a:moveTo>
                    <a:pt x="31373" y="54578"/>
                  </a:moveTo>
                  <a:cubicBezTo>
                    <a:pt x="31671" y="54578"/>
                    <a:pt x="31945" y="54828"/>
                    <a:pt x="31945" y="55138"/>
                  </a:cubicBezTo>
                  <a:cubicBezTo>
                    <a:pt x="31945" y="55435"/>
                    <a:pt x="31683" y="55709"/>
                    <a:pt x="31373" y="55709"/>
                  </a:cubicBezTo>
                  <a:cubicBezTo>
                    <a:pt x="31064" y="55709"/>
                    <a:pt x="30814" y="55459"/>
                    <a:pt x="30814" y="55138"/>
                  </a:cubicBezTo>
                  <a:cubicBezTo>
                    <a:pt x="30814" y="54828"/>
                    <a:pt x="31064" y="54578"/>
                    <a:pt x="31373" y="54578"/>
                  </a:cubicBezTo>
                  <a:close/>
                  <a:moveTo>
                    <a:pt x="35100" y="54578"/>
                  </a:moveTo>
                  <a:cubicBezTo>
                    <a:pt x="35409" y="54578"/>
                    <a:pt x="35659" y="54828"/>
                    <a:pt x="35659" y="55138"/>
                  </a:cubicBezTo>
                  <a:cubicBezTo>
                    <a:pt x="35659" y="55459"/>
                    <a:pt x="35409" y="55709"/>
                    <a:pt x="35100" y="55709"/>
                  </a:cubicBezTo>
                  <a:cubicBezTo>
                    <a:pt x="34778" y="55709"/>
                    <a:pt x="34528" y="55459"/>
                    <a:pt x="34528" y="55138"/>
                  </a:cubicBezTo>
                  <a:cubicBezTo>
                    <a:pt x="34528" y="54828"/>
                    <a:pt x="34778" y="54578"/>
                    <a:pt x="35100" y="54578"/>
                  </a:cubicBezTo>
                  <a:close/>
                  <a:moveTo>
                    <a:pt x="38815" y="54578"/>
                  </a:moveTo>
                  <a:cubicBezTo>
                    <a:pt x="39112" y="54578"/>
                    <a:pt x="39386" y="54828"/>
                    <a:pt x="39386" y="55138"/>
                  </a:cubicBezTo>
                  <a:cubicBezTo>
                    <a:pt x="39386" y="55435"/>
                    <a:pt x="39124" y="55709"/>
                    <a:pt x="38815" y="55709"/>
                  </a:cubicBezTo>
                  <a:cubicBezTo>
                    <a:pt x="38517" y="55709"/>
                    <a:pt x="38255" y="55459"/>
                    <a:pt x="38255" y="55138"/>
                  </a:cubicBezTo>
                  <a:cubicBezTo>
                    <a:pt x="38255" y="54828"/>
                    <a:pt x="38505" y="54578"/>
                    <a:pt x="38815" y="54578"/>
                  </a:cubicBezTo>
                  <a:close/>
                  <a:moveTo>
                    <a:pt x="42553" y="54578"/>
                  </a:moveTo>
                  <a:cubicBezTo>
                    <a:pt x="42863" y="54578"/>
                    <a:pt x="43113" y="54828"/>
                    <a:pt x="43113" y="55138"/>
                  </a:cubicBezTo>
                  <a:cubicBezTo>
                    <a:pt x="43113" y="55459"/>
                    <a:pt x="42863" y="55709"/>
                    <a:pt x="42553" y="55709"/>
                  </a:cubicBezTo>
                  <a:cubicBezTo>
                    <a:pt x="42232" y="55709"/>
                    <a:pt x="41982" y="55459"/>
                    <a:pt x="41982" y="55138"/>
                  </a:cubicBezTo>
                  <a:cubicBezTo>
                    <a:pt x="41982" y="54828"/>
                    <a:pt x="42244" y="54578"/>
                    <a:pt x="42553" y="54578"/>
                  </a:cubicBezTo>
                  <a:close/>
                  <a:moveTo>
                    <a:pt x="46268" y="54578"/>
                  </a:moveTo>
                  <a:cubicBezTo>
                    <a:pt x="46565" y="54578"/>
                    <a:pt x="46839" y="54828"/>
                    <a:pt x="46839" y="55138"/>
                  </a:cubicBezTo>
                  <a:cubicBezTo>
                    <a:pt x="46839" y="55435"/>
                    <a:pt x="46589" y="55709"/>
                    <a:pt x="46268" y="55709"/>
                  </a:cubicBezTo>
                  <a:cubicBezTo>
                    <a:pt x="45970" y="55709"/>
                    <a:pt x="45708" y="55459"/>
                    <a:pt x="45708" y="55138"/>
                  </a:cubicBezTo>
                  <a:cubicBezTo>
                    <a:pt x="45708" y="54828"/>
                    <a:pt x="45958" y="54578"/>
                    <a:pt x="46268" y="54578"/>
                  </a:cubicBezTo>
                  <a:close/>
                  <a:moveTo>
                    <a:pt x="50006" y="54578"/>
                  </a:moveTo>
                  <a:cubicBezTo>
                    <a:pt x="50316" y="54578"/>
                    <a:pt x="50578" y="54828"/>
                    <a:pt x="50578" y="55138"/>
                  </a:cubicBezTo>
                  <a:cubicBezTo>
                    <a:pt x="50578" y="55459"/>
                    <a:pt x="50316" y="55709"/>
                    <a:pt x="50006" y="55709"/>
                  </a:cubicBezTo>
                  <a:cubicBezTo>
                    <a:pt x="49697" y="55709"/>
                    <a:pt x="49447" y="55459"/>
                    <a:pt x="49447" y="55138"/>
                  </a:cubicBezTo>
                  <a:cubicBezTo>
                    <a:pt x="49447" y="54828"/>
                    <a:pt x="49697" y="54578"/>
                    <a:pt x="50006" y="54578"/>
                  </a:cubicBezTo>
                  <a:close/>
                  <a:moveTo>
                    <a:pt x="53733" y="54578"/>
                  </a:moveTo>
                  <a:cubicBezTo>
                    <a:pt x="54031" y="54578"/>
                    <a:pt x="54293" y="54828"/>
                    <a:pt x="54293" y="55138"/>
                  </a:cubicBezTo>
                  <a:cubicBezTo>
                    <a:pt x="54293" y="55435"/>
                    <a:pt x="54043" y="55709"/>
                    <a:pt x="53733" y="55709"/>
                  </a:cubicBezTo>
                  <a:cubicBezTo>
                    <a:pt x="53412" y="55709"/>
                    <a:pt x="53162" y="55459"/>
                    <a:pt x="53162" y="55138"/>
                  </a:cubicBezTo>
                  <a:cubicBezTo>
                    <a:pt x="53162" y="54828"/>
                    <a:pt x="53412" y="54578"/>
                    <a:pt x="53733" y="54578"/>
                  </a:cubicBezTo>
                  <a:close/>
                  <a:moveTo>
                    <a:pt x="57460" y="54578"/>
                  </a:moveTo>
                  <a:cubicBezTo>
                    <a:pt x="57781" y="54578"/>
                    <a:pt x="58031" y="54828"/>
                    <a:pt x="58031" y="55138"/>
                  </a:cubicBezTo>
                  <a:cubicBezTo>
                    <a:pt x="58031" y="55459"/>
                    <a:pt x="57781" y="55709"/>
                    <a:pt x="57460" y="55709"/>
                  </a:cubicBezTo>
                  <a:cubicBezTo>
                    <a:pt x="57150" y="55709"/>
                    <a:pt x="56900" y="55459"/>
                    <a:pt x="56900" y="55138"/>
                  </a:cubicBezTo>
                  <a:cubicBezTo>
                    <a:pt x="56900" y="54828"/>
                    <a:pt x="57150" y="54578"/>
                    <a:pt x="57460" y="54578"/>
                  </a:cubicBezTo>
                  <a:close/>
                  <a:moveTo>
                    <a:pt x="61186" y="54578"/>
                  </a:moveTo>
                  <a:cubicBezTo>
                    <a:pt x="61484" y="54578"/>
                    <a:pt x="61746" y="54828"/>
                    <a:pt x="61746" y="55138"/>
                  </a:cubicBezTo>
                  <a:cubicBezTo>
                    <a:pt x="61746" y="55435"/>
                    <a:pt x="61496" y="55709"/>
                    <a:pt x="61186" y="55709"/>
                  </a:cubicBezTo>
                  <a:cubicBezTo>
                    <a:pt x="60877" y="55709"/>
                    <a:pt x="60615" y="55459"/>
                    <a:pt x="60615" y="55138"/>
                  </a:cubicBezTo>
                  <a:cubicBezTo>
                    <a:pt x="60615" y="54828"/>
                    <a:pt x="60877" y="54578"/>
                    <a:pt x="61186" y="54578"/>
                  </a:cubicBezTo>
                  <a:close/>
                  <a:moveTo>
                    <a:pt x="64925" y="54578"/>
                  </a:moveTo>
                  <a:cubicBezTo>
                    <a:pt x="65234" y="54578"/>
                    <a:pt x="65485" y="54828"/>
                    <a:pt x="65485" y="55138"/>
                  </a:cubicBezTo>
                  <a:cubicBezTo>
                    <a:pt x="65485" y="55459"/>
                    <a:pt x="65234" y="55709"/>
                    <a:pt x="64925" y="55709"/>
                  </a:cubicBezTo>
                  <a:cubicBezTo>
                    <a:pt x="64603" y="55709"/>
                    <a:pt x="64353" y="55459"/>
                    <a:pt x="64353" y="55138"/>
                  </a:cubicBezTo>
                  <a:cubicBezTo>
                    <a:pt x="64353" y="54828"/>
                    <a:pt x="64603" y="54578"/>
                    <a:pt x="64925" y="54578"/>
                  </a:cubicBezTo>
                  <a:close/>
                  <a:moveTo>
                    <a:pt x="68640" y="54578"/>
                  </a:moveTo>
                  <a:cubicBezTo>
                    <a:pt x="68937" y="54578"/>
                    <a:pt x="69211" y="54828"/>
                    <a:pt x="69211" y="55138"/>
                  </a:cubicBezTo>
                  <a:cubicBezTo>
                    <a:pt x="69211" y="55435"/>
                    <a:pt x="68949" y="55709"/>
                    <a:pt x="68640" y="55709"/>
                  </a:cubicBezTo>
                  <a:cubicBezTo>
                    <a:pt x="68330" y="55709"/>
                    <a:pt x="68080" y="55459"/>
                    <a:pt x="68080" y="55138"/>
                  </a:cubicBezTo>
                  <a:cubicBezTo>
                    <a:pt x="68092" y="54828"/>
                    <a:pt x="68330" y="54578"/>
                    <a:pt x="68640" y="54578"/>
                  </a:cubicBezTo>
                  <a:close/>
                  <a:moveTo>
                    <a:pt x="72366" y="54578"/>
                  </a:moveTo>
                  <a:cubicBezTo>
                    <a:pt x="72676" y="54578"/>
                    <a:pt x="72926" y="54828"/>
                    <a:pt x="72926" y="55138"/>
                  </a:cubicBezTo>
                  <a:cubicBezTo>
                    <a:pt x="72926" y="55459"/>
                    <a:pt x="72676" y="55709"/>
                    <a:pt x="72366" y="55709"/>
                  </a:cubicBezTo>
                  <a:cubicBezTo>
                    <a:pt x="72045" y="55709"/>
                    <a:pt x="71795" y="55459"/>
                    <a:pt x="71795" y="55138"/>
                  </a:cubicBezTo>
                  <a:cubicBezTo>
                    <a:pt x="71795" y="54828"/>
                    <a:pt x="72069" y="54578"/>
                    <a:pt x="72366" y="54578"/>
                  </a:cubicBezTo>
                  <a:close/>
                  <a:moveTo>
                    <a:pt x="76093" y="54578"/>
                  </a:moveTo>
                  <a:cubicBezTo>
                    <a:pt x="76391" y="54578"/>
                    <a:pt x="76664" y="54828"/>
                    <a:pt x="76664" y="55138"/>
                  </a:cubicBezTo>
                  <a:cubicBezTo>
                    <a:pt x="76664" y="55435"/>
                    <a:pt x="76403" y="55709"/>
                    <a:pt x="76093" y="55709"/>
                  </a:cubicBezTo>
                  <a:cubicBezTo>
                    <a:pt x="75795" y="55709"/>
                    <a:pt x="75533" y="55459"/>
                    <a:pt x="75533" y="55138"/>
                  </a:cubicBezTo>
                  <a:cubicBezTo>
                    <a:pt x="75533" y="54828"/>
                    <a:pt x="75783" y="54578"/>
                    <a:pt x="76093" y="54578"/>
                  </a:cubicBezTo>
                  <a:close/>
                  <a:moveTo>
                    <a:pt x="79712" y="54578"/>
                  </a:moveTo>
                  <a:cubicBezTo>
                    <a:pt x="80010" y="54578"/>
                    <a:pt x="80284" y="54828"/>
                    <a:pt x="80284" y="55138"/>
                  </a:cubicBezTo>
                  <a:cubicBezTo>
                    <a:pt x="80284" y="55435"/>
                    <a:pt x="80022" y="55709"/>
                    <a:pt x="79712" y="55709"/>
                  </a:cubicBezTo>
                  <a:cubicBezTo>
                    <a:pt x="79403" y="55709"/>
                    <a:pt x="79153" y="55459"/>
                    <a:pt x="79153" y="55138"/>
                  </a:cubicBezTo>
                  <a:cubicBezTo>
                    <a:pt x="79153" y="54828"/>
                    <a:pt x="79403" y="54578"/>
                    <a:pt x="79712" y="54578"/>
                  </a:cubicBezTo>
                  <a:close/>
                  <a:moveTo>
                    <a:pt x="83451" y="54578"/>
                  </a:moveTo>
                  <a:cubicBezTo>
                    <a:pt x="83761" y="54578"/>
                    <a:pt x="84011" y="54828"/>
                    <a:pt x="84011" y="55138"/>
                  </a:cubicBezTo>
                  <a:cubicBezTo>
                    <a:pt x="84011" y="55459"/>
                    <a:pt x="83761" y="55709"/>
                    <a:pt x="83451" y="55709"/>
                  </a:cubicBezTo>
                  <a:cubicBezTo>
                    <a:pt x="83141" y="55709"/>
                    <a:pt x="82880" y="55459"/>
                    <a:pt x="82880" y="55138"/>
                  </a:cubicBezTo>
                  <a:cubicBezTo>
                    <a:pt x="82880" y="54828"/>
                    <a:pt x="83141" y="54578"/>
                    <a:pt x="83451" y="54578"/>
                  </a:cubicBezTo>
                  <a:close/>
                  <a:moveTo>
                    <a:pt x="87166" y="54578"/>
                  </a:moveTo>
                  <a:cubicBezTo>
                    <a:pt x="87463" y="54578"/>
                    <a:pt x="87737" y="54828"/>
                    <a:pt x="87737" y="55138"/>
                  </a:cubicBezTo>
                  <a:cubicBezTo>
                    <a:pt x="87737" y="55435"/>
                    <a:pt x="87475" y="55709"/>
                    <a:pt x="87166" y="55709"/>
                  </a:cubicBezTo>
                  <a:cubicBezTo>
                    <a:pt x="86856" y="55709"/>
                    <a:pt x="86606" y="55459"/>
                    <a:pt x="86606" y="55138"/>
                  </a:cubicBezTo>
                  <a:cubicBezTo>
                    <a:pt x="86606" y="54828"/>
                    <a:pt x="86856" y="54578"/>
                    <a:pt x="87166" y="54578"/>
                  </a:cubicBezTo>
                  <a:close/>
                  <a:moveTo>
                    <a:pt x="90904" y="54578"/>
                  </a:moveTo>
                  <a:cubicBezTo>
                    <a:pt x="91214" y="54578"/>
                    <a:pt x="91464" y="54828"/>
                    <a:pt x="91464" y="55138"/>
                  </a:cubicBezTo>
                  <a:cubicBezTo>
                    <a:pt x="91464" y="55459"/>
                    <a:pt x="91214" y="55709"/>
                    <a:pt x="90904" y="55709"/>
                  </a:cubicBezTo>
                  <a:cubicBezTo>
                    <a:pt x="90595" y="55709"/>
                    <a:pt x="90345" y="55459"/>
                    <a:pt x="90345" y="55138"/>
                  </a:cubicBezTo>
                  <a:cubicBezTo>
                    <a:pt x="90345" y="54828"/>
                    <a:pt x="90595" y="54578"/>
                    <a:pt x="90904" y="54578"/>
                  </a:cubicBezTo>
                  <a:close/>
                  <a:moveTo>
                    <a:pt x="94631" y="54578"/>
                  </a:moveTo>
                  <a:cubicBezTo>
                    <a:pt x="94929" y="54578"/>
                    <a:pt x="95191" y="54828"/>
                    <a:pt x="95191" y="55138"/>
                  </a:cubicBezTo>
                  <a:cubicBezTo>
                    <a:pt x="95191" y="55435"/>
                    <a:pt x="94941" y="55709"/>
                    <a:pt x="94631" y="55709"/>
                  </a:cubicBezTo>
                  <a:cubicBezTo>
                    <a:pt x="94310" y="55709"/>
                    <a:pt x="94060" y="55459"/>
                    <a:pt x="94060" y="55138"/>
                  </a:cubicBezTo>
                  <a:cubicBezTo>
                    <a:pt x="94071" y="54828"/>
                    <a:pt x="94310" y="54578"/>
                    <a:pt x="94631" y="54578"/>
                  </a:cubicBezTo>
                  <a:close/>
                  <a:moveTo>
                    <a:pt x="98346" y="54578"/>
                  </a:moveTo>
                  <a:cubicBezTo>
                    <a:pt x="98655" y="54578"/>
                    <a:pt x="98905" y="54828"/>
                    <a:pt x="98905" y="55138"/>
                  </a:cubicBezTo>
                  <a:cubicBezTo>
                    <a:pt x="98905" y="55459"/>
                    <a:pt x="98655" y="55709"/>
                    <a:pt x="98346" y="55709"/>
                  </a:cubicBezTo>
                  <a:cubicBezTo>
                    <a:pt x="98036" y="55709"/>
                    <a:pt x="97786" y="55459"/>
                    <a:pt x="97786" y="55138"/>
                  </a:cubicBezTo>
                  <a:cubicBezTo>
                    <a:pt x="97786" y="54828"/>
                    <a:pt x="98036" y="54578"/>
                    <a:pt x="98346" y="54578"/>
                  </a:cubicBezTo>
                  <a:close/>
                  <a:moveTo>
                    <a:pt x="102084" y="54578"/>
                  </a:moveTo>
                  <a:cubicBezTo>
                    <a:pt x="102382" y="54578"/>
                    <a:pt x="102644" y="54828"/>
                    <a:pt x="102644" y="55138"/>
                  </a:cubicBezTo>
                  <a:cubicBezTo>
                    <a:pt x="102644" y="55435"/>
                    <a:pt x="102394" y="55709"/>
                    <a:pt x="102084" y="55709"/>
                  </a:cubicBezTo>
                  <a:cubicBezTo>
                    <a:pt x="101787" y="55709"/>
                    <a:pt x="101513" y="55459"/>
                    <a:pt x="101513" y="55138"/>
                  </a:cubicBezTo>
                  <a:cubicBezTo>
                    <a:pt x="101513" y="54828"/>
                    <a:pt x="101775" y="54578"/>
                    <a:pt x="102084" y="54578"/>
                  </a:cubicBezTo>
                  <a:close/>
                  <a:moveTo>
                    <a:pt x="105799" y="54578"/>
                  </a:moveTo>
                  <a:cubicBezTo>
                    <a:pt x="106121" y="54578"/>
                    <a:pt x="106371" y="54828"/>
                    <a:pt x="106371" y="55138"/>
                  </a:cubicBezTo>
                  <a:cubicBezTo>
                    <a:pt x="106371" y="55459"/>
                    <a:pt x="106109" y="55709"/>
                    <a:pt x="105799" y="55709"/>
                  </a:cubicBezTo>
                  <a:cubicBezTo>
                    <a:pt x="105490" y="55709"/>
                    <a:pt x="105239" y="55459"/>
                    <a:pt x="105239" y="55138"/>
                  </a:cubicBezTo>
                  <a:cubicBezTo>
                    <a:pt x="105239" y="54828"/>
                    <a:pt x="105490" y="54578"/>
                    <a:pt x="105799" y="54578"/>
                  </a:cubicBezTo>
                  <a:close/>
                  <a:moveTo>
                    <a:pt x="109538" y="54578"/>
                  </a:moveTo>
                  <a:cubicBezTo>
                    <a:pt x="109835" y="54578"/>
                    <a:pt x="110109" y="54828"/>
                    <a:pt x="110109" y="55138"/>
                  </a:cubicBezTo>
                  <a:cubicBezTo>
                    <a:pt x="110109" y="55435"/>
                    <a:pt x="109847" y="55709"/>
                    <a:pt x="109538" y="55709"/>
                  </a:cubicBezTo>
                  <a:cubicBezTo>
                    <a:pt x="109228" y="55709"/>
                    <a:pt x="108978" y="55459"/>
                    <a:pt x="108978" y="55138"/>
                  </a:cubicBezTo>
                  <a:cubicBezTo>
                    <a:pt x="108978" y="54828"/>
                    <a:pt x="109228" y="54578"/>
                    <a:pt x="109538" y="54578"/>
                  </a:cubicBezTo>
                  <a:close/>
                  <a:moveTo>
                    <a:pt x="113264" y="54578"/>
                  </a:moveTo>
                  <a:cubicBezTo>
                    <a:pt x="113574" y="54578"/>
                    <a:pt x="113824" y="54828"/>
                    <a:pt x="113824" y="55138"/>
                  </a:cubicBezTo>
                  <a:cubicBezTo>
                    <a:pt x="113824" y="55459"/>
                    <a:pt x="113574" y="55709"/>
                    <a:pt x="113264" y="55709"/>
                  </a:cubicBezTo>
                  <a:cubicBezTo>
                    <a:pt x="112943" y="55709"/>
                    <a:pt x="112693" y="55459"/>
                    <a:pt x="112693" y="55138"/>
                  </a:cubicBezTo>
                  <a:cubicBezTo>
                    <a:pt x="112693" y="54828"/>
                    <a:pt x="112943" y="54578"/>
                    <a:pt x="113264" y="54578"/>
                  </a:cubicBezTo>
                  <a:close/>
                  <a:moveTo>
                    <a:pt x="116991" y="54578"/>
                  </a:moveTo>
                  <a:cubicBezTo>
                    <a:pt x="117289" y="54578"/>
                    <a:pt x="117562" y="54828"/>
                    <a:pt x="117562" y="55138"/>
                  </a:cubicBezTo>
                  <a:cubicBezTo>
                    <a:pt x="117562" y="55435"/>
                    <a:pt x="117312" y="55709"/>
                    <a:pt x="116991" y="55709"/>
                  </a:cubicBezTo>
                  <a:cubicBezTo>
                    <a:pt x="116681" y="55709"/>
                    <a:pt x="116431" y="55459"/>
                    <a:pt x="116431" y="55138"/>
                  </a:cubicBezTo>
                  <a:cubicBezTo>
                    <a:pt x="116431" y="54828"/>
                    <a:pt x="116681" y="54578"/>
                    <a:pt x="116991" y="54578"/>
                  </a:cubicBezTo>
                  <a:close/>
                  <a:moveTo>
                    <a:pt x="120718" y="54578"/>
                  </a:moveTo>
                  <a:cubicBezTo>
                    <a:pt x="121027" y="54578"/>
                    <a:pt x="121277" y="54828"/>
                    <a:pt x="121277" y="55138"/>
                  </a:cubicBezTo>
                  <a:cubicBezTo>
                    <a:pt x="121277" y="55459"/>
                    <a:pt x="121027" y="55709"/>
                    <a:pt x="120718" y="55709"/>
                  </a:cubicBezTo>
                  <a:cubicBezTo>
                    <a:pt x="120408" y="55709"/>
                    <a:pt x="120146" y="55459"/>
                    <a:pt x="120146" y="55138"/>
                  </a:cubicBezTo>
                  <a:cubicBezTo>
                    <a:pt x="120146" y="54828"/>
                    <a:pt x="120420" y="54578"/>
                    <a:pt x="120718" y="54578"/>
                  </a:cubicBezTo>
                  <a:close/>
                  <a:moveTo>
                    <a:pt x="124456" y="54578"/>
                  </a:moveTo>
                  <a:cubicBezTo>
                    <a:pt x="124754" y="54578"/>
                    <a:pt x="125016" y="54828"/>
                    <a:pt x="125016" y="55138"/>
                  </a:cubicBezTo>
                  <a:cubicBezTo>
                    <a:pt x="125016" y="55435"/>
                    <a:pt x="124766" y="55709"/>
                    <a:pt x="124456" y="55709"/>
                  </a:cubicBezTo>
                  <a:cubicBezTo>
                    <a:pt x="124135" y="55709"/>
                    <a:pt x="123885" y="55459"/>
                    <a:pt x="123885" y="55138"/>
                  </a:cubicBezTo>
                  <a:cubicBezTo>
                    <a:pt x="123885" y="54828"/>
                    <a:pt x="124135" y="54578"/>
                    <a:pt x="124456" y="54578"/>
                  </a:cubicBezTo>
                  <a:close/>
                  <a:moveTo>
                    <a:pt x="128171" y="54578"/>
                  </a:moveTo>
                  <a:cubicBezTo>
                    <a:pt x="128480" y="54578"/>
                    <a:pt x="128742" y="54828"/>
                    <a:pt x="128742" y="55138"/>
                  </a:cubicBezTo>
                  <a:cubicBezTo>
                    <a:pt x="128742" y="55459"/>
                    <a:pt x="128480" y="55709"/>
                    <a:pt x="128171" y="55709"/>
                  </a:cubicBezTo>
                  <a:cubicBezTo>
                    <a:pt x="127861" y="55709"/>
                    <a:pt x="127611" y="55459"/>
                    <a:pt x="127611" y="55138"/>
                  </a:cubicBezTo>
                  <a:cubicBezTo>
                    <a:pt x="127611" y="54828"/>
                    <a:pt x="127861" y="54578"/>
                    <a:pt x="128171" y="54578"/>
                  </a:cubicBezTo>
                  <a:close/>
                  <a:moveTo>
                    <a:pt x="131898" y="54578"/>
                  </a:moveTo>
                  <a:cubicBezTo>
                    <a:pt x="132195" y="54578"/>
                    <a:pt x="132457" y="54828"/>
                    <a:pt x="132457" y="55138"/>
                  </a:cubicBezTo>
                  <a:cubicBezTo>
                    <a:pt x="132457" y="55435"/>
                    <a:pt x="132207" y="55709"/>
                    <a:pt x="131898" y="55709"/>
                  </a:cubicBezTo>
                  <a:cubicBezTo>
                    <a:pt x="131600" y="55709"/>
                    <a:pt x="131326" y="55459"/>
                    <a:pt x="131326" y="55138"/>
                  </a:cubicBezTo>
                  <a:cubicBezTo>
                    <a:pt x="131338" y="54828"/>
                    <a:pt x="131576" y="54578"/>
                    <a:pt x="131898" y="54578"/>
                  </a:cubicBezTo>
                  <a:close/>
                  <a:moveTo>
                    <a:pt x="135624" y="54578"/>
                  </a:moveTo>
                  <a:cubicBezTo>
                    <a:pt x="135946" y="54578"/>
                    <a:pt x="136196" y="54828"/>
                    <a:pt x="136196" y="55138"/>
                  </a:cubicBezTo>
                  <a:cubicBezTo>
                    <a:pt x="136196" y="55459"/>
                    <a:pt x="135934" y="55709"/>
                    <a:pt x="135624" y="55709"/>
                  </a:cubicBezTo>
                  <a:cubicBezTo>
                    <a:pt x="135315" y="55709"/>
                    <a:pt x="135065" y="55459"/>
                    <a:pt x="135065" y="55138"/>
                  </a:cubicBezTo>
                  <a:cubicBezTo>
                    <a:pt x="135065" y="54828"/>
                    <a:pt x="135315" y="54578"/>
                    <a:pt x="135624" y="54578"/>
                  </a:cubicBezTo>
                  <a:close/>
                  <a:moveTo>
                    <a:pt x="139351" y="54578"/>
                  </a:moveTo>
                  <a:cubicBezTo>
                    <a:pt x="139649" y="54578"/>
                    <a:pt x="139910" y="54828"/>
                    <a:pt x="139910" y="55138"/>
                  </a:cubicBezTo>
                  <a:cubicBezTo>
                    <a:pt x="139910" y="55435"/>
                    <a:pt x="139660" y="55709"/>
                    <a:pt x="139351" y="55709"/>
                  </a:cubicBezTo>
                  <a:cubicBezTo>
                    <a:pt x="139053" y="55709"/>
                    <a:pt x="138779" y="55459"/>
                    <a:pt x="138779" y="55138"/>
                  </a:cubicBezTo>
                  <a:cubicBezTo>
                    <a:pt x="138779" y="54828"/>
                    <a:pt x="139041" y="54578"/>
                    <a:pt x="139351" y="54578"/>
                  </a:cubicBezTo>
                  <a:close/>
                  <a:moveTo>
                    <a:pt x="143089" y="54578"/>
                  </a:moveTo>
                  <a:cubicBezTo>
                    <a:pt x="143399" y="54578"/>
                    <a:pt x="143649" y="54828"/>
                    <a:pt x="143649" y="55138"/>
                  </a:cubicBezTo>
                  <a:cubicBezTo>
                    <a:pt x="143649" y="55459"/>
                    <a:pt x="143399" y="55709"/>
                    <a:pt x="143089" y="55709"/>
                  </a:cubicBezTo>
                  <a:cubicBezTo>
                    <a:pt x="142768" y="55709"/>
                    <a:pt x="142518" y="55459"/>
                    <a:pt x="142518" y="55138"/>
                  </a:cubicBezTo>
                  <a:cubicBezTo>
                    <a:pt x="142518" y="54828"/>
                    <a:pt x="142768" y="54578"/>
                    <a:pt x="143089" y="54578"/>
                  </a:cubicBezTo>
                  <a:close/>
                  <a:moveTo>
                    <a:pt x="146804" y="54578"/>
                  </a:moveTo>
                  <a:cubicBezTo>
                    <a:pt x="147102" y="54578"/>
                    <a:pt x="147376" y="54828"/>
                    <a:pt x="147376" y="55138"/>
                  </a:cubicBezTo>
                  <a:cubicBezTo>
                    <a:pt x="147376" y="55435"/>
                    <a:pt x="147114" y="55709"/>
                    <a:pt x="146804" y="55709"/>
                  </a:cubicBezTo>
                  <a:cubicBezTo>
                    <a:pt x="146495" y="55709"/>
                    <a:pt x="146245" y="55459"/>
                    <a:pt x="146245" y="55138"/>
                  </a:cubicBezTo>
                  <a:cubicBezTo>
                    <a:pt x="146257" y="54828"/>
                    <a:pt x="146495" y="54578"/>
                    <a:pt x="146804" y="54578"/>
                  </a:cubicBezTo>
                  <a:close/>
                  <a:moveTo>
                    <a:pt x="150543" y="54578"/>
                  </a:moveTo>
                  <a:cubicBezTo>
                    <a:pt x="150852" y="54578"/>
                    <a:pt x="151102" y="54828"/>
                    <a:pt x="151102" y="55138"/>
                  </a:cubicBezTo>
                  <a:cubicBezTo>
                    <a:pt x="151102" y="55459"/>
                    <a:pt x="150852" y="55709"/>
                    <a:pt x="150543" y="55709"/>
                  </a:cubicBezTo>
                  <a:cubicBezTo>
                    <a:pt x="150233" y="55709"/>
                    <a:pt x="149971" y="55459"/>
                    <a:pt x="149971" y="55138"/>
                  </a:cubicBezTo>
                  <a:cubicBezTo>
                    <a:pt x="149971" y="54828"/>
                    <a:pt x="150233" y="54578"/>
                    <a:pt x="150543" y="54578"/>
                  </a:cubicBezTo>
                  <a:close/>
                  <a:moveTo>
                    <a:pt x="3405" y="56436"/>
                  </a:moveTo>
                  <a:cubicBezTo>
                    <a:pt x="3703" y="56436"/>
                    <a:pt x="3977" y="56686"/>
                    <a:pt x="3977" y="57007"/>
                  </a:cubicBezTo>
                  <a:cubicBezTo>
                    <a:pt x="3977" y="57305"/>
                    <a:pt x="3727" y="57567"/>
                    <a:pt x="3405" y="57567"/>
                  </a:cubicBezTo>
                  <a:cubicBezTo>
                    <a:pt x="3096" y="57567"/>
                    <a:pt x="2846" y="57317"/>
                    <a:pt x="2846" y="57007"/>
                  </a:cubicBezTo>
                  <a:cubicBezTo>
                    <a:pt x="2858" y="56686"/>
                    <a:pt x="3096" y="56436"/>
                    <a:pt x="3405" y="56436"/>
                  </a:cubicBezTo>
                  <a:close/>
                  <a:moveTo>
                    <a:pt x="7132" y="56436"/>
                  </a:moveTo>
                  <a:cubicBezTo>
                    <a:pt x="7430" y="56436"/>
                    <a:pt x="7692" y="56686"/>
                    <a:pt x="7692" y="57007"/>
                  </a:cubicBezTo>
                  <a:cubicBezTo>
                    <a:pt x="7692" y="57305"/>
                    <a:pt x="7442" y="57567"/>
                    <a:pt x="7132" y="57567"/>
                  </a:cubicBezTo>
                  <a:cubicBezTo>
                    <a:pt x="6834" y="57567"/>
                    <a:pt x="6560" y="57317"/>
                    <a:pt x="6560" y="57007"/>
                  </a:cubicBezTo>
                  <a:cubicBezTo>
                    <a:pt x="6584" y="56686"/>
                    <a:pt x="6822" y="56436"/>
                    <a:pt x="7132" y="56436"/>
                  </a:cubicBezTo>
                  <a:close/>
                  <a:moveTo>
                    <a:pt x="10871" y="56436"/>
                  </a:moveTo>
                  <a:cubicBezTo>
                    <a:pt x="11168" y="56436"/>
                    <a:pt x="11430" y="56686"/>
                    <a:pt x="11430" y="57007"/>
                  </a:cubicBezTo>
                  <a:cubicBezTo>
                    <a:pt x="11430" y="57305"/>
                    <a:pt x="11180" y="57567"/>
                    <a:pt x="10871" y="57567"/>
                  </a:cubicBezTo>
                  <a:cubicBezTo>
                    <a:pt x="10573" y="57567"/>
                    <a:pt x="10299" y="57317"/>
                    <a:pt x="10299" y="57007"/>
                  </a:cubicBezTo>
                  <a:cubicBezTo>
                    <a:pt x="10299" y="56686"/>
                    <a:pt x="10549" y="56436"/>
                    <a:pt x="10871" y="56436"/>
                  </a:cubicBezTo>
                  <a:close/>
                  <a:moveTo>
                    <a:pt x="14585" y="56436"/>
                  </a:moveTo>
                  <a:cubicBezTo>
                    <a:pt x="14883" y="56436"/>
                    <a:pt x="15157" y="56686"/>
                    <a:pt x="15157" y="57007"/>
                  </a:cubicBezTo>
                  <a:cubicBezTo>
                    <a:pt x="15157" y="57305"/>
                    <a:pt x="14895" y="57567"/>
                    <a:pt x="14585" y="57567"/>
                  </a:cubicBezTo>
                  <a:cubicBezTo>
                    <a:pt x="14288" y="57567"/>
                    <a:pt x="14014" y="57317"/>
                    <a:pt x="14014" y="57007"/>
                  </a:cubicBezTo>
                  <a:cubicBezTo>
                    <a:pt x="14038" y="56686"/>
                    <a:pt x="14276" y="56436"/>
                    <a:pt x="14585" y="56436"/>
                  </a:cubicBezTo>
                  <a:close/>
                  <a:moveTo>
                    <a:pt x="18324" y="56436"/>
                  </a:moveTo>
                  <a:cubicBezTo>
                    <a:pt x="18622" y="56436"/>
                    <a:pt x="18883" y="56686"/>
                    <a:pt x="18883" y="57007"/>
                  </a:cubicBezTo>
                  <a:cubicBezTo>
                    <a:pt x="18883" y="57305"/>
                    <a:pt x="18633" y="57567"/>
                    <a:pt x="18324" y="57567"/>
                  </a:cubicBezTo>
                  <a:cubicBezTo>
                    <a:pt x="18026" y="57567"/>
                    <a:pt x="17752" y="57317"/>
                    <a:pt x="17752" y="57007"/>
                  </a:cubicBezTo>
                  <a:cubicBezTo>
                    <a:pt x="17752" y="56686"/>
                    <a:pt x="18014" y="56436"/>
                    <a:pt x="18324" y="56436"/>
                  </a:cubicBezTo>
                  <a:close/>
                  <a:moveTo>
                    <a:pt x="22039" y="56436"/>
                  </a:moveTo>
                  <a:cubicBezTo>
                    <a:pt x="22336" y="56436"/>
                    <a:pt x="22610" y="56686"/>
                    <a:pt x="22610" y="57007"/>
                  </a:cubicBezTo>
                  <a:cubicBezTo>
                    <a:pt x="22610" y="57305"/>
                    <a:pt x="22360" y="57567"/>
                    <a:pt x="22039" y="57567"/>
                  </a:cubicBezTo>
                  <a:cubicBezTo>
                    <a:pt x="21729" y="57567"/>
                    <a:pt x="21479" y="57317"/>
                    <a:pt x="21479" y="57007"/>
                  </a:cubicBezTo>
                  <a:cubicBezTo>
                    <a:pt x="21491" y="56686"/>
                    <a:pt x="21729" y="56436"/>
                    <a:pt x="22039" y="56436"/>
                  </a:cubicBezTo>
                  <a:close/>
                  <a:moveTo>
                    <a:pt x="25777" y="56436"/>
                  </a:moveTo>
                  <a:cubicBezTo>
                    <a:pt x="26075" y="56436"/>
                    <a:pt x="26349" y="56686"/>
                    <a:pt x="26349" y="57007"/>
                  </a:cubicBezTo>
                  <a:cubicBezTo>
                    <a:pt x="26349" y="57305"/>
                    <a:pt x="26087" y="57567"/>
                    <a:pt x="25777" y="57567"/>
                  </a:cubicBezTo>
                  <a:cubicBezTo>
                    <a:pt x="25468" y="57567"/>
                    <a:pt x="25206" y="57317"/>
                    <a:pt x="25206" y="57007"/>
                  </a:cubicBezTo>
                  <a:cubicBezTo>
                    <a:pt x="25218" y="56686"/>
                    <a:pt x="25468" y="56436"/>
                    <a:pt x="25777" y="56436"/>
                  </a:cubicBezTo>
                  <a:close/>
                  <a:moveTo>
                    <a:pt x="29504" y="56436"/>
                  </a:moveTo>
                  <a:cubicBezTo>
                    <a:pt x="29801" y="56436"/>
                    <a:pt x="30063" y="56686"/>
                    <a:pt x="30063" y="57007"/>
                  </a:cubicBezTo>
                  <a:cubicBezTo>
                    <a:pt x="30063" y="57305"/>
                    <a:pt x="29813" y="57567"/>
                    <a:pt x="29504" y="57567"/>
                  </a:cubicBezTo>
                  <a:cubicBezTo>
                    <a:pt x="29182" y="57567"/>
                    <a:pt x="28932" y="57317"/>
                    <a:pt x="28932" y="57007"/>
                  </a:cubicBezTo>
                  <a:cubicBezTo>
                    <a:pt x="28944" y="56686"/>
                    <a:pt x="29182" y="56436"/>
                    <a:pt x="29504" y="56436"/>
                  </a:cubicBezTo>
                  <a:close/>
                  <a:moveTo>
                    <a:pt x="33230" y="56436"/>
                  </a:moveTo>
                  <a:cubicBezTo>
                    <a:pt x="33528" y="56436"/>
                    <a:pt x="33802" y="56686"/>
                    <a:pt x="33802" y="57007"/>
                  </a:cubicBezTo>
                  <a:cubicBezTo>
                    <a:pt x="33802" y="57305"/>
                    <a:pt x="33552" y="57567"/>
                    <a:pt x="33230" y="57567"/>
                  </a:cubicBezTo>
                  <a:cubicBezTo>
                    <a:pt x="32921" y="57567"/>
                    <a:pt x="32671" y="57317"/>
                    <a:pt x="32671" y="57007"/>
                  </a:cubicBezTo>
                  <a:cubicBezTo>
                    <a:pt x="32671" y="56686"/>
                    <a:pt x="32921" y="56436"/>
                    <a:pt x="33230" y="56436"/>
                  </a:cubicBezTo>
                  <a:close/>
                  <a:moveTo>
                    <a:pt x="36957" y="56436"/>
                  </a:moveTo>
                  <a:cubicBezTo>
                    <a:pt x="37255" y="56436"/>
                    <a:pt x="37517" y="56686"/>
                    <a:pt x="37517" y="57007"/>
                  </a:cubicBezTo>
                  <a:cubicBezTo>
                    <a:pt x="37517" y="57305"/>
                    <a:pt x="37267" y="57567"/>
                    <a:pt x="36957" y="57567"/>
                  </a:cubicBezTo>
                  <a:cubicBezTo>
                    <a:pt x="36648" y="57567"/>
                    <a:pt x="36386" y="57317"/>
                    <a:pt x="36386" y="57007"/>
                  </a:cubicBezTo>
                  <a:cubicBezTo>
                    <a:pt x="36409" y="56686"/>
                    <a:pt x="36648" y="56436"/>
                    <a:pt x="36957" y="56436"/>
                  </a:cubicBezTo>
                  <a:close/>
                  <a:moveTo>
                    <a:pt x="40672" y="56436"/>
                  </a:moveTo>
                  <a:cubicBezTo>
                    <a:pt x="40970" y="56436"/>
                    <a:pt x="41243" y="56686"/>
                    <a:pt x="41243" y="57007"/>
                  </a:cubicBezTo>
                  <a:cubicBezTo>
                    <a:pt x="41243" y="57305"/>
                    <a:pt x="40993" y="57567"/>
                    <a:pt x="40672" y="57567"/>
                  </a:cubicBezTo>
                  <a:cubicBezTo>
                    <a:pt x="40374" y="57567"/>
                    <a:pt x="40112" y="57317"/>
                    <a:pt x="40112" y="57007"/>
                  </a:cubicBezTo>
                  <a:cubicBezTo>
                    <a:pt x="40124" y="56686"/>
                    <a:pt x="40362" y="56436"/>
                    <a:pt x="40672" y="56436"/>
                  </a:cubicBezTo>
                  <a:close/>
                  <a:moveTo>
                    <a:pt x="44410" y="56436"/>
                  </a:moveTo>
                  <a:cubicBezTo>
                    <a:pt x="44708" y="56436"/>
                    <a:pt x="44982" y="56686"/>
                    <a:pt x="44982" y="57007"/>
                  </a:cubicBezTo>
                  <a:cubicBezTo>
                    <a:pt x="44982" y="57305"/>
                    <a:pt x="44720" y="57567"/>
                    <a:pt x="44410" y="57567"/>
                  </a:cubicBezTo>
                  <a:cubicBezTo>
                    <a:pt x="44113" y="57567"/>
                    <a:pt x="43851" y="57317"/>
                    <a:pt x="43851" y="57007"/>
                  </a:cubicBezTo>
                  <a:cubicBezTo>
                    <a:pt x="43851" y="56686"/>
                    <a:pt x="44101" y="56436"/>
                    <a:pt x="44410" y="56436"/>
                  </a:cubicBezTo>
                  <a:close/>
                  <a:moveTo>
                    <a:pt x="48137" y="56436"/>
                  </a:moveTo>
                  <a:cubicBezTo>
                    <a:pt x="48435" y="56436"/>
                    <a:pt x="48697" y="56686"/>
                    <a:pt x="48697" y="57007"/>
                  </a:cubicBezTo>
                  <a:cubicBezTo>
                    <a:pt x="48697" y="57305"/>
                    <a:pt x="48447" y="57567"/>
                    <a:pt x="48137" y="57567"/>
                  </a:cubicBezTo>
                  <a:cubicBezTo>
                    <a:pt x="47839" y="57567"/>
                    <a:pt x="47566" y="57317"/>
                    <a:pt x="47566" y="57007"/>
                  </a:cubicBezTo>
                  <a:cubicBezTo>
                    <a:pt x="47578" y="56686"/>
                    <a:pt x="47839" y="56436"/>
                    <a:pt x="48137" y="56436"/>
                  </a:cubicBezTo>
                  <a:close/>
                  <a:moveTo>
                    <a:pt x="51864" y="56436"/>
                  </a:moveTo>
                  <a:cubicBezTo>
                    <a:pt x="52161" y="56436"/>
                    <a:pt x="52435" y="56686"/>
                    <a:pt x="52435" y="57007"/>
                  </a:cubicBezTo>
                  <a:cubicBezTo>
                    <a:pt x="52435" y="57305"/>
                    <a:pt x="52185" y="57567"/>
                    <a:pt x="51864" y="57567"/>
                  </a:cubicBezTo>
                  <a:cubicBezTo>
                    <a:pt x="51566" y="57567"/>
                    <a:pt x="51304" y="57317"/>
                    <a:pt x="51304" y="57007"/>
                  </a:cubicBezTo>
                  <a:cubicBezTo>
                    <a:pt x="51304" y="56686"/>
                    <a:pt x="51554" y="56436"/>
                    <a:pt x="51864" y="56436"/>
                  </a:cubicBezTo>
                  <a:close/>
                  <a:moveTo>
                    <a:pt x="55602" y="56436"/>
                  </a:moveTo>
                  <a:cubicBezTo>
                    <a:pt x="55900" y="56436"/>
                    <a:pt x="56174" y="56686"/>
                    <a:pt x="56174" y="57007"/>
                  </a:cubicBezTo>
                  <a:cubicBezTo>
                    <a:pt x="56174" y="57305"/>
                    <a:pt x="55912" y="57567"/>
                    <a:pt x="55602" y="57567"/>
                  </a:cubicBezTo>
                  <a:cubicBezTo>
                    <a:pt x="55293" y="57567"/>
                    <a:pt x="55043" y="57317"/>
                    <a:pt x="55043" y="57007"/>
                  </a:cubicBezTo>
                  <a:cubicBezTo>
                    <a:pt x="55043" y="56686"/>
                    <a:pt x="55293" y="56436"/>
                    <a:pt x="55602" y="56436"/>
                  </a:cubicBezTo>
                  <a:close/>
                  <a:moveTo>
                    <a:pt x="59329" y="56436"/>
                  </a:moveTo>
                  <a:cubicBezTo>
                    <a:pt x="59627" y="56436"/>
                    <a:pt x="59889" y="56686"/>
                    <a:pt x="59889" y="57007"/>
                  </a:cubicBezTo>
                  <a:cubicBezTo>
                    <a:pt x="59889" y="57305"/>
                    <a:pt x="59639" y="57567"/>
                    <a:pt x="59329" y="57567"/>
                  </a:cubicBezTo>
                  <a:cubicBezTo>
                    <a:pt x="59008" y="57567"/>
                    <a:pt x="58757" y="57317"/>
                    <a:pt x="58757" y="57007"/>
                  </a:cubicBezTo>
                  <a:cubicBezTo>
                    <a:pt x="58757" y="56686"/>
                    <a:pt x="59008" y="56436"/>
                    <a:pt x="59329" y="56436"/>
                  </a:cubicBezTo>
                  <a:close/>
                  <a:moveTo>
                    <a:pt x="63056" y="56436"/>
                  </a:moveTo>
                  <a:cubicBezTo>
                    <a:pt x="63353" y="56436"/>
                    <a:pt x="63627" y="56686"/>
                    <a:pt x="63627" y="57007"/>
                  </a:cubicBezTo>
                  <a:cubicBezTo>
                    <a:pt x="63627" y="57305"/>
                    <a:pt x="63377" y="57567"/>
                    <a:pt x="63056" y="57567"/>
                  </a:cubicBezTo>
                  <a:cubicBezTo>
                    <a:pt x="62746" y="57567"/>
                    <a:pt x="62496" y="57317"/>
                    <a:pt x="62496" y="57007"/>
                  </a:cubicBezTo>
                  <a:cubicBezTo>
                    <a:pt x="62496" y="56686"/>
                    <a:pt x="62746" y="56436"/>
                    <a:pt x="63056" y="56436"/>
                  </a:cubicBezTo>
                  <a:close/>
                  <a:moveTo>
                    <a:pt x="66782" y="56436"/>
                  </a:moveTo>
                  <a:cubicBezTo>
                    <a:pt x="67080" y="56436"/>
                    <a:pt x="67342" y="56686"/>
                    <a:pt x="67342" y="57007"/>
                  </a:cubicBezTo>
                  <a:cubicBezTo>
                    <a:pt x="67342" y="57305"/>
                    <a:pt x="67092" y="57567"/>
                    <a:pt x="66782" y="57567"/>
                  </a:cubicBezTo>
                  <a:cubicBezTo>
                    <a:pt x="66473" y="57567"/>
                    <a:pt x="66211" y="57317"/>
                    <a:pt x="66211" y="57007"/>
                  </a:cubicBezTo>
                  <a:cubicBezTo>
                    <a:pt x="66235" y="56686"/>
                    <a:pt x="66473" y="56436"/>
                    <a:pt x="66782" y="56436"/>
                  </a:cubicBezTo>
                  <a:close/>
                  <a:moveTo>
                    <a:pt x="70509" y="56436"/>
                  </a:moveTo>
                  <a:cubicBezTo>
                    <a:pt x="70807" y="56436"/>
                    <a:pt x="71080" y="56686"/>
                    <a:pt x="71080" y="57007"/>
                  </a:cubicBezTo>
                  <a:cubicBezTo>
                    <a:pt x="71080" y="57305"/>
                    <a:pt x="70830" y="57567"/>
                    <a:pt x="70509" y="57567"/>
                  </a:cubicBezTo>
                  <a:cubicBezTo>
                    <a:pt x="70199" y="57567"/>
                    <a:pt x="69949" y="57317"/>
                    <a:pt x="69949" y="57007"/>
                  </a:cubicBezTo>
                  <a:cubicBezTo>
                    <a:pt x="69949" y="56686"/>
                    <a:pt x="70199" y="56436"/>
                    <a:pt x="70509" y="56436"/>
                  </a:cubicBezTo>
                  <a:close/>
                  <a:moveTo>
                    <a:pt x="74236" y="56436"/>
                  </a:moveTo>
                  <a:cubicBezTo>
                    <a:pt x="74533" y="56436"/>
                    <a:pt x="74795" y="56686"/>
                    <a:pt x="74795" y="57007"/>
                  </a:cubicBezTo>
                  <a:cubicBezTo>
                    <a:pt x="74795" y="57305"/>
                    <a:pt x="74545" y="57567"/>
                    <a:pt x="74236" y="57567"/>
                  </a:cubicBezTo>
                  <a:cubicBezTo>
                    <a:pt x="73938" y="57567"/>
                    <a:pt x="73676" y="57317"/>
                    <a:pt x="73676" y="57007"/>
                  </a:cubicBezTo>
                  <a:cubicBezTo>
                    <a:pt x="73676" y="56686"/>
                    <a:pt x="73926" y="56436"/>
                    <a:pt x="74236" y="56436"/>
                  </a:cubicBezTo>
                  <a:close/>
                  <a:moveTo>
                    <a:pt x="77855" y="56436"/>
                  </a:moveTo>
                  <a:cubicBezTo>
                    <a:pt x="78153" y="56436"/>
                    <a:pt x="78415" y="56686"/>
                    <a:pt x="78415" y="57007"/>
                  </a:cubicBezTo>
                  <a:cubicBezTo>
                    <a:pt x="78415" y="57305"/>
                    <a:pt x="78165" y="57567"/>
                    <a:pt x="77855" y="57567"/>
                  </a:cubicBezTo>
                  <a:cubicBezTo>
                    <a:pt x="77546" y="57567"/>
                    <a:pt x="77284" y="57317"/>
                    <a:pt x="77284" y="57007"/>
                  </a:cubicBezTo>
                  <a:cubicBezTo>
                    <a:pt x="77284" y="56686"/>
                    <a:pt x="77546" y="56436"/>
                    <a:pt x="77855" y="56436"/>
                  </a:cubicBezTo>
                  <a:close/>
                  <a:moveTo>
                    <a:pt x="81570" y="56436"/>
                  </a:moveTo>
                  <a:cubicBezTo>
                    <a:pt x="81868" y="56436"/>
                    <a:pt x="82141" y="56686"/>
                    <a:pt x="82141" y="57007"/>
                  </a:cubicBezTo>
                  <a:cubicBezTo>
                    <a:pt x="82141" y="57305"/>
                    <a:pt x="81879" y="57567"/>
                    <a:pt x="81570" y="57567"/>
                  </a:cubicBezTo>
                  <a:cubicBezTo>
                    <a:pt x="81260" y="57567"/>
                    <a:pt x="81010" y="57317"/>
                    <a:pt x="81010" y="57007"/>
                  </a:cubicBezTo>
                  <a:cubicBezTo>
                    <a:pt x="81022" y="56686"/>
                    <a:pt x="81260" y="56436"/>
                    <a:pt x="81570" y="56436"/>
                  </a:cubicBezTo>
                  <a:close/>
                  <a:moveTo>
                    <a:pt x="85308" y="56436"/>
                  </a:moveTo>
                  <a:cubicBezTo>
                    <a:pt x="85606" y="56436"/>
                    <a:pt x="85880" y="56686"/>
                    <a:pt x="85880" y="57007"/>
                  </a:cubicBezTo>
                  <a:cubicBezTo>
                    <a:pt x="85880" y="57305"/>
                    <a:pt x="85618" y="57567"/>
                    <a:pt x="85308" y="57567"/>
                  </a:cubicBezTo>
                  <a:cubicBezTo>
                    <a:pt x="84999" y="57567"/>
                    <a:pt x="84749" y="57317"/>
                    <a:pt x="84749" y="57007"/>
                  </a:cubicBezTo>
                  <a:cubicBezTo>
                    <a:pt x="84749" y="56686"/>
                    <a:pt x="84999" y="56436"/>
                    <a:pt x="85308" y="56436"/>
                  </a:cubicBezTo>
                  <a:close/>
                  <a:moveTo>
                    <a:pt x="89035" y="56436"/>
                  </a:moveTo>
                  <a:cubicBezTo>
                    <a:pt x="89333" y="56436"/>
                    <a:pt x="89595" y="56686"/>
                    <a:pt x="89595" y="57007"/>
                  </a:cubicBezTo>
                  <a:cubicBezTo>
                    <a:pt x="89595" y="57305"/>
                    <a:pt x="89345" y="57567"/>
                    <a:pt x="89035" y="57567"/>
                  </a:cubicBezTo>
                  <a:cubicBezTo>
                    <a:pt x="88714" y="57567"/>
                    <a:pt x="88464" y="57317"/>
                    <a:pt x="88464" y="57007"/>
                  </a:cubicBezTo>
                  <a:cubicBezTo>
                    <a:pt x="88475" y="56686"/>
                    <a:pt x="88714" y="56436"/>
                    <a:pt x="89035" y="56436"/>
                  </a:cubicBezTo>
                  <a:close/>
                  <a:moveTo>
                    <a:pt x="92762" y="56436"/>
                  </a:moveTo>
                  <a:cubicBezTo>
                    <a:pt x="93059" y="56436"/>
                    <a:pt x="93333" y="56686"/>
                    <a:pt x="93333" y="57007"/>
                  </a:cubicBezTo>
                  <a:cubicBezTo>
                    <a:pt x="93333" y="57305"/>
                    <a:pt x="93071" y="57567"/>
                    <a:pt x="92762" y="57567"/>
                  </a:cubicBezTo>
                  <a:cubicBezTo>
                    <a:pt x="92452" y="57567"/>
                    <a:pt x="92202" y="57317"/>
                    <a:pt x="92202" y="57007"/>
                  </a:cubicBezTo>
                  <a:cubicBezTo>
                    <a:pt x="92202" y="56686"/>
                    <a:pt x="92452" y="56436"/>
                    <a:pt x="92762" y="56436"/>
                  </a:cubicBezTo>
                  <a:close/>
                  <a:moveTo>
                    <a:pt x="96488" y="56436"/>
                  </a:moveTo>
                  <a:cubicBezTo>
                    <a:pt x="96786" y="56436"/>
                    <a:pt x="97048" y="56686"/>
                    <a:pt x="97048" y="57007"/>
                  </a:cubicBezTo>
                  <a:cubicBezTo>
                    <a:pt x="97048" y="57305"/>
                    <a:pt x="96798" y="57567"/>
                    <a:pt x="96488" y="57567"/>
                  </a:cubicBezTo>
                  <a:cubicBezTo>
                    <a:pt x="96191" y="57567"/>
                    <a:pt x="95917" y="57317"/>
                    <a:pt x="95917" y="57007"/>
                  </a:cubicBezTo>
                  <a:cubicBezTo>
                    <a:pt x="95917" y="56686"/>
                    <a:pt x="96179" y="56436"/>
                    <a:pt x="96488" y="56436"/>
                  </a:cubicBezTo>
                  <a:close/>
                  <a:moveTo>
                    <a:pt x="100203" y="56436"/>
                  </a:moveTo>
                  <a:cubicBezTo>
                    <a:pt x="100501" y="56436"/>
                    <a:pt x="100775" y="56686"/>
                    <a:pt x="100775" y="57007"/>
                  </a:cubicBezTo>
                  <a:cubicBezTo>
                    <a:pt x="100775" y="57305"/>
                    <a:pt x="100513" y="57567"/>
                    <a:pt x="100203" y="57567"/>
                  </a:cubicBezTo>
                  <a:cubicBezTo>
                    <a:pt x="99905" y="57567"/>
                    <a:pt x="99644" y="57317"/>
                    <a:pt x="99644" y="57007"/>
                  </a:cubicBezTo>
                  <a:cubicBezTo>
                    <a:pt x="99655" y="56686"/>
                    <a:pt x="99894" y="56436"/>
                    <a:pt x="100203" y="56436"/>
                  </a:cubicBezTo>
                  <a:close/>
                  <a:moveTo>
                    <a:pt x="103942" y="56436"/>
                  </a:moveTo>
                  <a:cubicBezTo>
                    <a:pt x="104239" y="56436"/>
                    <a:pt x="104513" y="56686"/>
                    <a:pt x="104513" y="57007"/>
                  </a:cubicBezTo>
                  <a:cubicBezTo>
                    <a:pt x="104513" y="57305"/>
                    <a:pt x="104251" y="57567"/>
                    <a:pt x="103942" y="57567"/>
                  </a:cubicBezTo>
                  <a:cubicBezTo>
                    <a:pt x="103644" y="57567"/>
                    <a:pt x="103382" y="57317"/>
                    <a:pt x="103382" y="57007"/>
                  </a:cubicBezTo>
                  <a:cubicBezTo>
                    <a:pt x="103382" y="56686"/>
                    <a:pt x="103632" y="56436"/>
                    <a:pt x="103942" y="56436"/>
                  </a:cubicBezTo>
                  <a:close/>
                  <a:moveTo>
                    <a:pt x="107668" y="56436"/>
                  </a:moveTo>
                  <a:cubicBezTo>
                    <a:pt x="107966" y="56436"/>
                    <a:pt x="108228" y="56686"/>
                    <a:pt x="108228" y="57007"/>
                  </a:cubicBezTo>
                  <a:cubicBezTo>
                    <a:pt x="108228" y="57305"/>
                    <a:pt x="107978" y="57567"/>
                    <a:pt x="107668" y="57567"/>
                  </a:cubicBezTo>
                  <a:cubicBezTo>
                    <a:pt x="107371" y="57567"/>
                    <a:pt x="107097" y="57317"/>
                    <a:pt x="107097" y="57007"/>
                  </a:cubicBezTo>
                  <a:cubicBezTo>
                    <a:pt x="107109" y="56686"/>
                    <a:pt x="107347" y="56436"/>
                    <a:pt x="107668" y="56436"/>
                  </a:cubicBezTo>
                  <a:close/>
                  <a:moveTo>
                    <a:pt x="111395" y="56436"/>
                  </a:moveTo>
                  <a:cubicBezTo>
                    <a:pt x="111693" y="56436"/>
                    <a:pt x="111967" y="56686"/>
                    <a:pt x="111967" y="57007"/>
                  </a:cubicBezTo>
                  <a:cubicBezTo>
                    <a:pt x="111967" y="57305"/>
                    <a:pt x="111705" y="57567"/>
                    <a:pt x="111395" y="57567"/>
                  </a:cubicBezTo>
                  <a:cubicBezTo>
                    <a:pt x="111085" y="57567"/>
                    <a:pt x="110835" y="57317"/>
                    <a:pt x="110835" y="57007"/>
                  </a:cubicBezTo>
                  <a:cubicBezTo>
                    <a:pt x="110835" y="56686"/>
                    <a:pt x="111085" y="56436"/>
                    <a:pt x="111395" y="56436"/>
                  </a:cubicBezTo>
                  <a:close/>
                  <a:moveTo>
                    <a:pt x="115122" y="56436"/>
                  </a:moveTo>
                  <a:cubicBezTo>
                    <a:pt x="115419" y="56436"/>
                    <a:pt x="115681" y="56686"/>
                    <a:pt x="115681" y="57007"/>
                  </a:cubicBezTo>
                  <a:cubicBezTo>
                    <a:pt x="115681" y="57305"/>
                    <a:pt x="115431" y="57567"/>
                    <a:pt x="115122" y="57567"/>
                  </a:cubicBezTo>
                  <a:cubicBezTo>
                    <a:pt x="114812" y="57567"/>
                    <a:pt x="114550" y="57317"/>
                    <a:pt x="114550" y="57007"/>
                  </a:cubicBezTo>
                  <a:cubicBezTo>
                    <a:pt x="114574" y="56686"/>
                    <a:pt x="114812" y="56436"/>
                    <a:pt x="115122" y="56436"/>
                  </a:cubicBezTo>
                  <a:close/>
                  <a:moveTo>
                    <a:pt x="118860" y="56436"/>
                  </a:moveTo>
                  <a:cubicBezTo>
                    <a:pt x="119158" y="56436"/>
                    <a:pt x="119420" y="56686"/>
                    <a:pt x="119420" y="57007"/>
                  </a:cubicBezTo>
                  <a:cubicBezTo>
                    <a:pt x="119420" y="57305"/>
                    <a:pt x="119170" y="57567"/>
                    <a:pt x="118860" y="57567"/>
                  </a:cubicBezTo>
                  <a:cubicBezTo>
                    <a:pt x="118539" y="57567"/>
                    <a:pt x="118289" y="57317"/>
                    <a:pt x="118289" y="57007"/>
                  </a:cubicBezTo>
                  <a:cubicBezTo>
                    <a:pt x="118289" y="56686"/>
                    <a:pt x="118539" y="56436"/>
                    <a:pt x="118860" y="56436"/>
                  </a:cubicBezTo>
                  <a:close/>
                  <a:moveTo>
                    <a:pt x="122575" y="56436"/>
                  </a:moveTo>
                  <a:cubicBezTo>
                    <a:pt x="122873" y="56436"/>
                    <a:pt x="123146" y="56686"/>
                    <a:pt x="123146" y="57007"/>
                  </a:cubicBezTo>
                  <a:cubicBezTo>
                    <a:pt x="123146" y="57305"/>
                    <a:pt x="122885" y="57567"/>
                    <a:pt x="122575" y="57567"/>
                  </a:cubicBezTo>
                  <a:cubicBezTo>
                    <a:pt x="122265" y="57567"/>
                    <a:pt x="122015" y="57317"/>
                    <a:pt x="122015" y="57007"/>
                  </a:cubicBezTo>
                  <a:cubicBezTo>
                    <a:pt x="122027" y="56686"/>
                    <a:pt x="122277" y="56436"/>
                    <a:pt x="122575" y="56436"/>
                  </a:cubicBezTo>
                  <a:close/>
                  <a:moveTo>
                    <a:pt x="126314" y="56436"/>
                  </a:moveTo>
                  <a:cubicBezTo>
                    <a:pt x="126611" y="56436"/>
                    <a:pt x="126873" y="56686"/>
                    <a:pt x="126873" y="57007"/>
                  </a:cubicBezTo>
                  <a:cubicBezTo>
                    <a:pt x="126873" y="57305"/>
                    <a:pt x="126623" y="57567"/>
                    <a:pt x="126314" y="57567"/>
                  </a:cubicBezTo>
                  <a:cubicBezTo>
                    <a:pt x="126004" y="57567"/>
                    <a:pt x="125742" y="57317"/>
                    <a:pt x="125742" y="57007"/>
                  </a:cubicBezTo>
                  <a:cubicBezTo>
                    <a:pt x="125742" y="56686"/>
                    <a:pt x="126004" y="56436"/>
                    <a:pt x="126314" y="56436"/>
                  </a:cubicBezTo>
                  <a:close/>
                  <a:moveTo>
                    <a:pt x="130028" y="56436"/>
                  </a:moveTo>
                  <a:cubicBezTo>
                    <a:pt x="130326" y="56436"/>
                    <a:pt x="130600" y="56686"/>
                    <a:pt x="130600" y="57007"/>
                  </a:cubicBezTo>
                  <a:cubicBezTo>
                    <a:pt x="130600" y="57305"/>
                    <a:pt x="130350" y="57567"/>
                    <a:pt x="130028" y="57567"/>
                  </a:cubicBezTo>
                  <a:cubicBezTo>
                    <a:pt x="129731" y="57567"/>
                    <a:pt x="129469" y="57317"/>
                    <a:pt x="129469" y="57007"/>
                  </a:cubicBezTo>
                  <a:cubicBezTo>
                    <a:pt x="129469" y="56686"/>
                    <a:pt x="129719" y="56436"/>
                    <a:pt x="130028" y="56436"/>
                  </a:cubicBezTo>
                  <a:close/>
                  <a:moveTo>
                    <a:pt x="133767" y="56436"/>
                  </a:moveTo>
                  <a:cubicBezTo>
                    <a:pt x="134065" y="56436"/>
                    <a:pt x="134326" y="56686"/>
                    <a:pt x="134326" y="57007"/>
                  </a:cubicBezTo>
                  <a:cubicBezTo>
                    <a:pt x="134326" y="57305"/>
                    <a:pt x="134076" y="57567"/>
                    <a:pt x="133767" y="57567"/>
                  </a:cubicBezTo>
                  <a:cubicBezTo>
                    <a:pt x="133469" y="57567"/>
                    <a:pt x="133207" y="57317"/>
                    <a:pt x="133207" y="57007"/>
                  </a:cubicBezTo>
                  <a:cubicBezTo>
                    <a:pt x="133207" y="56686"/>
                    <a:pt x="133457" y="56436"/>
                    <a:pt x="133767" y="56436"/>
                  </a:cubicBezTo>
                  <a:close/>
                  <a:moveTo>
                    <a:pt x="137494" y="56436"/>
                  </a:moveTo>
                  <a:cubicBezTo>
                    <a:pt x="137791" y="56436"/>
                    <a:pt x="138053" y="56686"/>
                    <a:pt x="138053" y="57007"/>
                  </a:cubicBezTo>
                  <a:cubicBezTo>
                    <a:pt x="138053" y="57305"/>
                    <a:pt x="137803" y="57567"/>
                    <a:pt x="137494" y="57567"/>
                  </a:cubicBezTo>
                  <a:cubicBezTo>
                    <a:pt x="137196" y="57567"/>
                    <a:pt x="136922" y="57317"/>
                    <a:pt x="136922" y="57007"/>
                  </a:cubicBezTo>
                  <a:cubicBezTo>
                    <a:pt x="136934" y="56686"/>
                    <a:pt x="137172" y="56436"/>
                    <a:pt x="137494" y="56436"/>
                  </a:cubicBezTo>
                  <a:close/>
                  <a:moveTo>
                    <a:pt x="141220" y="56436"/>
                  </a:moveTo>
                  <a:cubicBezTo>
                    <a:pt x="141518" y="56436"/>
                    <a:pt x="141792" y="56686"/>
                    <a:pt x="141792" y="57007"/>
                  </a:cubicBezTo>
                  <a:cubicBezTo>
                    <a:pt x="141792" y="57305"/>
                    <a:pt x="141530" y="57567"/>
                    <a:pt x="141220" y="57567"/>
                  </a:cubicBezTo>
                  <a:cubicBezTo>
                    <a:pt x="140911" y="57567"/>
                    <a:pt x="140661" y="57317"/>
                    <a:pt x="140661" y="57007"/>
                  </a:cubicBezTo>
                  <a:cubicBezTo>
                    <a:pt x="140661" y="56686"/>
                    <a:pt x="140911" y="56436"/>
                    <a:pt x="141220" y="56436"/>
                  </a:cubicBezTo>
                  <a:close/>
                  <a:moveTo>
                    <a:pt x="144947" y="56436"/>
                  </a:moveTo>
                  <a:cubicBezTo>
                    <a:pt x="145244" y="56436"/>
                    <a:pt x="145506" y="56686"/>
                    <a:pt x="145506" y="57007"/>
                  </a:cubicBezTo>
                  <a:cubicBezTo>
                    <a:pt x="145506" y="57305"/>
                    <a:pt x="145256" y="57567"/>
                    <a:pt x="144947" y="57567"/>
                  </a:cubicBezTo>
                  <a:cubicBezTo>
                    <a:pt x="144637" y="57567"/>
                    <a:pt x="144375" y="57317"/>
                    <a:pt x="144375" y="57007"/>
                  </a:cubicBezTo>
                  <a:cubicBezTo>
                    <a:pt x="144399" y="56686"/>
                    <a:pt x="144637" y="56436"/>
                    <a:pt x="144947" y="56436"/>
                  </a:cubicBezTo>
                  <a:close/>
                  <a:moveTo>
                    <a:pt x="148685" y="56436"/>
                  </a:moveTo>
                  <a:cubicBezTo>
                    <a:pt x="148983" y="56436"/>
                    <a:pt x="149245" y="56686"/>
                    <a:pt x="149245" y="57007"/>
                  </a:cubicBezTo>
                  <a:cubicBezTo>
                    <a:pt x="149245" y="57305"/>
                    <a:pt x="148995" y="57567"/>
                    <a:pt x="148685" y="57567"/>
                  </a:cubicBezTo>
                  <a:cubicBezTo>
                    <a:pt x="148364" y="57567"/>
                    <a:pt x="148114" y="57317"/>
                    <a:pt x="148114" y="57007"/>
                  </a:cubicBezTo>
                  <a:cubicBezTo>
                    <a:pt x="148114" y="56686"/>
                    <a:pt x="148364" y="56436"/>
                    <a:pt x="148685" y="56436"/>
                  </a:cubicBezTo>
                  <a:close/>
                  <a:moveTo>
                    <a:pt x="152400" y="56436"/>
                  </a:moveTo>
                  <a:cubicBezTo>
                    <a:pt x="152698" y="56436"/>
                    <a:pt x="152972" y="56686"/>
                    <a:pt x="152972" y="57007"/>
                  </a:cubicBezTo>
                  <a:cubicBezTo>
                    <a:pt x="152972" y="57305"/>
                    <a:pt x="152710" y="57567"/>
                    <a:pt x="152400" y="57567"/>
                  </a:cubicBezTo>
                  <a:cubicBezTo>
                    <a:pt x="152091" y="57567"/>
                    <a:pt x="151841" y="57317"/>
                    <a:pt x="151841" y="57007"/>
                  </a:cubicBezTo>
                  <a:cubicBezTo>
                    <a:pt x="151852" y="56686"/>
                    <a:pt x="152091" y="56436"/>
                    <a:pt x="152400" y="56436"/>
                  </a:cubicBezTo>
                  <a:close/>
                  <a:moveTo>
                    <a:pt x="1548" y="58293"/>
                  </a:moveTo>
                  <a:cubicBezTo>
                    <a:pt x="1846" y="58293"/>
                    <a:pt x="2119" y="58555"/>
                    <a:pt x="2119" y="58864"/>
                  </a:cubicBezTo>
                  <a:cubicBezTo>
                    <a:pt x="2119" y="59174"/>
                    <a:pt x="1858" y="59424"/>
                    <a:pt x="1548" y="59424"/>
                  </a:cubicBezTo>
                  <a:cubicBezTo>
                    <a:pt x="1238" y="59424"/>
                    <a:pt x="988" y="59174"/>
                    <a:pt x="988" y="58864"/>
                  </a:cubicBezTo>
                  <a:cubicBezTo>
                    <a:pt x="988" y="58555"/>
                    <a:pt x="1238" y="58293"/>
                    <a:pt x="1548" y="58293"/>
                  </a:cubicBezTo>
                  <a:close/>
                  <a:moveTo>
                    <a:pt x="5287" y="58293"/>
                  </a:moveTo>
                  <a:cubicBezTo>
                    <a:pt x="5596" y="58293"/>
                    <a:pt x="5846" y="58555"/>
                    <a:pt x="5846" y="58864"/>
                  </a:cubicBezTo>
                  <a:cubicBezTo>
                    <a:pt x="5846" y="59174"/>
                    <a:pt x="5596" y="59424"/>
                    <a:pt x="5287" y="59424"/>
                  </a:cubicBezTo>
                  <a:cubicBezTo>
                    <a:pt x="4977" y="59424"/>
                    <a:pt x="4715" y="59174"/>
                    <a:pt x="4715" y="58864"/>
                  </a:cubicBezTo>
                  <a:cubicBezTo>
                    <a:pt x="4715" y="58555"/>
                    <a:pt x="4977" y="58293"/>
                    <a:pt x="5287" y="58293"/>
                  </a:cubicBezTo>
                  <a:close/>
                  <a:moveTo>
                    <a:pt x="9001" y="58293"/>
                  </a:moveTo>
                  <a:cubicBezTo>
                    <a:pt x="9299" y="58293"/>
                    <a:pt x="9573" y="58555"/>
                    <a:pt x="9573" y="58864"/>
                  </a:cubicBezTo>
                  <a:cubicBezTo>
                    <a:pt x="9573" y="59174"/>
                    <a:pt x="9323" y="59424"/>
                    <a:pt x="9001" y="59424"/>
                  </a:cubicBezTo>
                  <a:cubicBezTo>
                    <a:pt x="8704" y="59424"/>
                    <a:pt x="8442" y="59174"/>
                    <a:pt x="8442" y="58864"/>
                  </a:cubicBezTo>
                  <a:cubicBezTo>
                    <a:pt x="8442" y="58555"/>
                    <a:pt x="8692" y="58293"/>
                    <a:pt x="9001" y="58293"/>
                  </a:cubicBezTo>
                  <a:close/>
                  <a:moveTo>
                    <a:pt x="12728" y="58293"/>
                  </a:moveTo>
                  <a:cubicBezTo>
                    <a:pt x="13037" y="58293"/>
                    <a:pt x="13288" y="58555"/>
                    <a:pt x="13288" y="58864"/>
                  </a:cubicBezTo>
                  <a:cubicBezTo>
                    <a:pt x="13288" y="59174"/>
                    <a:pt x="13037" y="59424"/>
                    <a:pt x="12728" y="59424"/>
                  </a:cubicBezTo>
                  <a:cubicBezTo>
                    <a:pt x="12418" y="59424"/>
                    <a:pt x="12156" y="59174"/>
                    <a:pt x="12156" y="58864"/>
                  </a:cubicBezTo>
                  <a:cubicBezTo>
                    <a:pt x="12156" y="58555"/>
                    <a:pt x="12418" y="58293"/>
                    <a:pt x="12728" y="58293"/>
                  </a:cubicBezTo>
                  <a:close/>
                  <a:moveTo>
                    <a:pt x="16466" y="58293"/>
                  </a:moveTo>
                  <a:cubicBezTo>
                    <a:pt x="16764" y="58293"/>
                    <a:pt x="17026" y="58555"/>
                    <a:pt x="17026" y="58864"/>
                  </a:cubicBezTo>
                  <a:cubicBezTo>
                    <a:pt x="17026" y="59174"/>
                    <a:pt x="16776" y="59424"/>
                    <a:pt x="16466" y="59424"/>
                  </a:cubicBezTo>
                  <a:cubicBezTo>
                    <a:pt x="16169" y="59424"/>
                    <a:pt x="15895" y="59174"/>
                    <a:pt x="15895" y="58864"/>
                  </a:cubicBezTo>
                  <a:cubicBezTo>
                    <a:pt x="15895" y="58555"/>
                    <a:pt x="16145" y="58293"/>
                    <a:pt x="16466" y="58293"/>
                  </a:cubicBezTo>
                  <a:close/>
                  <a:moveTo>
                    <a:pt x="20181" y="58293"/>
                  </a:moveTo>
                  <a:cubicBezTo>
                    <a:pt x="20491" y="58293"/>
                    <a:pt x="20753" y="58555"/>
                    <a:pt x="20753" y="58864"/>
                  </a:cubicBezTo>
                  <a:cubicBezTo>
                    <a:pt x="20753" y="59174"/>
                    <a:pt x="20491" y="59424"/>
                    <a:pt x="20181" y="59424"/>
                  </a:cubicBezTo>
                  <a:cubicBezTo>
                    <a:pt x="19872" y="59424"/>
                    <a:pt x="19622" y="59174"/>
                    <a:pt x="19622" y="58864"/>
                  </a:cubicBezTo>
                  <a:cubicBezTo>
                    <a:pt x="19622" y="58555"/>
                    <a:pt x="19872" y="58293"/>
                    <a:pt x="20181" y="58293"/>
                  </a:cubicBezTo>
                  <a:close/>
                  <a:moveTo>
                    <a:pt x="23920" y="58293"/>
                  </a:moveTo>
                  <a:cubicBezTo>
                    <a:pt x="24217" y="58293"/>
                    <a:pt x="24479" y="58555"/>
                    <a:pt x="24479" y="58864"/>
                  </a:cubicBezTo>
                  <a:cubicBezTo>
                    <a:pt x="24479" y="59174"/>
                    <a:pt x="24229" y="59424"/>
                    <a:pt x="23920" y="59424"/>
                  </a:cubicBezTo>
                  <a:cubicBezTo>
                    <a:pt x="23610" y="59424"/>
                    <a:pt x="23348" y="59174"/>
                    <a:pt x="23348" y="58864"/>
                  </a:cubicBezTo>
                  <a:cubicBezTo>
                    <a:pt x="23348" y="58555"/>
                    <a:pt x="23610" y="58293"/>
                    <a:pt x="23920" y="58293"/>
                  </a:cubicBezTo>
                  <a:close/>
                  <a:moveTo>
                    <a:pt x="27635" y="58293"/>
                  </a:moveTo>
                  <a:cubicBezTo>
                    <a:pt x="27956" y="58293"/>
                    <a:pt x="28206" y="58555"/>
                    <a:pt x="28206" y="58864"/>
                  </a:cubicBezTo>
                  <a:cubicBezTo>
                    <a:pt x="28206" y="59174"/>
                    <a:pt x="27956" y="59424"/>
                    <a:pt x="27635" y="59424"/>
                  </a:cubicBezTo>
                  <a:cubicBezTo>
                    <a:pt x="27325" y="59424"/>
                    <a:pt x="27075" y="59174"/>
                    <a:pt x="27075" y="58864"/>
                  </a:cubicBezTo>
                  <a:cubicBezTo>
                    <a:pt x="27075" y="58555"/>
                    <a:pt x="27325" y="58293"/>
                    <a:pt x="27635" y="58293"/>
                  </a:cubicBezTo>
                  <a:close/>
                  <a:moveTo>
                    <a:pt x="31373" y="58293"/>
                  </a:moveTo>
                  <a:cubicBezTo>
                    <a:pt x="31671" y="58293"/>
                    <a:pt x="31945" y="58555"/>
                    <a:pt x="31945" y="58864"/>
                  </a:cubicBezTo>
                  <a:cubicBezTo>
                    <a:pt x="31945" y="59174"/>
                    <a:pt x="31683" y="59424"/>
                    <a:pt x="31373" y="59424"/>
                  </a:cubicBezTo>
                  <a:cubicBezTo>
                    <a:pt x="31064" y="59424"/>
                    <a:pt x="30814" y="59174"/>
                    <a:pt x="30814" y="58864"/>
                  </a:cubicBezTo>
                  <a:cubicBezTo>
                    <a:pt x="30814" y="58555"/>
                    <a:pt x="31064" y="58293"/>
                    <a:pt x="31373" y="58293"/>
                  </a:cubicBezTo>
                  <a:close/>
                  <a:moveTo>
                    <a:pt x="35100" y="58293"/>
                  </a:moveTo>
                  <a:cubicBezTo>
                    <a:pt x="35409" y="58293"/>
                    <a:pt x="35659" y="58555"/>
                    <a:pt x="35659" y="58864"/>
                  </a:cubicBezTo>
                  <a:cubicBezTo>
                    <a:pt x="35659" y="59174"/>
                    <a:pt x="35409" y="59424"/>
                    <a:pt x="35100" y="59424"/>
                  </a:cubicBezTo>
                  <a:cubicBezTo>
                    <a:pt x="34778" y="59424"/>
                    <a:pt x="34528" y="59174"/>
                    <a:pt x="34528" y="58864"/>
                  </a:cubicBezTo>
                  <a:cubicBezTo>
                    <a:pt x="34528" y="58555"/>
                    <a:pt x="34778" y="58293"/>
                    <a:pt x="35100" y="58293"/>
                  </a:cubicBezTo>
                  <a:close/>
                  <a:moveTo>
                    <a:pt x="38815" y="58293"/>
                  </a:moveTo>
                  <a:cubicBezTo>
                    <a:pt x="39112" y="58293"/>
                    <a:pt x="39386" y="58555"/>
                    <a:pt x="39386" y="58864"/>
                  </a:cubicBezTo>
                  <a:cubicBezTo>
                    <a:pt x="39386" y="59174"/>
                    <a:pt x="39124" y="59424"/>
                    <a:pt x="38815" y="59424"/>
                  </a:cubicBezTo>
                  <a:cubicBezTo>
                    <a:pt x="38517" y="59424"/>
                    <a:pt x="38255" y="59174"/>
                    <a:pt x="38255" y="58864"/>
                  </a:cubicBezTo>
                  <a:cubicBezTo>
                    <a:pt x="38255" y="58555"/>
                    <a:pt x="38505" y="58293"/>
                    <a:pt x="38815" y="58293"/>
                  </a:cubicBezTo>
                  <a:close/>
                  <a:moveTo>
                    <a:pt x="42553" y="58293"/>
                  </a:moveTo>
                  <a:cubicBezTo>
                    <a:pt x="42863" y="58293"/>
                    <a:pt x="43113" y="58555"/>
                    <a:pt x="43113" y="58864"/>
                  </a:cubicBezTo>
                  <a:cubicBezTo>
                    <a:pt x="43113" y="59174"/>
                    <a:pt x="42863" y="59424"/>
                    <a:pt x="42553" y="59424"/>
                  </a:cubicBezTo>
                  <a:cubicBezTo>
                    <a:pt x="42232" y="59424"/>
                    <a:pt x="41982" y="59174"/>
                    <a:pt x="41982" y="58864"/>
                  </a:cubicBezTo>
                  <a:cubicBezTo>
                    <a:pt x="41982" y="58555"/>
                    <a:pt x="42244" y="58293"/>
                    <a:pt x="42553" y="58293"/>
                  </a:cubicBezTo>
                  <a:close/>
                  <a:moveTo>
                    <a:pt x="46268" y="58293"/>
                  </a:moveTo>
                  <a:cubicBezTo>
                    <a:pt x="46565" y="58293"/>
                    <a:pt x="46839" y="58555"/>
                    <a:pt x="46839" y="58864"/>
                  </a:cubicBezTo>
                  <a:cubicBezTo>
                    <a:pt x="46839" y="59174"/>
                    <a:pt x="46589" y="59424"/>
                    <a:pt x="46268" y="59424"/>
                  </a:cubicBezTo>
                  <a:cubicBezTo>
                    <a:pt x="45970" y="59424"/>
                    <a:pt x="45708" y="59174"/>
                    <a:pt x="45708" y="58864"/>
                  </a:cubicBezTo>
                  <a:cubicBezTo>
                    <a:pt x="45708" y="58555"/>
                    <a:pt x="45958" y="58293"/>
                    <a:pt x="46268" y="58293"/>
                  </a:cubicBezTo>
                  <a:close/>
                  <a:moveTo>
                    <a:pt x="50006" y="58293"/>
                  </a:moveTo>
                  <a:cubicBezTo>
                    <a:pt x="50316" y="58293"/>
                    <a:pt x="50578" y="58555"/>
                    <a:pt x="50578" y="58864"/>
                  </a:cubicBezTo>
                  <a:cubicBezTo>
                    <a:pt x="50578" y="59174"/>
                    <a:pt x="50316" y="59424"/>
                    <a:pt x="50006" y="59424"/>
                  </a:cubicBezTo>
                  <a:cubicBezTo>
                    <a:pt x="49697" y="59424"/>
                    <a:pt x="49447" y="59174"/>
                    <a:pt x="49447" y="58864"/>
                  </a:cubicBezTo>
                  <a:cubicBezTo>
                    <a:pt x="49447" y="58555"/>
                    <a:pt x="49697" y="58293"/>
                    <a:pt x="50006" y="58293"/>
                  </a:cubicBezTo>
                  <a:close/>
                  <a:moveTo>
                    <a:pt x="53733" y="58293"/>
                  </a:moveTo>
                  <a:cubicBezTo>
                    <a:pt x="54031" y="58293"/>
                    <a:pt x="54293" y="58555"/>
                    <a:pt x="54293" y="58864"/>
                  </a:cubicBezTo>
                  <a:cubicBezTo>
                    <a:pt x="54293" y="59174"/>
                    <a:pt x="54043" y="59424"/>
                    <a:pt x="53733" y="59424"/>
                  </a:cubicBezTo>
                  <a:cubicBezTo>
                    <a:pt x="53412" y="59424"/>
                    <a:pt x="53162" y="59174"/>
                    <a:pt x="53162" y="58864"/>
                  </a:cubicBezTo>
                  <a:cubicBezTo>
                    <a:pt x="53162" y="58555"/>
                    <a:pt x="53412" y="58293"/>
                    <a:pt x="53733" y="58293"/>
                  </a:cubicBezTo>
                  <a:close/>
                  <a:moveTo>
                    <a:pt x="57460" y="58293"/>
                  </a:moveTo>
                  <a:cubicBezTo>
                    <a:pt x="57781" y="58293"/>
                    <a:pt x="58031" y="58555"/>
                    <a:pt x="58031" y="58864"/>
                  </a:cubicBezTo>
                  <a:cubicBezTo>
                    <a:pt x="58031" y="59174"/>
                    <a:pt x="57781" y="59424"/>
                    <a:pt x="57460" y="59424"/>
                  </a:cubicBezTo>
                  <a:cubicBezTo>
                    <a:pt x="57150" y="59424"/>
                    <a:pt x="56900" y="59174"/>
                    <a:pt x="56900" y="58864"/>
                  </a:cubicBezTo>
                  <a:cubicBezTo>
                    <a:pt x="56900" y="58555"/>
                    <a:pt x="57150" y="58293"/>
                    <a:pt x="57460" y="58293"/>
                  </a:cubicBezTo>
                  <a:close/>
                  <a:moveTo>
                    <a:pt x="61186" y="58293"/>
                  </a:moveTo>
                  <a:cubicBezTo>
                    <a:pt x="61484" y="58293"/>
                    <a:pt x="61746" y="58555"/>
                    <a:pt x="61746" y="58864"/>
                  </a:cubicBezTo>
                  <a:cubicBezTo>
                    <a:pt x="61746" y="59174"/>
                    <a:pt x="61496" y="59424"/>
                    <a:pt x="61186" y="59424"/>
                  </a:cubicBezTo>
                  <a:cubicBezTo>
                    <a:pt x="60877" y="59424"/>
                    <a:pt x="60615" y="59174"/>
                    <a:pt x="60615" y="58864"/>
                  </a:cubicBezTo>
                  <a:cubicBezTo>
                    <a:pt x="60615" y="58555"/>
                    <a:pt x="60877" y="58293"/>
                    <a:pt x="61186" y="58293"/>
                  </a:cubicBezTo>
                  <a:close/>
                  <a:moveTo>
                    <a:pt x="64925" y="58293"/>
                  </a:moveTo>
                  <a:cubicBezTo>
                    <a:pt x="65234" y="58293"/>
                    <a:pt x="65485" y="58555"/>
                    <a:pt x="65485" y="58864"/>
                  </a:cubicBezTo>
                  <a:cubicBezTo>
                    <a:pt x="65485" y="59174"/>
                    <a:pt x="65234" y="59424"/>
                    <a:pt x="64925" y="59424"/>
                  </a:cubicBezTo>
                  <a:cubicBezTo>
                    <a:pt x="64603" y="59424"/>
                    <a:pt x="64353" y="59174"/>
                    <a:pt x="64353" y="58864"/>
                  </a:cubicBezTo>
                  <a:cubicBezTo>
                    <a:pt x="64353" y="58555"/>
                    <a:pt x="64603" y="58293"/>
                    <a:pt x="64925" y="58293"/>
                  </a:cubicBezTo>
                  <a:close/>
                  <a:moveTo>
                    <a:pt x="68640" y="58293"/>
                  </a:moveTo>
                  <a:cubicBezTo>
                    <a:pt x="68937" y="58293"/>
                    <a:pt x="69211" y="58555"/>
                    <a:pt x="69211" y="58864"/>
                  </a:cubicBezTo>
                  <a:cubicBezTo>
                    <a:pt x="69211" y="59174"/>
                    <a:pt x="68949" y="59424"/>
                    <a:pt x="68640" y="59424"/>
                  </a:cubicBezTo>
                  <a:cubicBezTo>
                    <a:pt x="68330" y="59424"/>
                    <a:pt x="68080" y="59174"/>
                    <a:pt x="68080" y="58864"/>
                  </a:cubicBezTo>
                  <a:cubicBezTo>
                    <a:pt x="68080" y="58555"/>
                    <a:pt x="68330" y="58293"/>
                    <a:pt x="68640" y="58293"/>
                  </a:cubicBezTo>
                  <a:close/>
                  <a:moveTo>
                    <a:pt x="72366" y="58293"/>
                  </a:moveTo>
                  <a:cubicBezTo>
                    <a:pt x="72676" y="58293"/>
                    <a:pt x="72926" y="58555"/>
                    <a:pt x="72926" y="58864"/>
                  </a:cubicBezTo>
                  <a:cubicBezTo>
                    <a:pt x="72926" y="59174"/>
                    <a:pt x="72676" y="59424"/>
                    <a:pt x="72366" y="59424"/>
                  </a:cubicBezTo>
                  <a:cubicBezTo>
                    <a:pt x="72045" y="59424"/>
                    <a:pt x="71795" y="59174"/>
                    <a:pt x="71795" y="58864"/>
                  </a:cubicBezTo>
                  <a:cubicBezTo>
                    <a:pt x="71795" y="58555"/>
                    <a:pt x="72069" y="58293"/>
                    <a:pt x="72366" y="58293"/>
                  </a:cubicBezTo>
                  <a:close/>
                  <a:moveTo>
                    <a:pt x="76093" y="58293"/>
                  </a:moveTo>
                  <a:cubicBezTo>
                    <a:pt x="76391" y="58293"/>
                    <a:pt x="76664" y="58555"/>
                    <a:pt x="76664" y="58864"/>
                  </a:cubicBezTo>
                  <a:cubicBezTo>
                    <a:pt x="76664" y="59174"/>
                    <a:pt x="76403" y="59424"/>
                    <a:pt x="76093" y="59424"/>
                  </a:cubicBezTo>
                  <a:cubicBezTo>
                    <a:pt x="75795" y="59424"/>
                    <a:pt x="75533" y="59174"/>
                    <a:pt x="75533" y="58864"/>
                  </a:cubicBezTo>
                  <a:cubicBezTo>
                    <a:pt x="75533" y="58555"/>
                    <a:pt x="75783" y="58293"/>
                    <a:pt x="76093" y="58293"/>
                  </a:cubicBezTo>
                  <a:close/>
                  <a:moveTo>
                    <a:pt x="79712" y="58293"/>
                  </a:moveTo>
                  <a:cubicBezTo>
                    <a:pt x="80010" y="58293"/>
                    <a:pt x="80284" y="58555"/>
                    <a:pt x="80284" y="58864"/>
                  </a:cubicBezTo>
                  <a:cubicBezTo>
                    <a:pt x="80284" y="59174"/>
                    <a:pt x="80022" y="59424"/>
                    <a:pt x="79712" y="59424"/>
                  </a:cubicBezTo>
                  <a:cubicBezTo>
                    <a:pt x="79403" y="59424"/>
                    <a:pt x="79153" y="59174"/>
                    <a:pt x="79153" y="58864"/>
                  </a:cubicBezTo>
                  <a:cubicBezTo>
                    <a:pt x="79153" y="58555"/>
                    <a:pt x="79403" y="58293"/>
                    <a:pt x="79712" y="58293"/>
                  </a:cubicBezTo>
                  <a:close/>
                  <a:moveTo>
                    <a:pt x="83451" y="58293"/>
                  </a:moveTo>
                  <a:cubicBezTo>
                    <a:pt x="83761" y="58293"/>
                    <a:pt x="84011" y="58555"/>
                    <a:pt x="84011" y="58864"/>
                  </a:cubicBezTo>
                  <a:cubicBezTo>
                    <a:pt x="84011" y="59174"/>
                    <a:pt x="83761" y="59424"/>
                    <a:pt x="83451" y="59424"/>
                  </a:cubicBezTo>
                  <a:cubicBezTo>
                    <a:pt x="83141" y="59424"/>
                    <a:pt x="82880" y="59174"/>
                    <a:pt x="82880" y="58864"/>
                  </a:cubicBezTo>
                  <a:cubicBezTo>
                    <a:pt x="82880" y="58555"/>
                    <a:pt x="83141" y="58293"/>
                    <a:pt x="83451" y="58293"/>
                  </a:cubicBezTo>
                  <a:close/>
                  <a:moveTo>
                    <a:pt x="87166" y="58293"/>
                  </a:moveTo>
                  <a:cubicBezTo>
                    <a:pt x="87463" y="58293"/>
                    <a:pt x="87737" y="58555"/>
                    <a:pt x="87737" y="58864"/>
                  </a:cubicBezTo>
                  <a:cubicBezTo>
                    <a:pt x="87737" y="59174"/>
                    <a:pt x="87475" y="59424"/>
                    <a:pt x="87166" y="59424"/>
                  </a:cubicBezTo>
                  <a:cubicBezTo>
                    <a:pt x="86856" y="59424"/>
                    <a:pt x="86606" y="59174"/>
                    <a:pt x="86606" y="58864"/>
                  </a:cubicBezTo>
                  <a:cubicBezTo>
                    <a:pt x="86606" y="58555"/>
                    <a:pt x="86856" y="58293"/>
                    <a:pt x="87166" y="58293"/>
                  </a:cubicBezTo>
                  <a:close/>
                  <a:moveTo>
                    <a:pt x="90904" y="58293"/>
                  </a:moveTo>
                  <a:cubicBezTo>
                    <a:pt x="91214" y="58293"/>
                    <a:pt x="91464" y="58555"/>
                    <a:pt x="91464" y="58864"/>
                  </a:cubicBezTo>
                  <a:cubicBezTo>
                    <a:pt x="91464" y="59174"/>
                    <a:pt x="91214" y="59424"/>
                    <a:pt x="90904" y="59424"/>
                  </a:cubicBezTo>
                  <a:cubicBezTo>
                    <a:pt x="90595" y="59424"/>
                    <a:pt x="90345" y="59174"/>
                    <a:pt x="90345" y="58864"/>
                  </a:cubicBezTo>
                  <a:cubicBezTo>
                    <a:pt x="90345" y="58555"/>
                    <a:pt x="90595" y="58293"/>
                    <a:pt x="90904" y="58293"/>
                  </a:cubicBezTo>
                  <a:close/>
                  <a:moveTo>
                    <a:pt x="94631" y="58293"/>
                  </a:moveTo>
                  <a:cubicBezTo>
                    <a:pt x="94929" y="58293"/>
                    <a:pt x="95191" y="58555"/>
                    <a:pt x="95191" y="58864"/>
                  </a:cubicBezTo>
                  <a:cubicBezTo>
                    <a:pt x="95191" y="59174"/>
                    <a:pt x="94941" y="59424"/>
                    <a:pt x="94631" y="59424"/>
                  </a:cubicBezTo>
                  <a:cubicBezTo>
                    <a:pt x="94310" y="59424"/>
                    <a:pt x="94060" y="59174"/>
                    <a:pt x="94060" y="58864"/>
                  </a:cubicBezTo>
                  <a:cubicBezTo>
                    <a:pt x="94060" y="58555"/>
                    <a:pt x="94310" y="58293"/>
                    <a:pt x="94631" y="58293"/>
                  </a:cubicBezTo>
                  <a:close/>
                  <a:moveTo>
                    <a:pt x="98346" y="58293"/>
                  </a:moveTo>
                  <a:cubicBezTo>
                    <a:pt x="98655" y="58293"/>
                    <a:pt x="98905" y="58555"/>
                    <a:pt x="98905" y="58864"/>
                  </a:cubicBezTo>
                  <a:cubicBezTo>
                    <a:pt x="98905" y="59174"/>
                    <a:pt x="98655" y="59424"/>
                    <a:pt x="98346" y="59424"/>
                  </a:cubicBezTo>
                  <a:cubicBezTo>
                    <a:pt x="98036" y="59424"/>
                    <a:pt x="97786" y="59174"/>
                    <a:pt x="97786" y="58864"/>
                  </a:cubicBezTo>
                  <a:cubicBezTo>
                    <a:pt x="97786" y="58555"/>
                    <a:pt x="98036" y="58293"/>
                    <a:pt x="98346" y="58293"/>
                  </a:cubicBezTo>
                  <a:close/>
                  <a:moveTo>
                    <a:pt x="102084" y="58293"/>
                  </a:moveTo>
                  <a:cubicBezTo>
                    <a:pt x="102382" y="58293"/>
                    <a:pt x="102644" y="58555"/>
                    <a:pt x="102644" y="58864"/>
                  </a:cubicBezTo>
                  <a:cubicBezTo>
                    <a:pt x="102644" y="59174"/>
                    <a:pt x="102394" y="59424"/>
                    <a:pt x="102084" y="59424"/>
                  </a:cubicBezTo>
                  <a:cubicBezTo>
                    <a:pt x="101787" y="59424"/>
                    <a:pt x="101513" y="59174"/>
                    <a:pt x="101513" y="58864"/>
                  </a:cubicBezTo>
                  <a:cubicBezTo>
                    <a:pt x="101513" y="58555"/>
                    <a:pt x="101775" y="58293"/>
                    <a:pt x="102084" y="58293"/>
                  </a:cubicBezTo>
                  <a:close/>
                  <a:moveTo>
                    <a:pt x="105799" y="58293"/>
                  </a:moveTo>
                  <a:cubicBezTo>
                    <a:pt x="106121" y="58293"/>
                    <a:pt x="106371" y="58555"/>
                    <a:pt x="106371" y="58864"/>
                  </a:cubicBezTo>
                  <a:cubicBezTo>
                    <a:pt x="106371" y="59174"/>
                    <a:pt x="106109" y="59424"/>
                    <a:pt x="105799" y="59424"/>
                  </a:cubicBezTo>
                  <a:cubicBezTo>
                    <a:pt x="105490" y="59424"/>
                    <a:pt x="105239" y="59174"/>
                    <a:pt x="105239" y="58864"/>
                  </a:cubicBezTo>
                  <a:cubicBezTo>
                    <a:pt x="105239" y="58555"/>
                    <a:pt x="105490" y="58293"/>
                    <a:pt x="105799" y="58293"/>
                  </a:cubicBezTo>
                  <a:close/>
                  <a:moveTo>
                    <a:pt x="109538" y="58293"/>
                  </a:moveTo>
                  <a:cubicBezTo>
                    <a:pt x="109835" y="58293"/>
                    <a:pt x="110109" y="58555"/>
                    <a:pt x="110109" y="58864"/>
                  </a:cubicBezTo>
                  <a:cubicBezTo>
                    <a:pt x="110109" y="59174"/>
                    <a:pt x="109847" y="59424"/>
                    <a:pt x="109538" y="59424"/>
                  </a:cubicBezTo>
                  <a:cubicBezTo>
                    <a:pt x="109228" y="59424"/>
                    <a:pt x="108978" y="59174"/>
                    <a:pt x="108978" y="58864"/>
                  </a:cubicBezTo>
                  <a:cubicBezTo>
                    <a:pt x="108978" y="58555"/>
                    <a:pt x="109228" y="58293"/>
                    <a:pt x="109538" y="58293"/>
                  </a:cubicBezTo>
                  <a:close/>
                  <a:moveTo>
                    <a:pt x="113264" y="58293"/>
                  </a:moveTo>
                  <a:cubicBezTo>
                    <a:pt x="113574" y="58293"/>
                    <a:pt x="113824" y="58555"/>
                    <a:pt x="113824" y="58864"/>
                  </a:cubicBezTo>
                  <a:cubicBezTo>
                    <a:pt x="113824" y="59174"/>
                    <a:pt x="113574" y="59424"/>
                    <a:pt x="113264" y="59424"/>
                  </a:cubicBezTo>
                  <a:cubicBezTo>
                    <a:pt x="112943" y="59424"/>
                    <a:pt x="112693" y="59174"/>
                    <a:pt x="112693" y="58864"/>
                  </a:cubicBezTo>
                  <a:cubicBezTo>
                    <a:pt x="112693" y="58555"/>
                    <a:pt x="112943" y="58293"/>
                    <a:pt x="113264" y="58293"/>
                  </a:cubicBezTo>
                  <a:close/>
                  <a:moveTo>
                    <a:pt x="116991" y="58293"/>
                  </a:moveTo>
                  <a:cubicBezTo>
                    <a:pt x="117289" y="58293"/>
                    <a:pt x="117562" y="58555"/>
                    <a:pt x="117562" y="58864"/>
                  </a:cubicBezTo>
                  <a:cubicBezTo>
                    <a:pt x="117562" y="59174"/>
                    <a:pt x="117312" y="59424"/>
                    <a:pt x="116991" y="59424"/>
                  </a:cubicBezTo>
                  <a:cubicBezTo>
                    <a:pt x="116681" y="59424"/>
                    <a:pt x="116431" y="59174"/>
                    <a:pt x="116431" y="58864"/>
                  </a:cubicBezTo>
                  <a:cubicBezTo>
                    <a:pt x="116431" y="58555"/>
                    <a:pt x="116681" y="58293"/>
                    <a:pt x="116991" y="58293"/>
                  </a:cubicBezTo>
                  <a:close/>
                  <a:moveTo>
                    <a:pt x="120718" y="58293"/>
                  </a:moveTo>
                  <a:cubicBezTo>
                    <a:pt x="121027" y="58293"/>
                    <a:pt x="121277" y="58555"/>
                    <a:pt x="121277" y="58864"/>
                  </a:cubicBezTo>
                  <a:cubicBezTo>
                    <a:pt x="121277" y="59174"/>
                    <a:pt x="121027" y="59424"/>
                    <a:pt x="120718" y="59424"/>
                  </a:cubicBezTo>
                  <a:cubicBezTo>
                    <a:pt x="120408" y="59424"/>
                    <a:pt x="120146" y="59174"/>
                    <a:pt x="120146" y="58864"/>
                  </a:cubicBezTo>
                  <a:cubicBezTo>
                    <a:pt x="120146" y="58555"/>
                    <a:pt x="120420" y="58293"/>
                    <a:pt x="120718" y="58293"/>
                  </a:cubicBezTo>
                  <a:close/>
                  <a:moveTo>
                    <a:pt x="124456" y="58293"/>
                  </a:moveTo>
                  <a:cubicBezTo>
                    <a:pt x="124754" y="58293"/>
                    <a:pt x="125016" y="58555"/>
                    <a:pt x="125016" y="58864"/>
                  </a:cubicBezTo>
                  <a:cubicBezTo>
                    <a:pt x="125016" y="59174"/>
                    <a:pt x="124766" y="59424"/>
                    <a:pt x="124456" y="59424"/>
                  </a:cubicBezTo>
                  <a:cubicBezTo>
                    <a:pt x="124135" y="59424"/>
                    <a:pt x="123885" y="59174"/>
                    <a:pt x="123885" y="58864"/>
                  </a:cubicBezTo>
                  <a:cubicBezTo>
                    <a:pt x="123885" y="58555"/>
                    <a:pt x="124135" y="58293"/>
                    <a:pt x="124456" y="58293"/>
                  </a:cubicBezTo>
                  <a:close/>
                  <a:moveTo>
                    <a:pt x="128171" y="58293"/>
                  </a:moveTo>
                  <a:cubicBezTo>
                    <a:pt x="128480" y="58293"/>
                    <a:pt x="128742" y="58555"/>
                    <a:pt x="128742" y="58864"/>
                  </a:cubicBezTo>
                  <a:cubicBezTo>
                    <a:pt x="128742" y="59174"/>
                    <a:pt x="128480" y="59424"/>
                    <a:pt x="128171" y="59424"/>
                  </a:cubicBezTo>
                  <a:cubicBezTo>
                    <a:pt x="127861" y="59424"/>
                    <a:pt x="127611" y="59174"/>
                    <a:pt x="127611" y="58864"/>
                  </a:cubicBezTo>
                  <a:cubicBezTo>
                    <a:pt x="127611" y="58555"/>
                    <a:pt x="127861" y="58293"/>
                    <a:pt x="128171" y="58293"/>
                  </a:cubicBezTo>
                  <a:close/>
                  <a:moveTo>
                    <a:pt x="131898" y="58293"/>
                  </a:moveTo>
                  <a:cubicBezTo>
                    <a:pt x="132195" y="58293"/>
                    <a:pt x="132457" y="58555"/>
                    <a:pt x="132457" y="58864"/>
                  </a:cubicBezTo>
                  <a:cubicBezTo>
                    <a:pt x="132457" y="59174"/>
                    <a:pt x="132207" y="59424"/>
                    <a:pt x="131898" y="59424"/>
                  </a:cubicBezTo>
                  <a:cubicBezTo>
                    <a:pt x="131600" y="59424"/>
                    <a:pt x="131326" y="59174"/>
                    <a:pt x="131326" y="58864"/>
                  </a:cubicBezTo>
                  <a:cubicBezTo>
                    <a:pt x="131326" y="58555"/>
                    <a:pt x="131576" y="58293"/>
                    <a:pt x="131898" y="58293"/>
                  </a:cubicBezTo>
                  <a:close/>
                  <a:moveTo>
                    <a:pt x="135624" y="58293"/>
                  </a:moveTo>
                  <a:cubicBezTo>
                    <a:pt x="135946" y="58293"/>
                    <a:pt x="136196" y="58555"/>
                    <a:pt x="136196" y="58864"/>
                  </a:cubicBezTo>
                  <a:cubicBezTo>
                    <a:pt x="136196" y="59174"/>
                    <a:pt x="135934" y="59424"/>
                    <a:pt x="135624" y="59424"/>
                  </a:cubicBezTo>
                  <a:cubicBezTo>
                    <a:pt x="135315" y="59424"/>
                    <a:pt x="135065" y="59174"/>
                    <a:pt x="135065" y="58864"/>
                  </a:cubicBezTo>
                  <a:cubicBezTo>
                    <a:pt x="135065" y="58555"/>
                    <a:pt x="135315" y="58293"/>
                    <a:pt x="135624" y="58293"/>
                  </a:cubicBezTo>
                  <a:close/>
                  <a:moveTo>
                    <a:pt x="139351" y="58293"/>
                  </a:moveTo>
                  <a:cubicBezTo>
                    <a:pt x="139649" y="58293"/>
                    <a:pt x="139910" y="58555"/>
                    <a:pt x="139910" y="58864"/>
                  </a:cubicBezTo>
                  <a:cubicBezTo>
                    <a:pt x="139910" y="59174"/>
                    <a:pt x="139660" y="59424"/>
                    <a:pt x="139351" y="59424"/>
                  </a:cubicBezTo>
                  <a:cubicBezTo>
                    <a:pt x="139053" y="59424"/>
                    <a:pt x="138779" y="59174"/>
                    <a:pt x="138779" y="58864"/>
                  </a:cubicBezTo>
                  <a:cubicBezTo>
                    <a:pt x="138779" y="58555"/>
                    <a:pt x="139041" y="58293"/>
                    <a:pt x="139351" y="58293"/>
                  </a:cubicBezTo>
                  <a:close/>
                  <a:moveTo>
                    <a:pt x="143089" y="58293"/>
                  </a:moveTo>
                  <a:cubicBezTo>
                    <a:pt x="143399" y="58293"/>
                    <a:pt x="143649" y="58555"/>
                    <a:pt x="143649" y="58864"/>
                  </a:cubicBezTo>
                  <a:cubicBezTo>
                    <a:pt x="143649" y="59174"/>
                    <a:pt x="143399" y="59424"/>
                    <a:pt x="143089" y="59424"/>
                  </a:cubicBezTo>
                  <a:cubicBezTo>
                    <a:pt x="142768" y="59424"/>
                    <a:pt x="142518" y="59174"/>
                    <a:pt x="142518" y="58864"/>
                  </a:cubicBezTo>
                  <a:cubicBezTo>
                    <a:pt x="142518" y="58555"/>
                    <a:pt x="142768" y="58293"/>
                    <a:pt x="143089" y="58293"/>
                  </a:cubicBezTo>
                  <a:close/>
                  <a:moveTo>
                    <a:pt x="146804" y="58293"/>
                  </a:moveTo>
                  <a:cubicBezTo>
                    <a:pt x="147102" y="58293"/>
                    <a:pt x="147376" y="58555"/>
                    <a:pt x="147376" y="58864"/>
                  </a:cubicBezTo>
                  <a:cubicBezTo>
                    <a:pt x="147376" y="59174"/>
                    <a:pt x="147114" y="59424"/>
                    <a:pt x="146804" y="59424"/>
                  </a:cubicBezTo>
                  <a:cubicBezTo>
                    <a:pt x="146495" y="59424"/>
                    <a:pt x="146245" y="59174"/>
                    <a:pt x="146245" y="58864"/>
                  </a:cubicBezTo>
                  <a:cubicBezTo>
                    <a:pt x="146245" y="58555"/>
                    <a:pt x="146495" y="58293"/>
                    <a:pt x="146804" y="58293"/>
                  </a:cubicBezTo>
                  <a:close/>
                  <a:moveTo>
                    <a:pt x="150543" y="58293"/>
                  </a:moveTo>
                  <a:cubicBezTo>
                    <a:pt x="150852" y="58293"/>
                    <a:pt x="151102" y="58555"/>
                    <a:pt x="151102" y="58864"/>
                  </a:cubicBezTo>
                  <a:cubicBezTo>
                    <a:pt x="151102" y="59174"/>
                    <a:pt x="150852" y="59424"/>
                    <a:pt x="150543" y="59424"/>
                  </a:cubicBezTo>
                  <a:cubicBezTo>
                    <a:pt x="150233" y="59424"/>
                    <a:pt x="149971" y="59174"/>
                    <a:pt x="149971" y="58864"/>
                  </a:cubicBezTo>
                  <a:cubicBezTo>
                    <a:pt x="149971" y="58555"/>
                    <a:pt x="150233" y="58293"/>
                    <a:pt x="150543" y="58293"/>
                  </a:cubicBezTo>
                  <a:close/>
                  <a:moveTo>
                    <a:pt x="154258" y="58293"/>
                  </a:moveTo>
                  <a:cubicBezTo>
                    <a:pt x="154555" y="58293"/>
                    <a:pt x="154829" y="58555"/>
                    <a:pt x="154829" y="58864"/>
                  </a:cubicBezTo>
                  <a:cubicBezTo>
                    <a:pt x="154829" y="59174"/>
                    <a:pt x="154567" y="59424"/>
                    <a:pt x="154258" y="59424"/>
                  </a:cubicBezTo>
                  <a:cubicBezTo>
                    <a:pt x="153948" y="59424"/>
                    <a:pt x="153698" y="59174"/>
                    <a:pt x="153698" y="58864"/>
                  </a:cubicBezTo>
                  <a:cubicBezTo>
                    <a:pt x="153698" y="58555"/>
                    <a:pt x="153948" y="58293"/>
                    <a:pt x="154258" y="58293"/>
                  </a:cubicBezTo>
                  <a:close/>
                  <a:moveTo>
                    <a:pt x="3405" y="60174"/>
                  </a:moveTo>
                  <a:cubicBezTo>
                    <a:pt x="3703" y="60174"/>
                    <a:pt x="3977" y="60424"/>
                    <a:pt x="3977" y="60734"/>
                  </a:cubicBezTo>
                  <a:cubicBezTo>
                    <a:pt x="3977" y="61031"/>
                    <a:pt x="3727" y="61305"/>
                    <a:pt x="3405" y="61305"/>
                  </a:cubicBezTo>
                  <a:cubicBezTo>
                    <a:pt x="3096" y="61305"/>
                    <a:pt x="2846" y="61043"/>
                    <a:pt x="2846" y="60734"/>
                  </a:cubicBezTo>
                  <a:cubicBezTo>
                    <a:pt x="2858" y="60412"/>
                    <a:pt x="3096" y="60174"/>
                    <a:pt x="3405" y="60174"/>
                  </a:cubicBezTo>
                  <a:close/>
                  <a:moveTo>
                    <a:pt x="7132" y="60174"/>
                  </a:moveTo>
                  <a:cubicBezTo>
                    <a:pt x="7430" y="60174"/>
                    <a:pt x="7692" y="60424"/>
                    <a:pt x="7692" y="60734"/>
                  </a:cubicBezTo>
                  <a:cubicBezTo>
                    <a:pt x="7692" y="61031"/>
                    <a:pt x="7442" y="61305"/>
                    <a:pt x="7132" y="61305"/>
                  </a:cubicBezTo>
                  <a:cubicBezTo>
                    <a:pt x="6834" y="61305"/>
                    <a:pt x="6560" y="61043"/>
                    <a:pt x="6560" y="60734"/>
                  </a:cubicBezTo>
                  <a:cubicBezTo>
                    <a:pt x="6584" y="60412"/>
                    <a:pt x="6822" y="60174"/>
                    <a:pt x="7132" y="60174"/>
                  </a:cubicBezTo>
                  <a:close/>
                  <a:moveTo>
                    <a:pt x="10871" y="60174"/>
                  </a:moveTo>
                  <a:cubicBezTo>
                    <a:pt x="11168" y="60174"/>
                    <a:pt x="11430" y="60424"/>
                    <a:pt x="11430" y="60734"/>
                  </a:cubicBezTo>
                  <a:cubicBezTo>
                    <a:pt x="11430" y="61031"/>
                    <a:pt x="11180" y="61305"/>
                    <a:pt x="10871" y="61305"/>
                  </a:cubicBezTo>
                  <a:cubicBezTo>
                    <a:pt x="10573" y="61305"/>
                    <a:pt x="10299" y="61043"/>
                    <a:pt x="10299" y="60734"/>
                  </a:cubicBezTo>
                  <a:cubicBezTo>
                    <a:pt x="10299" y="60412"/>
                    <a:pt x="10549" y="60174"/>
                    <a:pt x="10871" y="60174"/>
                  </a:cubicBezTo>
                  <a:close/>
                  <a:moveTo>
                    <a:pt x="14585" y="60174"/>
                  </a:moveTo>
                  <a:cubicBezTo>
                    <a:pt x="14883" y="60174"/>
                    <a:pt x="15157" y="60424"/>
                    <a:pt x="15157" y="60734"/>
                  </a:cubicBezTo>
                  <a:cubicBezTo>
                    <a:pt x="15157" y="61031"/>
                    <a:pt x="14895" y="61305"/>
                    <a:pt x="14585" y="61305"/>
                  </a:cubicBezTo>
                  <a:cubicBezTo>
                    <a:pt x="14288" y="61305"/>
                    <a:pt x="14014" y="61043"/>
                    <a:pt x="14014" y="60734"/>
                  </a:cubicBezTo>
                  <a:cubicBezTo>
                    <a:pt x="14038" y="60412"/>
                    <a:pt x="14276" y="60174"/>
                    <a:pt x="14585" y="60174"/>
                  </a:cubicBezTo>
                  <a:close/>
                  <a:moveTo>
                    <a:pt x="18324" y="60174"/>
                  </a:moveTo>
                  <a:cubicBezTo>
                    <a:pt x="18622" y="60174"/>
                    <a:pt x="18883" y="60424"/>
                    <a:pt x="18883" y="60734"/>
                  </a:cubicBezTo>
                  <a:cubicBezTo>
                    <a:pt x="18883" y="61031"/>
                    <a:pt x="18633" y="61305"/>
                    <a:pt x="18324" y="61305"/>
                  </a:cubicBezTo>
                  <a:cubicBezTo>
                    <a:pt x="18026" y="61305"/>
                    <a:pt x="17752" y="61043"/>
                    <a:pt x="17752" y="60734"/>
                  </a:cubicBezTo>
                  <a:cubicBezTo>
                    <a:pt x="17752" y="60412"/>
                    <a:pt x="18014" y="60174"/>
                    <a:pt x="18324" y="60174"/>
                  </a:cubicBezTo>
                  <a:close/>
                  <a:moveTo>
                    <a:pt x="22039" y="60174"/>
                  </a:moveTo>
                  <a:cubicBezTo>
                    <a:pt x="22336" y="60174"/>
                    <a:pt x="22610" y="60424"/>
                    <a:pt x="22610" y="60734"/>
                  </a:cubicBezTo>
                  <a:cubicBezTo>
                    <a:pt x="22610" y="61031"/>
                    <a:pt x="22360" y="61305"/>
                    <a:pt x="22039" y="61305"/>
                  </a:cubicBezTo>
                  <a:cubicBezTo>
                    <a:pt x="21729" y="61305"/>
                    <a:pt x="21479" y="61043"/>
                    <a:pt x="21479" y="60734"/>
                  </a:cubicBezTo>
                  <a:cubicBezTo>
                    <a:pt x="21491" y="60412"/>
                    <a:pt x="21729" y="60174"/>
                    <a:pt x="22039" y="60174"/>
                  </a:cubicBezTo>
                  <a:close/>
                  <a:moveTo>
                    <a:pt x="25777" y="60174"/>
                  </a:moveTo>
                  <a:cubicBezTo>
                    <a:pt x="26075" y="60174"/>
                    <a:pt x="26349" y="60424"/>
                    <a:pt x="26349" y="60734"/>
                  </a:cubicBezTo>
                  <a:cubicBezTo>
                    <a:pt x="26349" y="61031"/>
                    <a:pt x="26087" y="61305"/>
                    <a:pt x="25777" y="61305"/>
                  </a:cubicBezTo>
                  <a:cubicBezTo>
                    <a:pt x="25468" y="61305"/>
                    <a:pt x="25206" y="61043"/>
                    <a:pt x="25206" y="60734"/>
                  </a:cubicBezTo>
                  <a:cubicBezTo>
                    <a:pt x="25218" y="60412"/>
                    <a:pt x="25468" y="60174"/>
                    <a:pt x="25777" y="60174"/>
                  </a:cubicBezTo>
                  <a:close/>
                  <a:moveTo>
                    <a:pt x="29504" y="60174"/>
                  </a:moveTo>
                  <a:cubicBezTo>
                    <a:pt x="29801" y="60174"/>
                    <a:pt x="30063" y="60424"/>
                    <a:pt x="30063" y="60734"/>
                  </a:cubicBezTo>
                  <a:cubicBezTo>
                    <a:pt x="30063" y="61031"/>
                    <a:pt x="29813" y="61305"/>
                    <a:pt x="29504" y="61305"/>
                  </a:cubicBezTo>
                  <a:cubicBezTo>
                    <a:pt x="29182" y="61305"/>
                    <a:pt x="28932" y="61043"/>
                    <a:pt x="28932" y="60734"/>
                  </a:cubicBezTo>
                  <a:cubicBezTo>
                    <a:pt x="28944" y="60412"/>
                    <a:pt x="29182" y="60174"/>
                    <a:pt x="29504" y="60174"/>
                  </a:cubicBezTo>
                  <a:close/>
                  <a:moveTo>
                    <a:pt x="33230" y="60174"/>
                  </a:moveTo>
                  <a:cubicBezTo>
                    <a:pt x="33528" y="60174"/>
                    <a:pt x="33802" y="60424"/>
                    <a:pt x="33802" y="60734"/>
                  </a:cubicBezTo>
                  <a:cubicBezTo>
                    <a:pt x="33802" y="61031"/>
                    <a:pt x="33552" y="61305"/>
                    <a:pt x="33230" y="61305"/>
                  </a:cubicBezTo>
                  <a:cubicBezTo>
                    <a:pt x="32921" y="61305"/>
                    <a:pt x="32671" y="61043"/>
                    <a:pt x="32671" y="60734"/>
                  </a:cubicBezTo>
                  <a:cubicBezTo>
                    <a:pt x="32671" y="60412"/>
                    <a:pt x="32921" y="60174"/>
                    <a:pt x="33230" y="60174"/>
                  </a:cubicBezTo>
                  <a:close/>
                  <a:moveTo>
                    <a:pt x="36957" y="60174"/>
                  </a:moveTo>
                  <a:cubicBezTo>
                    <a:pt x="37255" y="60174"/>
                    <a:pt x="37517" y="60424"/>
                    <a:pt x="37517" y="60734"/>
                  </a:cubicBezTo>
                  <a:cubicBezTo>
                    <a:pt x="37517" y="61031"/>
                    <a:pt x="37267" y="61305"/>
                    <a:pt x="36957" y="61305"/>
                  </a:cubicBezTo>
                  <a:cubicBezTo>
                    <a:pt x="36648" y="61305"/>
                    <a:pt x="36386" y="61043"/>
                    <a:pt x="36386" y="60734"/>
                  </a:cubicBezTo>
                  <a:cubicBezTo>
                    <a:pt x="36409" y="60412"/>
                    <a:pt x="36648" y="60174"/>
                    <a:pt x="36957" y="60174"/>
                  </a:cubicBezTo>
                  <a:close/>
                  <a:moveTo>
                    <a:pt x="40672" y="60174"/>
                  </a:moveTo>
                  <a:cubicBezTo>
                    <a:pt x="40970" y="60174"/>
                    <a:pt x="41243" y="60424"/>
                    <a:pt x="41243" y="60734"/>
                  </a:cubicBezTo>
                  <a:cubicBezTo>
                    <a:pt x="41243" y="61031"/>
                    <a:pt x="40993" y="61305"/>
                    <a:pt x="40672" y="61305"/>
                  </a:cubicBezTo>
                  <a:cubicBezTo>
                    <a:pt x="40374" y="61305"/>
                    <a:pt x="40112" y="61043"/>
                    <a:pt x="40112" y="60734"/>
                  </a:cubicBezTo>
                  <a:cubicBezTo>
                    <a:pt x="40124" y="60412"/>
                    <a:pt x="40362" y="60174"/>
                    <a:pt x="40672" y="60174"/>
                  </a:cubicBezTo>
                  <a:close/>
                  <a:moveTo>
                    <a:pt x="44410" y="60174"/>
                  </a:moveTo>
                  <a:cubicBezTo>
                    <a:pt x="44708" y="60174"/>
                    <a:pt x="44982" y="60424"/>
                    <a:pt x="44982" y="60734"/>
                  </a:cubicBezTo>
                  <a:cubicBezTo>
                    <a:pt x="44982" y="61031"/>
                    <a:pt x="44720" y="61305"/>
                    <a:pt x="44410" y="61305"/>
                  </a:cubicBezTo>
                  <a:cubicBezTo>
                    <a:pt x="44113" y="61305"/>
                    <a:pt x="43851" y="61043"/>
                    <a:pt x="43851" y="60734"/>
                  </a:cubicBezTo>
                  <a:cubicBezTo>
                    <a:pt x="43851" y="60412"/>
                    <a:pt x="44101" y="60174"/>
                    <a:pt x="44410" y="60174"/>
                  </a:cubicBezTo>
                  <a:close/>
                  <a:moveTo>
                    <a:pt x="48137" y="60174"/>
                  </a:moveTo>
                  <a:cubicBezTo>
                    <a:pt x="48435" y="60174"/>
                    <a:pt x="48697" y="60424"/>
                    <a:pt x="48697" y="60734"/>
                  </a:cubicBezTo>
                  <a:cubicBezTo>
                    <a:pt x="48697" y="61031"/>
                    <a:pt x="48447" y="61305"/>
                    <a:pt x="48137" y="61305"/>
                  </a:cubicBezTo>
                  <a:cubicBezTo>
                    <a:pt x="47839" y="61305"/>
                    <a:pt x="47566" y="61043"/>
                    <a:pt x="47566" y="60734"/>
                  </a:cubicBezTo>
                  <a:cubicBezTo>
                    <a:pt x="47578" y="60412"/>
                    <a:pt x="47839" y="60174"/>
                    <a:pt x="48137" y="60174"/>
                  </a:cubicBezTo>
                  <a:close/>
                  <a:moveTo>
                    <a:pt x="51864" y="60174"/>
                  </a:moveTo>
                  <a:cubicBezTo>
                    <a:pt x="52161" y="60174"/>
                    <a:pt x="52435" y="60424"/>
                    <a:pt x="52435" y="60734"/>
                  </a:cubicBezTo>
                  <a:cubicBezTo>
                    <a:pt x="52435" y="61031"/>
                    <a:pt x="52185" y="61305"/>
                    <a:pt x="51864" y="61305"/>
                  </a:cubicBezTo>
                  <a:cubicBezTo>
                    <a:pt x="51566" y="61305"/>
                    <a:pt x="51304" y="61043"/>
                    <a:pt x="51304" y="60734"/>
                  </a:cubicBezTo>
                  <a:cubicBezTo>
                    <a:pt x="51304" y="60412"/>
                    <a:pt x="51554" y="60174"/>
                    <a:pt x="51864" y="60174"/>
                  </a:cubicBezTo>
                  <a:close/>
                  <a:moveTo>
                    <a:pt x="55602" y="60174"/>
                  </a:moveTo>
                  <a:cubicBezTo>
                    <a:pt x="55900" y="60174"/>
                    <a:pt x="56174" y="60424"/>
                    <a:pt x="56174" y="60734"/>
                  </a:cubicBezTo>
                  <a:cubicBezTo>
                    <a:pt x="56174" y="61031"/>
                    <a:pt x="55912" y="61305"/>
                    <a:pt x="55602" y="61305"/>
                  </a:cubicBezTo>
                  <a:cubicBezTo>
                    <a:pt x="55293" y="61305"/>
                    <a:pt x="55043" y="61043"/>
                    <a:pt x="55043" y="60734"/>
                  </a:cubicBezTo>
                  <a:cubicBezTo>
                    <a:pt x="55043" y="60412"/>
                    <a:pt x="55293" y="60174"/>
                    <a:pt x="55602" y="60174"/>
                  </a:cubicBezTo>
                  <a:close/>
                  <a:moveTo>
                    <a:pt x="59329" y="60174"/>
                  </a:moveTo>
                  <a:cubicBezTo>
                    <a:pt x="59627" y="60174"/>
                    <a:pt x="59889" y="60424"/>
                    <a:pt x="59889" y="60734"/>
                  </a:cubicBezTo>
                  <a:cubicBezTo>
                    <a:pt x="59889" y="61031"/>
                    <a:pt x="59639" y="61305"/>
                    <a:pt x="59329" y="61305"/>
                  </a:cubicBezTo>
                  <a:cubicBezTo>
                    <a:pt x="59008" y="61305"/>
                    <a:pt x="58757" y="61043"/>
                    <a:pt x="58757" y="60734"/>
                  </a:cubicBezTo>
                  <a:cubicBezTo>
                    <a:pt x="58757" y="60412"/>
                    <a:pt x="59008" y="60174"/>
                    <a:pt x="59329" y="60174"/>
                  </a:cubicBezTo>
                  <a:close/>
                  <a:moveTo>
                    <a:pt x="63056" y="60174"/>
                  </a:moveTo>
                  <a:cubicBezTo>
                    <a:pt x="63353" y="60174"/>
                    <a:pt x="63627" y="60424"/>
                    <a:pt x="63627" y="60734"/>
                  </a:cubicBezTo>
                  <a:cubicBezTo>
                    <a:pt x="63627" y="61031"/>
                    <a:pt x="63377" y="61305"/>
                    <a:pt x="63056" y="61305"/>
                  </a:cubicBezTo>
                  <a:cubicBezTo>
                    <a:pt x="62746" y="61305"/>
                    <a:pt x="62496" y="61043"/>
                    <a:pt x="62496" y="60734"/>
                  </a:cubicBezTo>
                  <a:cubicBezTo>
                    <a:pt x="62496" y="60412"/>
                    <a:pt x="62746" y="60174"/>
                    <a:pt x="63056" y="60174"/>
                  </a:cubicBezTo>
                  <a:close/>
                  <a:moveTo>
                    <a:pt x="66782" y="60174"/>
                  </a:moveTo>
                  <a:cubicBezTo>
                    <a:pt x="67080" y="60174"/>
                    <a:pt x="67342" y="60424"/>
                    <a:pt x="67342" y="60734"/>
                  </a:cubicBezTo>
                  <a:cubicBezTo>
                    <a:pt x="67342" y="61031"/>
                    <a:pt x="67092" y="61305"/>
                    <a:pt x="66782" y="61305"/>
                  </a:cubicBezTo>
                  <a:cubicBezTo>
                    <a:pt x="66473" y="61305"/>
                    <a:pt x="66211" y="61043"/>
                    <a:pt x="66211" y="60734"/>
                  </a:cubicBezTo>
                  <a:cubicBezTo>
                    <a:pt x="66235" y="60412"/>
                    <a:pt x="66473" y="60174"/>
                    <a:pt x="66782" y="60174"/>
                  </a:cubicBezTo>
                  <a:close/>
                  <a:moveTo>
                    <a:pt x="70509" y="60174"/>
                  </a:moveTo>
                  <a:cubicBezTo>
                    <a:pt x="70807" y="60174"/>
                    <a:pt x="71080" y="60424"/>
                    <a:pt x="71080" y="60734"/>
                  </a:cubicBezTo>
                  <a:cubicBezTo>
                    <a:pt x="71080" y="61031"/>
                    <a:pt x="70830" y="61305"/>
                    <a:pt x="70509" y="61305"/>
                  </a:cubicBezTo>
                  <a:cubicBezTo>
                    <a:pt x="70199" y="61305"/>
                    <a:pt x="69949" y="61043"/>
                    <a:pt x="69949" y="60734"/>
                  </a:cubicBezTo>
                  <a:cubicBezTo>
                    <a:pt x="69949" y="60412"/>
                    <a:pt x="70199" y="60174"/>
                    <a:pt x="70509" y="60174"/>
                  </a:cubicBezTo>
                  <a:close/>
                  <a:moveTo>
                    <a:pt x="74236" y="60174"/>
                  </a:moveTo>
                  <a:cubicBezTo>
                    <a:pt x="74533" y="60174"/>
                    <a:pt x="74795" y="60424"/>
                    <a:pt x="74795" y="60734"/>
                  </a:cubicBezTo>
                  <a:cubicBezTo>
                    <a:pt x="74795" y="61031"/>
                    <a:pt x="74545" y="61305"/>
                    <a:pt x="74236" y="61305"/>
                  </a:cubicBezTo>
                  <a:cubicBezTo>
                    <a:pt x="73938" y="61305"/>
                    <a:pt x="73676" y="61043"/>
                    <a:pt x="73676" y="60734"/>
                  </a:cubicBezTo>
                  <a:cubicBezTo>
                    <a:pt x="73676" y="60412"/>
                    <a:pt x="73926" y="60174"/>
                    <a:pt x="74236" y="60174"/>
                  </a:cubicBezTo>
                  <a:close/>
                  <a:moveTo>
                    <a:pt x="77855" y="60174"/>
                  </a:moveTo>
                  <a:cubicBezTo>
                    <a:pt x="78153" y="60174"/>
                    <a:pt x="78415" y="60424"/>
                    <a:pt x="78415" y="60734"/>
                  </a:cubicBezTo>
                  <a:cubicBezTo>
                    <a:pt x="78415" y="61031"/>
                    <a:pt x="78165" y="61305"/>
                    <a:pt x="77855" y="61305"/>
                  </a:cubicBezTo>
                  <a:cubicBezTo>
                    <a:pt x="77546" y="61305"/>
                    <a:pt x="77284" y="61043"/>
                    <a:pt x="77284" y="60734"/>
                  </a:cubicBezTo>
                  <a:cubicBezTo>
                    <a:pt x="77284" y="60412"/>
                    <a:pt x="77546" y="60174"/>
                    <a:pt x="77855" y="60174"/>
                  </a:cubicBezTo>
                  <a:close/>
                  <a:moveTo>
                    <a:pt x="81570" y="60174"/>
                  </a:moveTo>
                  <a:cubicBezTo>
                    <a:pt x="81868" y="60174"/>
                    <a:pt x="82141" y="60424"/>
                    <a:pt x="82141" y="60734"/>
                  </a:cubicBezTo>
                  <a:cubicBezTo>
                    <a:pt x="82141" y="61031"/>
                    <a:pt x="81879" y="61305"/>
                    <a:pt x="81570" y="61305"/>
                  </a:cubicBezTo>
                  <a:cubicBezTo>
                    <a:pt x="81260" y="61305"/>
                    <a:pt x="81010" y="61043"/>
                    <a:pt x="81010" y="60734"/>
                  </a:cubicBezTo>
                  <a:cubicBezTo>
                    <a:pt x="81022" y="60412"/>
                    <a:pt x="81260" y="60174"/>
                    <a:pt x="81570" y="60174"/>
                  </a:cubicBezTo>
                  <a:close/>
                  <a:moveTo>
                    <a:pt x="85308" y="60174"/>
                  </a:moveTo>
                  <a:cubicBezTo>
                    <a:pt x="85606" y="60174"/>
                    <a:pt x="85880" y="60424"/>
                    <a:pt x="85880" y="60734"/>
                  </a:cubicBezTo>
                  <a:cubicBezTo>
                    <a:pt x="85880" y="61031"/>
                    <a:pt x="85618" y="61305"/>
                    <a:pt x="85308" y="61305"/>
                  </a:cubicBezTo>
                  <a:cubicBezTo>
                    <a:pt x="84999" y="61305"/>
                    <a:pt x="84749" y="61043"/>
                    <a:pt x="84749" y="60734"/>
                  </a:cubicBezTo>
                  <a:cubicBezTo>
                    <a:pt x="84749" y="60412"/>
                    <a:pt x="84999" y="60174"/>
                    <a:pt x="85308" y="60174"/>
                  </a:cubicBezTo>
                  <a:close/>
                  <a:moveTo>
                    <a:pt x="89035" y="60174"/>
                  </a:moveTo>
                  <a:cubicBezTo>
                    <a:pt x="89333" y="60174"/>
                    <a:pt x="89595" y="60424"/>
                    <a:pt x="89595" y="60734"/>
                  </a:cubicBezTo>
                  <a:cubicBezTo>
                    <a:pt x="89595" y="61031"/>
                    <a:pt x="89345" y="61305"/>
                    <a:pt x="89035" y="61305"/>
                  </a:cubicBezTo>
                  <a:cubicBezTo>
                    <a:pt x="88714" y="61305"/>
                    <a:pt x="88464" y="61043"/>
                    <a:pt x="88464" y="60734"/>
                  </a:cubicBezTo>
                  <a:cubicBezTo>
                    <a:pt x="88475" y="60412"/>
                    <a:pt x="88714" y="60174"/>
                    <a:pt x="89035" y="60174"/>
                  </a:cubicBezTo>
                  <a:close/>
                  <a:moveTo>
                    <a:pt x="92762" y="60174"/>
                  </a:moveTo>
                  <a:cubicBezTo>
                    <a:pt x="93059" y="60174"/>
                    <a:pt x="93333" y="60424"/>
                    <a:pt x="93333" y="60734"/>
                  </a:cubicBezTo>
                  <a:cubicBezTo>
                    <a:pt x="93333" y="61031"/>
                    <a:pt x="93071" y="61305"/>
                    <a:pt x="92762" y="61305"/>
                  </a:cubicBezTo>
                  <a:cubicBezTo>
                    <a:pt x="92452" y="61305"/>
                    <a:pt x="92202" y="61043"/>
                    <a:pt x="92202" y="60734"/>
                  </a:cubicBezTo>
                  <a:cubicBezTo>
                    <a:pt x="92202" y="60412"/>
                    <a:pt x="92452" y="60174"/>
                    <a:pt x="92762" y="60174"/>
                  </a:cubicBezTo>
                  <a:close/>
                  <a:moveTo>
                    <a:pt x="96488" y="60174"/>
                  </a:moveTo>
                  <a:cubicBezTo>
                    <a:pt x="96786" y="60174"/>
                    <a:pt x="97048" y="60424"/>
                    <a:pt x="97048" y="60734"/>
                  </a:cubicBezTo>
                  <a:cubicBezTo>
                    <a:pt x="97048" y="61031"/>
                    <a:pt x="96798" y="61305"/>
                    <a:pt x="96488" y="61305"/>
                  </a:cubicBezTo>
                  <a:cubicBezTo>
                    <a:pt x="96191" y="61305"/>
                    <a:pt x="95917" y="61043"/>
                    <a:pt x="95917" y="60734"/>
                  </a:cubicBezTo>
                  <a:cubicBezTo>
                    <a:pt x="95917" y="60412"/>
                    <a:pt x="96179" y="60174"/>
                    <a:pt x="96488" y="60174"/>
                  </a:cubicBezTo>
                  <a:close/>
                  <a:moveTo>
                    <a:pt x="100203" y="60174"/>
                  </a:moveTo>
                  <a:cubicBezTo>
                    <a:pt x="100501" y="60174"/>
                    <a:pt x="100775" y="60424"/>
                    <a:pt x="100775" y="60734"/>
                  </a:cubicBezTo>
                  <a:cubicBezTo>
                    <a:pt x="100775" y="61031"/>
                    <a:pt x="100513" y="61305"/>
                    <a:pt x="100203" y="61305"/>
                  </a:cubicBezTo>
                  <a:cubicBezTo>
                    <a:pt x="99905" y="61305"/>
                    <a:pt x="99644" y="61043"/>
                    <a:pt x="99644" y="60734"/>
                  </a:cubicBezTo>
                  <a:cubicBezTo>
                    <a:pt x="99655" y="60412"/>
                    <a:pt x="99894" y="60174"/>
                    <a:pt x="100203" y="60174"/>
                  </a:cubicBezTo>
                  <a:close/>
                  <a:moveTo>
                    <a:pt x="103942" y="60174"/>
                  </a:moveTo>
                  <a:cubicBezTo>
                    <a:pt x="104239" y="60174"/>
                    <a:pt x="104513" y="60424"/>
                    <a:pt x="104513" y="60734"/>
                  </a:cubicBezTo>
                  <a:cubicBezTo>
                    <a:pt x="104513" y="61031"/>
                    <a:pt x="104251" y="61305"/>
                    <a:pt x="103942" y="61305"/>
                  </a:cubicBezTo>
                  <a:cubicBezTo>
                    <a:pt x="103644" y="61305"/>
                    <a:pt x="103382" y="61043"/>
                    <a:pt x="103382" y="60734"/>
                  </a:cubicBezTo>
                  <a:cubicBezTo>
                    <a:pt x="103382" y="60412"/>
                    <a:pt x="103632" y="60174"/>
                    <a:pt x="103942" y="60174"/>
                  </a:cubicBezTo>
                  <a:close/>
                  <a:moveTo>
                    <a:pt x="107668" y="60174"/>
                  </a:moveTo>
                  <a:cubicBezTo>
                    <a:pt x="107966" y="60174"/>
                    <a:pt x="108228" y="60424"/>
                    <a:pt x="108228" y="60734"/>
                  </a:cubicBezTo>
                  <a:cubicBezTo>
                    <a:pt x="108228" y="61031"/>
                    <a:pt x="107978" y="61305"/>
                    <a:pt x="107668" y="61305"/>
                  </a:cubicBezTo>
                  <a:cubicBezTo>
                    <a:pt x="107371" y="61305"/>
                    <a:pt x="107097" y="61043"/>
                    <a:pt x="107097" y="60734"/>
                  </a:cubicBezTo>
                  <a:cubicBezTo>
                    <a:pt x="107109" y="60412"/>
                    <a:pt x="107347" y="60174"/>
                    <a:pt x="107668" y="60174"/>
                  </a:cubicBezTo>
                  <a:close/>
                  <a:moveTo>
                    <a:pt x="111395" y="60174"/>
                  </a:moveTo>
                  <a:cubicBezTo>
                    <a:pt x="111693" y="60174"/>
                    <a:pt x="111967" y="60424"/>
                    <a:pt x="111967" y="60734"/>
                  </a:cubicBezTo>
                  <a:cubicBezTo>
                    <a:pt x="111967" y="61031"/>
                    <a:pt x="111705" y="61305"/>
                    <a:pt x="111395" y="61305"/>
                  </a:cubicBezTo>
                  <a:cubicBezTo>
                    <a:pt x="111085" y="61305"/>
                    <a:pt x="110835" y="61043"/>
                    <a:pt x="110835" y="60734"/>
                  </a:cubicBezTo>
                  <a:cubicBezTo>
                    <a:pt x="110835" y="60412"/>
                    <a:pt x="111085" y="60174"/>
                    <a:pt x="111395" y="60174"/>
                  </a:cubicBezTo>
                  <a:close/>
                  <a:moveTo>
                    <a:pt x="115122" y="60174"/>
                  </a:moveTo>
                  <a:cubicBezTo>
                    <a:pt x="115419" y="60174"/>
                    <a:pt x="115681" y="60424"/>
                    <a:pt x="115681" y="60734"/>
                  </a:cubicBezTo>
                  <a:cubicBezTo>
                    <a:pt x="115681" y="61031"/>
                    <a:pt x="115431" y="61305"/>
                    <a:pt x="115122" y="61305"/>
                  </a:cubicBezTo>
                  <a:cubicBezTo>
                    <a:pt x="114812" y="61305"/>
                    <a:pt x="114550" y="61043"/>
                    <a:pt x="114550" y="60734"/>
                  </a:cubicBezTo>
                  <a:cubicBezTo>
                    <a:pt x="114574" y="60412"/>
                    <a:pt x="114812" y="60174"/>
                    <a:pt x="115122" y="60174"/>
                  </a:cubicBezTo>
                  <a:close/>
                  <a:moveTo>
                    <a:pt x="118860" y="60174"/>
                  </a:moveTo>
                  <a:cubicBezTo>
                    <a:pt x="119158" y="60174"/>
                    <a:pt x="119420" y="60424"/>
                    <a:pt x="119420" y="60734"/>
                  </a:cubicBezTo>
                  <a:cubicBezTo>
                    <a:pt x="119420" y="61031"/>
                    <a:pt x="119170" y="61305"/>
                    <a:pt x="118860" y="61305"/>
                  </a:cubicBezTo>
                  <a:cubicBezTo>
                    <a:pt x="118539" y="61305"/>
                    <a:pt x="118289" y="61043"/>
                    <a:pt x="118289" y="60734"/>
                  </a:cubicBezTo>
                  <a:cubicBezTo>
                    <a:pt x="118289" y="60412"/>
                    <a:pt x="118539" y="60174"/>
                    <a:pt x="118860" y="60174"/>
                  </a:cubicBezTo>
                  <a:close/>
                  <a:moveTo>
                    <a:pt x="122575" y="60174"/>
                  </a:moveTo>
                  <a:cubicBezTo>
                    <a:pt x="122873" y="60174"/>
                    <a:pt x="123146" y="60424"/>
                    <a:pt x="123146" y="60734"/>
                  </a:cubicBezTo>
                  <a:cubicBezTo>
                    <a:pt x="123146" y="61031"/>
                    <a:pt x="122885" y="61305"/>
                    <a:pt x="122575" y="61305"/>
                  </a:cubicBezTo>
                  <a:cubicBezTo>
                    <a:pt x="122265" y="61305"/>
                    <a:pt x="122015" y="61043"/>
                    <a:pt x="122015" y="60734"/>
                  </a:cubicBezTo>
                  <a:cubicBezTo>
                    <a:pt x="122027" y="60412"/>
                    <a:pt x="122277" y="60174"/>
                    <a:pt x="122575" y="60174"/>
                  </a:cubicBezTo>
                  <a:close/>
                  <a:moveTo>
                    <a:pt x="126314" y="60174"/>
                  </a:moveTo>
                  <a:cubicBezTo>
                    <a:pt x="126611" y="60174"/>
                    <a:pt x="126873" y="60424"/>
                    <a:pt x="126873" y="60734"/>
                  </a:cubicBezTo>
                  <a:cubicBezTo>
                    <a:pt x="126873" y="61031"/>
                    <a:pt x="126623" y="61305"/>
                    <a:pt x="126314" y="61305"/>
                  </a:cubicBezTo>
                  <a:cubicBezTo>
                    <a:pt x="126004" y="61305"/>
                    <a:pt x="125742" y="61043"/>
                    <a:pt x="125742" y="60734"/>
                  </a:cubicBezTo>
                  <a:cubicBezTo>
                    <a:pt x="125742" y="60412"/>
                    <a:pt x="126004" y="60174"/>
                    <a:pt x="126314" y="60174"/>
                  </a:cubicBezTo>
                  <a:close/>
                  <a:moveTo>
                    <a:pt x="130028" y="60174"/>
                  </a:moveTo>
                  <a:cubicBezTo>
                    <a:pt x="130326" y="60174"/>
                    <a:pt x="130600" y="60424"/>
                    <a:pt x="130600" y="60734"/>
                  </a:cubicBezTo>
                  <a:cubicBezTo>
                    <a:pt x="130600" y="61031"/>
                    <a:pt x="130350" y="61305"/>
                    <a:pt x="130028" y="61305"/>
                  </a:cubicBezTo>
                  <a:cubicBezTo>
                    <a:pt x="129731" y="61305"/>
                    <a:pt x="129469" y="61043"/>
                    <a:pt x="129469" y="60734"/>
                  </a:cubicBezTo>
                  <a:cubicBezTo>
                    <a:pt x="129469" y="60412"/>
                    <a:pt x="129719" y="60174"/>
                    <a:pt x="130028" y="60174"/>
                  </a:cubicBezTo>
                  <a:close/>
                  <a:moveTo>
                    <a:pt x="133767" y="60174"/>
                  </a:moveTo>
                  <a:cubicBezTo>
                    <a:pt x="134065" y="60174"/>
                    <a:pt x="134326" y="60424"/>
                    <a:pt x="134326" y="60734"/>
                  </a:cubicBezTo>
                  <a:cubicBezTo>
                    <a:pt x="134326" y="61031"/>
                    <a:pt x="134076" y="61305"/>
                    <a:pt x="133767" y="61305"/>
                  </a:cubicBezTo>
                  <a:cubicBezTo>
                    <a:pt x="133469" y="61305"/>
                    <a:pt x="133207" y="61043"/>
                    <a:pt x="133207" y="60734"/>
                  </a:cubicBezTo>
                  <a:cubicBezTo>
                    <a:pt x="133207" y="60412"/>
                    <a:pt x="133457" y="60174"/>
                    <a:pt x="133767" y="60174"/>
                  </a:cubicBezTo>
                  <a:close/>
                  <a:moveTo>
                    <a:pt x="137494" y="60174"/>
                  </a:moveTo>
                  <a:cubicBezTo>
                    <a:pt x="137791" y="60174"/>
                    <a:pt x="138053" y="60424"/>
                    <a:pt x="138053" y="60734"/>
                  </a:cubicBezTo>
                  <a:cubicBezTo>
                    <a:pt x="138053" y="61031"/>
                    <a:pt x="137803" y="61305"/>
                    <a:pt x="137494" y="61305"/>
                  </a:cubicBezTo>
                  <a:cubicBezTo>
                    <a:pt x="137196" y="61305"/>
                    <a:pt x="136922" y="61043"/>
                    <a:pt x="136922" y="60734"/>
                  </a:cubicBezTo>
                  <a:cubicBezTo>
                    <a:pt x="136934" y="60412"/>
                    <a:pt x="137172" y="60174"/>
                    <a:pt x="137494" y="60174"/>
                  </a:cubicBezTo>
                  <a:close/>
                  <a:moveTo>
                    <a:pt x="141220" y="60174"/>
                  </a:moveTo>
                  <a:cubicBezTo>
                    <a:pt x="141518" y="60174"/>
                    <a:pt x="141792" y="60424"/>
                    <a:pt x="141792" y="60734"/>
                  </a:cubicBezTo>
                  <a:cubicBezTo>
                    <a:pt x="141792" y="61031"/>
                    <a:pt x="141530" y="61305"/>
                    <a:pt x="141220" y="61305"/>
                  </a:cubicBezTo>
                  <a:cubicBezTo>
                    <a:pt x="140911" y="61305"/>
                    <a:pt x="140661" y="61043"/>
                    <a:pt x="140661" y="60734"/>
                  </a:cubicBezTo>
                  <a:cubicBezTo>
                    <a:pt x="140661" y="60412"/>
                    <a:pt x="140911" y="60174"/>
                    <a:pt x="141220" y="60174"/>
                  </a:cubicBezTo>
                  <a:close/>
                  <a:moveTo>
                    <a:pt x="144947" y="60174"/>
                  </a:moveTo>
                  <a:cubicBezTo>
                    <a:pt x="145244" y="60174"/>
                    <a:pt x="145506" y="60424"/>
                    <a:pt x="145506" y="60734"/>
                  </a:cubicBezTo>
                  <a:cubicBezTo>
                    <a:pt x="145506" y="61031"/>
                    <a:pt x="145256" y="61305"/>
                    <a:pt x="144947" y="61305"/>
                  </a:cubicBezTo>
                  <a:cubicBezTo>
                    <a:pt x="144637" y="61305"/>
                    <a:pt x="144375" y="61043"/>
                    <a:pt x="144375" y="60734"/>
                  </a:cubicBezTo>
                  <a:cubicBezTo>
                    <a:pt x="144399" y="60412"/>
                    <a:pt x="144637" y="60174"/>
                    <a:pt x="144947" y="60174"/>
                  </a:cubicBezTo>
                  <a:close/>
                  <a:moveTo>
                    <a:pt x="148685" y="60174"/>
                  </a:moveTo>
                  <a:cubicBezTo>
                    <a:pt x="148983" y="60174"/>
                    <a:pt x="149245" y="60424"/>
                    <a:pt x="149245" y="60734"/>
                  </a:cubicBezTo>
                  <a:cubicBezTo>
                    <a:pt x="149245" y="61031"/>
                    <a:pt x="148995" y="61305"/>
                    <a:pt x="148685" y="61305"/>
                  </a:cubicBezTo>
                  <a:cubicBezTo>
                    <a:pt x="148364" y="61305"/>
                    <a:pt x="148114" y="61043"/>
                    <a:pt x="148114" y="60734"/>
                  </a:cubicBezTo>
                  <a:cubicBezTo>
                    <a:pt x="148114" y="60412"/>
                    <a:pt x="148364" y="60174"/>
                    <a:pt x="148685" y="60174"/>
                  </a:cubicBezTo>
                  <a:close/>
                  <a:moveTo>
                    <a:pt x="152400" y="60174"/>
                  </a:moveTo>
                  <a:cubicBezTo>
                    <a:pt x="152698" y="60174"/>
                    <a:pt x="152972" y="60424"/>
                    <a:pt x="152972" y="60734"/>
                  </a:cubicBezTo>
                  <a:cubicBezTo>
                    <a:pt x="152972" y="61031"/>
                    <a:pt x="152710" y="61305"/>
                    <a:pt x="152400" y="61305"/>
                  </a:cubicBezTo>
                  <a:cubicBezTo>
                    <a:pt x="152091" y="61305"/>
                    <a:pt x="151841" y="61043"/>
                    <a:pt x="151841" y="60734"/>
                  </a:cubicBezTo>
                  <a:cubicBezTo>
                    <a:pt x="151852" y="60412"/>
                    <a:pt x="152091" y="60174"/>
                    <a:pt x="152400" y="60174"/>
                  </a:cubicBezTo>
                  <a:close/>
                  <a:moveTo>
                    <a:pt x="156139" y="60174"/>
                  </a:moveTo>
                  <a:cubicBezTo>
                    <a:pt x="156436" y="60174"/>
                    <a:pt x="156698" y="60424"/>
                    <a:pt x="156698" y="60734"/>
                  </a:cubicBezTo>
                  <a:cubicBezTo>
                    <a:pt x="156698" y="61031"/>
                    <a:pt x="156448" y="61305"/>
                    <a:pt x="156139" y="61305"/>
                  </a:cubicBezTo>
                  <a:cubicBezTo>
                    <a:pt x="155829" y="61305"/>
                    <a:pt x="155567" y="61043"/>
                    <a:pt x="155567" y="60734"/>
                  </a:cubicBezTo>
                  <a:cubicBezTo>
                    <a:pt x="155567" y="60412"/>
                    <a:pt x="155829" y="60174"/>
                    <a:pt x="156139" y="60174"/>
                  </a:cubicBezTo>
                  <a:close/>
                  <a:moveTo>
                    <a:pt x="1548" y="61841"/>
                  </a:moveTo>
                  <a:cubicBezTo>
                    <a:pt x="1846" y="61841"/>
                    <a:pt x="2119" y="62091"/>
                    <a:pt x="2119" y="62401"/>
                  </a:cubicBezTo>
                  <a:cubicBezTo>
                    <a:pt x="2119" y="62722"/>
                    <a:pt x="1858" y="62972"/>
                    <a:pt x="1548" y="62972"/>
                  </a:cubicBezTo>
                  <a:cubicBezTo>
                    <a:pt x="1238" y="62972"/>
                    <a:pt x="988" y="62722"/>
                    <a:pt x="988" y="62401"/>
                  </a:cubicBezTo>
                  <a:cubicBezTo>
                    <a:pt x="988" y="62091"/>
                    <a:pt x="1238" y="61841"/>
                    <a:pt x="1548" y="61841"/>
                  </a:cubicBezTo>
                  <a:close/>
                  <a:moveTo>
                    <a:pt x="5287" y="61841"/>
                  </a:moveTo>
                  <a:cubicBezTo>
                    <a:pt x="5596" y="61841"/>
                    <a:pt x="5846" y="62091"/>
                    <a:pt x="5846" y="62401"/>
                  </a:cubicBezTo>
                  <a:cubicBezTo>
                    <a:pt x="5846" y="62722"/>
                    <a:pt x="5596" y="62972"/>
                    <a:pt x="5287" y="62972"/>
                  </a:cubicBezTo>
                  <a:cubicBezTo>
                    <a:pt x="4977" y="62972"/>
                    <a:pt x="4715" y="62722"/>
                    <a:pt x="4715" y="62401"/>
                  </a:cubicBezTo>
                  <a:cubicBezTo>
                    <a:pt x="4715" y="62079"/>
                    <a:pt x="4977" y="61841"/>
                    <a:pt x="5287" y="61841"/>
                  </a:cubicBezTo>
                  <a:close/>
                  <a:moveTo>
                    <a:pt x="9001" y="61841"/>
                  </a:moveTo>
                  <a:cubicBezTo>
                    <a:pt x="9299" y="61841"/>
                    <a:pt x="9573" y="62091"/>
                    <a:pt x="9573" y="62401"/>
                  </a:cubicBezTo>
                  <a:cubicBezTo>
                    <a:pt x="9573" y="62722"/>
                    <a:pt x="9323" y="62972"/>
                    <a:pt x="9001" y="62972"/>
                  </a:cubicBezTo>
                  <a:cubicBezTo>
                    <a:pt x="8704" y="62972"/>
                    <a:pt x="8442" y="62722"/>
                    <a:pt x="8442" y="62401"/>
                  </a:cubicBezTo>
                  <a:cubicBezTo>
                    <a:pt x="8442" y="62091"/>
                    <a:pt x="8692" y="61841"/>
                    <a:pt x="9001" y="61841"/>
                  </a:cubicBezTo>
                  <a:close/>
                  <a:moveTo>
                    <a:pt x="12728" y="61841"/>
                  </a:moveTo>
                  <a:cubicBezTo>
                    <a:pt x="13037" y="61841"/>
                    <a:pt x="13288" y="62091"/>
                    <a:pt x="13288" y="62401"/>
                  </a:cubicBezTo>
                  <a:cubicBezTo>
                    <a:pt x="13288" y="62722"/>
                    <a:pt x="13037" y="62972"/>
                    <a:pt x="12728" y="62972"/>
                  </a:cubicBezTo>
                  <a:cubicBezTo>
                    <a:pt x="12418" y="62972"/>
                    <a:pt x="12156" y="62722"/>
                    <a:pt x="12156" y="62401"/>
                  </a:cubicBezTo>
                  <a:cubicBezTo>
                    <a:pt x="12180" y="62079"/>
                    <a:pt x="12418" y="61841"/>
                    <a:pt x="12728" y="61841"/>
                  </a:cubicBezTo>
                  <a:close/>
                  <a:moveTo>
                    <a:pt x="16466" y="61841"/>
                  </a:moveTo>
                  <a:cubicBezTo>
                    <a:pt x="16764" y="61841"/>
                    <a:pt x="17026" y="62091"/>
                    <a:pt x="17026" y="62401"/>
                  </a:cubicBezTo>
                  <a:cubicBezTo>
                    <a:pt x="17026" y="62722"/>
                    <a:pt x="16776" y="62972"/>
                    <a:pt x="16466" y="62972"/>
                  </a:cubicBezTo>
                  <a:cubicBezTo>
                    <a:pt x="16169" y="62972"/>
                    <a:pt x="15895" y="62722"/>
                    <a:pt x="15895" y="62401"/>
                  </a:cubicBezTo>
                  <a:cubicBezTo>
                    <a:pt x="15895" y="62091"/>
                    <a:pt x="16145" y="61841"/>
                    <a:pt x="16466" y="61841"/>
                  </a:cubicBezTo>
                  <a:close/>
                  <a:moveTo>
                    <a:pt x="20181" y="61841"/>
                  </a:moveTo>
                  <a:cubicBezTo>
                    <a:pt x="20491" y="61841"/>
                    <a:pt x="20753" y="62091"/>
                    <a:pt x="20753" y="62401"/>
                  </a:cubicBezTo>
                  <a:cubicBezTo>
                    <a:pt x="20753" y="62722"/>
                    <a:pt x="20491" y="62972"/>
                    <a:pt x="20181" y="62972"/>
                  </a:cubicBezTo>
                  <a:cubicBezTo>
                    <a:pt x="19872" y="62972"/>
                    <a:pt x="19622" y="62722"/>
                    <a:pt x="19622" y="62401"/>
                  </a:cubicBezTo>
                  <a:cubicBezTo>
                    <a:pt x="19634" y="62079"/>
                    <a:pt x="19872" y="61841"/>
                    <a:pt x="20181" y="61841"/>
                  </a:cubicBezTo>
                  <a:close/>
                  <a:moveTo>
                    <a:pt x="23920" y="61841"/>
                  </a:moveTo>
                  <a:cubicBezTo>
                    <a:pt x="24217" y="61841"/>
                    <a:pt x="24479" y="62091"/>
                    <a:pt x="24479" y="62401"/>
                  </a:cubicBezTo>
                  <a:cubicBezTo>
                    <a:pt x="24479" y="62722"/>
                    <a:pt x="24229" y="62972"/>
                    <a:pt x="23920" y="62972"/>
                  </a:cubicBezTo>
                  <a:cubicBezTo>
                    <a:pt x="23610" y="62972"/>
                    <a:pt x="23348" y="62722"/>
                    <a:pt x="23348" y="62401"/>
                  </a:cubicBezTo>
                  <a:cubicBezTo>
                    <a:pt x="23348" y="62091"/>
                    <a:pt x="23610" y="61841"/>
                    <a:pt x="23920" y="61841"/>
                  </a:cubicBezTo>
                  <a:close/>
                  <a:moveTo>
                    <a:pt x="27635" y="61841"/>
                  </a:moveTo>
                  <a:cubicBezTo>
                    <a:pt x="27956" y="61841"/>
                    <a:pt x="28206" y="62091"/>
                    <a:pt x="28206" y="62401"/>
                  </a:cubicBezTo>
                  <a:cubicBezTo>
                    <a:pt x="28206" y="62722"/>
                    <a:pt x="27956" y="62972"/>
                    <a:pt x="27635" y="62972"/>
                  </a:cubicBezTo>
                  <a:cubicBezTo>
                    <a:pt x="27325" y="62972"/>
                    <a:pt x="27075" y="62722"/>
                    <a:pt x="27075" y="62401"/>
                  </a:cubicBezTo>
                  <a:cubicBezTo>
                    <a:pt x="27087" y="62079"/>
                    <a:pt x="27325" y="61841"/>
                    <a:pt x="27635" y="61841"/>
                  </a:cubicBezTo>
                  <a:close/>
                  <a:moveTo>
                    <a:pt x="31373" y="61841"/>
                  </a:moveTo>
                  <a:cubicBezTo>
                    <a:pt x="31671" y="61841"/>
                    <a:pt x="31945" y="62091"/>
                    <a:pt x="31945" y="62401"/>
                  </a:cubicBezTo>
                  <a:cubicBezTo>
                    <a:pt x="31945" y="62722"/>
                    <a:pt x="31683" y="62972"/>
                    <a:pt x="31373" y="62972"/>
                  </a:cubicBezTo>
                  <a:cubicBezTo>
                    <a:pt x="31064" y="62972"/>
                    <a:pt x="30814" y="62722"/>
                    <a:pt x="30814" y="62401"/>
                  </a:cubicBezTo>
                  <a:cubicBezTo>
                    <a:pt x="30814" y="62091"/>
                    <a:pt x="31064" y="61841"/>
                    <a:pt x="31373" y="61841"/>
                  </a:cubicBezTo>
                  <a:close/>
                  <a:moveTo>
                    <a:pt x="35100" y="61841"/>
                  </a:moveTo>
                  <a:cubicBezTo>
                    <a:pt x="35409" y="61841"/>
                    <a:pt x="35659" y="62091"/>
                    <a:pt x="35659" y="62401"/>
                  </a:cubicBezTo>
                  <a:cubicBezTo>
                    <a:pt x="35659" y="62722"/>
                    <a:pt x="35409" y="62972"/>
                    <a:pt x="35100" y="62972"/>
                  </a:cubicBezTo>
                  <a:cubicBezTo>
                    <a:pt x="34778" y="62972"/>
                    <a:pt x="34528" y="62722"/>
                    <a:pt x="34528" y="62401"/>
                  </a:cubicBezTo>
                  <a:cubicBezTo>
                    <a:pt x="34540" y="62079"/>
                    <a:pt x="34778" y="61841"/>
                    <a:pt x="35100" y="61841"/>
                  </a:cubicBezTo>
                  <a:close/>
                  <a:moveTo>
                    <a:pt x="38815" y="61841"/>
                  </a:moveTo>
                  <a:cubicBezTo>
                    <a:pt x="39112" y="61841"/>
                    <a:pt x="39386" y="62091"/>
                    <a:pt x="39386" y="62401"/>
                  </a:cubicBezTo>
                  <a:cubicBezTo>
                    <a:pt x="39386" y="62722"/>
                    <a:pt x="39124" y="62972"/>
                    <a:pt x="38815" y="62972"/>
                  </a:cubicBezTo>
                  <a:cubicBezTo>
                    <a:pt x="38517" y="62972"/>
                    <a:pt x="38255" y="62722"/>
                    <a:pt x="38255" y="62401"/>
                  </a:cubicBezTo>
                  <a:cubicBezTo>
                    <a:pt x="38267" y="62091"/>
                    <a:pt x="38505" y="61841"/>
                    <a:pt x="38815" y="61841"/>
                  </a:cubicBezTo>
                  <a:close/>
                  <a:moveTo>
                    <a:pt x="42553" y="61841"/>
                  </a:moveTo>
                  <a:cubicBezTo>
                    <a:pt x="42863" y="61841"/>
                    <a:pt x="43113" y="62091"/>
                    <a:pt x="43113" y="62401"/>
                  </a:cubicBezTo>
                  <a:cubicBezTo>
                    <a:pt x="43113" y="62722"/>
                    <a:pt x="42863" y="62972"/>
                    <a:pt x="42553" y="62972"/>
                  </a:cubicBezTo>
                  <a:cubicBezTo>
                    <a:pt x="42232" y="62972"/>
                    <a:pt x="41982" y="62722"/>
                    <a:pt x="41982" y="62401"/>
                  </a:cubicBezTo>
                  <a:cubicBezTo>
                    <a:pt x="41982" y="62079"/>
                    <a:pt x="42244" y="61841"/>
                    <a:pt x="42553" y="61841"/>
                  </a:cubicBezTo>
                  <a:close/>
                  <a:moveTo>
                    <a:pt x="46268" y="61841"/>
                  </a:moveTo>
                  <a:cubicBezTo>
                    <a:pt x="46565" y="61841"/>
                    <a:pt x="46839" y="62091"/>
                    <a:pt x="46839" y="62401"/>
                  </a:cubicBezTo>
                  <a:cubicBezTo>
                    <a:pt x="46839" y="62722"/>
                    <a:pt x="46589" y="62972"/>
                    <a:pt x="46268" y="62972"/>
                  </a:cubicBezTo>
                  <a:cubicBezTo>
                    <a:pt x="45970" y="62972"/>
                    <a:pt x="45708" y="62722"/>
                    <a:pt x="45708" y="62401"/>
                  </a:cubicBezTo>
                  <a:cubicBezTo>
                    <a:pt x="45720" y="62091"/>
                    <a:pt x="45958" y="61841"/>
                    <a:pt x="46268" y="61841"/>
                  </a:cubicBezTo>
                  <a:close/>
                  <a:moveTo>
                    <a:pt x="50006" y="61841"/>
                  </a:moveTo>
                  <a:cubicBezTo>
                    <a:pt x="50316" y="61841"/>
                    <a:pt x="50578" y="62091"/>
                    <a:pt x="50578" y="62401"/>
                  </a:cubicBezTo>
                  <a:cubicBezTo>
                    <a:pt x="50578" y="62722"/>
                    <a:pt x="50316" y="62972"/>
                    <a:pt x="50006" y="62972"/>
                  </a:cubicBezTo>
                  <a:cubicBezTo>
                    <a:pt x="49697" y="62972"/>
                    <a:pt x="49447" y="62722"/>
                    <a:pt x="49447" y="62401"/>
                  </a:cubicBezTo>
                  <a:cubicBezTo>
                    <a:pt x="49447" y="62079"/>
                    <a:pt x="49697" y="61841"/>
                    <a:pt x="50006" y="61841"/>
                  </a:cubicBezTo>
                  <a:close/>
                  <a:moveTo>
                    <a:pt x="53733" y="61841"/>
                  </a:moveTo>
                  <a:cubicBezTo>
                    <a:pt x="54031" y="61841"/>
                    <a:pt x="54293" y="62091"/>
                    <a:pt x="54293" y="62401"/>
                  </a:cubicBezTo>
                  <a:cubicBezTo>
                    <a:pt x="54293" y="62722"/>
                    <a:pt x="54043" y="62972"/>
                    <a:pt x="53733" y="62972"/>
                  </a:cubicBezTo>
                  <a:cubicBezTo>
                    <a:pt x="53412" y="62972"/>
                    <a:pt x="53162" y="62722"/>
                    <a:pt x="53162" y="62401"/>
                  </a:cubicBezTo>
                  <a:cubicBezTo>
                    <a:pt x="53173" y="62091"/>
                    <a:pt x="53412" y="61841"/>
                    <a:pt x="53733" y="61841"/>
                  </a:cubicBezTo>
                  <a:close/>
                  <a:moveTo>
                    <a:pt x="57460" y="61841"/>
                  </a:moveTo>
                  <a:cubicBezTo>
                    <a:pt x="57781" y="61841"/>
                    <a:pt x="58031" y="62091"/>
                    <a:pt x="58031" y="62401"/>
                  </a:cubicBezTo>
                  <a:cubicBezTo>
                    <a:pt x="58031" y="62722"/>
                    <a:pt x="57781" y="62972"/>
                    <a:pt x="57460" y="62972"/>
                  </a:cubicBezTo>
                  <a:cubicBezTo>
                    <a:pt x="57150" y="62972"/>
                    <a:pt x="56900" y="62722"/>
                    <a:pt x="56900" y="62401"/>
                  </a:cubicBezTo>
                  <a:cubicBezTo>
                    <a:pt x="56900" y="62079"/>
                    <a:pt x="57150" y="61841"/>
                    <a:pt x="57460" y="61841"/>
                  </a:cubicBezTo>
                  <a:close/>
                  <a:moveTo>
                    <a:pt x="61186" y="61841"/>
                  </a:moveTo>
                  <a:cubicBezTo>
                    <a:pt x="61484" y="61841"/>
                    <a:pt x="61746" y="62091"/>
                    <a:pt x="61746" y="62401"/>
                  </a:cubicBezTo>
                  <a:cubicBezTo>
                    <a:pt x="61746" y="62722"/>
                    <a:pt x="61496" y="62972"/>
                    <a:pt x="61186" y="62972"/>
                  </a:cubicBezTo>
                  <a:cubicBezTo>
                    <a:pt x="60877" y="62972"/>
                    <a:pt x="60615" y="62722"/>
                    <a:pt x="60615" y="62401"/>
                  </a:cubicBezTo>
                  <a:cubicBezTo>
                    <a:pt x="60639" y="62091"/>
                    <a:pt x="60877" y="61841"/>
                    <a:pt x="61186" y="61841"/>
                  </a:cubicBezTo>
                  <a:close/>
                  <a:moveTo>
                    <a:pt x="64925" y="61841"/>
                  </a:moveTo>
                  <a:cubicBezTo>
                    <a:pt x="65234" y="61841"/>
                    <a:pt x="65485" y="62091"/>
                    <a:pt x="65485" y="62401"/>
                  </a:cubicBezTo>
                  <a:cubicBezTo>
                    <a:pt x="65485" y="62722"/>
                    <a:pt x="65234" y="62972"/>
                    <a:pt x="64925" y="62972"/>
                  </a:cubicBezTo>
                  <a:cubicBezTo>
                    <a:pt x="64603" y="62972"/>
                    <a:pt x="64353" y="62722"/>
                    <a:pt x="64353" y="62401"/>
                  </a:cubicBezTo>
                  <a:cubicBezTo>
                    <a:pt x="64353" y="62079"/>
                    <a:pt x="64603" y="61841"/>
                    <a:pt x="64925" y="61841"/>
                  </a:cubicBezTo>
                  <a:close/>
                  <a:moveTo>
                    <a:pt x="68640" y="61841"/>
                  </a:moveTo>
                  <a:cubicBezTo>
                    <a:pt x="68937" y="61841"/>
                    <a:pt x="69211" y="62091"/>
                    <a:pt x="69211" y="62401"/>
                  </a:cubicBezTo>
                  <a:cubicBezTo>
                    <a:pt x="69211" y="62722"/>
                    <a:pt x="68949" y="62972"/>
                    <a:pt x="68640" y="62972"/>
                  </a:cubicBezTo>
                  <a:cubicBezTo>
                    <a:pt x="68330" y="62972"/>
                    <a:pt x="68080" y="62722"/>
                    <a:pt x="68080" y="62401"/>
                  </a:cubicBezTo>
                  <a:cubicBezTo>
                    <a:pt x="68092" y="62091"/>
                    <a:pt x="68330" y="61841"/>
                    <a:pt x="68640" y="61841"/>
                  </a:cubicBezTo>
                  <a:close/>
                  <a:moveTo>
                    <a:pt x="72366" y="61841"/>
                  </a:moveTo>
                  <a:cubicBezTo>
                    <a:pt x="72676" y="61841"/>
                    <a:pt x="72926" y="62091"/>
                    <a:pt x="72926" y="62401"/>
                  </a:cubicBezTo>
                  <a:cubicBezTo>
                    <a:pt x="72926" y="62722"/>
                    <a:pt x="72676" y="62972"/>
                    <a:pt x="72366" y="62972"/>
                  </a:cubicBezTo>
                  <a:cubicBezTo>
                    <a:pt x="72045" y="62972"/>
                    <a:pt x="71795" y="62722"/>
                    <a:pt x="71795" y="62401"/>
                  </a:cubicBezTo>
                  <a:cubicBezTo>
                    <a:pt x="71807" y="62079"/>
                    <a:pt x="72069" y="61841"/>
                    <a:pt x="72366" y="61841"/>
                  </a:cubicBezTo>
                  <a:close/>
                  <a:moveTo>
                    <a:pt x="76093" y="61841"/>
                  </a:moveTo>
                  <a:cubicBezTo>
                    <a:pt x="76391" y="61841"/>
                    <a:pt x="76664" y="62091"/>
                    <a:pt x="76664" y="62401"/>
                  </a:cubicBezTo>
                  <a:cubicBezTo>
                    <a:pt x="76664" y="62722"/>
                    <a:pt x="76403" y="62972"/>
                    <a:pt x="76093" y="62972"/>
                  </a:cubicBezTo>
                  <a:cubicBezTo>
                    <a:pt x="75795" y="62972"/>
                    <a:pt x="75533" y="62722"/>
                    <a:pt x="75533" y="62401"/>
                  </a:cubicBezTo>
                  <a:cubicBezTo>
                    <a:pt x="75533" y="62091"/>
                    <a:pt x="75783" y="61841"/>
                    <a:pt x="76093" y="61841"/>
                  </a:cubicBezTo>
                  <a:close/>
                  <a:moveTo>
                    <a:pt x="79712" y="61841"/>
                  </a:moveTo>
                  <a:cubicBezTo>
                    <a:pt x="80010" y="61841"/>
                    <a:pt x="80284" y="62091"/>
                    <a:pt x="80284" y="62401"/>
                  </a:cubicBezTo>
                  <a:cubicBezTo>
                    <a:pt x="80284" y="62722"/>
                    <a:pt x="80022" y="62972"/>
                    <a:pt x="79712" y="62972"/>
                  </a:cubicBezTo>
                  <a:cubicBezTo>
                    <a:pt x="79403" y="62972"/>
                    <a:pt x="79153" y="62722"/>
                    <a:pt x="79153" y="62401"/>
                  </a:cubicBezTo>
                  <a:cubicBezTo>
                    <a:pt x="79165" y="62091"/>
                    <a:pt x="79403" y="61841"/>
                    <a:pt x="79712" y="61841"/>
                  </a:cubicBezTo>
                  <a:close/>
                  <a:moveTo>
                    <a:pt x="83451" y="61841"/>
                  </a:moveTo>
                  <a:cubicBezTo>
                    <a:pt x="83761" y="61841"/>
                    <a:pt x="84011" y="62091"/>
                    <a:pt x="84011" y="62401"/>
                  </a:cubicBezTo>
                  <a:cubicBezTo>
                    <a:pt x="84011" y="62722"/>
                    <a:pt x="83761" y="62972"/>
                    <a:pt x="83451" y="62972"/>
                  </a:cubicBezTo>
                  <a:cubicBezTo>
                    <a:pt x="83141" y="62972"/>
                    <a:pt x="82880" y="62722"/>
                    <a:pt x="82880" y="62401"/>
                  </a:cubicBezTo>
                  <a:cubicBezTo>
                    <a:pt x="82880" y="62079"/>
                    <a:pt x="83141" y="61841"/>
                    <a:pt x="83451" y="61841"/>
                  </a:cubicBezTo>
                  <a:close/>
                  <a:moveTo>
                    <a:pt x="87166" y="61841"/>
                  </a:moveTo>
                  <a:cubicBezTo>
                    <a:pt x="87463" y="61841"/>
                    <a:pt x="87737" y="62091"/>
                    <a:pt x="87737" y="62401"/>
                  </a:cubicBezTo>
                  <a:cubicBezTo>
                    <a:pt x="87737" y="62722"/>
                    <a:pt x="87475" y="62972"/>
                    <a:pt x="87166" y="62972"/>
                  </a:cubicBezTo>
                  <a:cubicBezTo>
                    <a:pt x="86856" y="62972"/>
                    <a:pt x="86606" y="62722"/>
                    <a:pt x="86606" y="62401"/>
                  </a:cubicBezTo>
                  <a:cubicBezTo>
                    <a:pt x="86618" y="62091"/>
                    <a:pt x="86856" y="61841"/>
                    <a:pt x="87166" y="61841"/>
                  </a:cubicBezTo>
                  <a:close/>
                  <a:moveTo>
                    <a:pt x="90904" y="61841"/>
                  </a:moveTo>
                  <a:cubicBezTo>
                    <a:pt x="91214" y="61841"/>
                    <a:pt x="91464" y="62091"/>
                    <a:pt x="91464" y="62401"/>
                  </a:cubicBezTo>
                  <a:cubicBezTo>
                    <a:pt x="91464" y="62722"/>
                    <a:pt x="91214" y="62972"/>
                    <a:pt x="90904" y="62972"/>
                  </a:cubicBezTo>
                  <a:cubicBezTo>
                    <a:pt x="90595" y="62972"/>
                    <a:pt x="90345" y="62722"/>
                    <a:pt x="90345" y="62401"/>
                  </a:cubicBezTo>
                  <a:cubicBezTo>
                    <a:pt x="90345" y="62079"/>
                    <a:pt x="90595" y="61841"/>
                    <a:pt x="90904" y="61841"/>
                  </a:cubicBezTo>
                  <a:close/>
                  <a:moveTo>
                    <a:pt x="94631" y="61841"/>
                  </a:moveTo>
                  <a:cubicBezTo>
                    <a:pt x="94929" y="61841"/>
                    <a:pt x="95191" y="62091"/>
                    <a:pt x="95191" y="62401"/>
                  </a:cubicBezTo>
                  <a:cubicBezTo>
                    <a:pt x="95191" y="62722"/>
                    <a:pt x="94941" y="62972"/>
                    <a:pt x="94631" y="62972"/>
                  </a:cubicBezTo>
                  <a:cubicBezTo>
                    <a:pt x="94310" y="62972"/>
                    <a:pt x="94060" y="62722"/>
                    <a:pt x="94060" y="62401"/>
                  </a:cubicBezTo>
                  <a:cubicBezTo>
                    <a:pt x="94071" y="62091"/>
                    <a:pt x="94310" y="61841"/>
                    <a:pt x="94631" y="61841"/>
                  </a:cubicBezTo>
                  <a:close/>
                  <a:moveTo>
                    <a:pt x="98346" y="61841"/>
                  </a:moveTo>
                  <a:cubicBezTo>
                    <a:pt x="98655" y="61841"/>
                    <a:pt x="98905" y="62091"/>
                    <a:pt x="98905" y="62401"/>
                  </a:cubicBezTo>
                  <a:cubicBezTo>
                    <a:pt x="98905" y="62722"/>
                    <a:pt x="98655" y="62972"/>
                    <a:pt x="98346" y="62972"/>
                  </a:cubicBezTo>
                  <a:cubicBezTo>
                    <a:pt x="98036" y="62972"/>
                    <a:pt x="97786" y="62722"/>
                    <a:pt x="97786" y="62401"/>
                  </a:cubicBezTo>
                  <a:cubicBezTo>
                    <a:pt x="97798" y="62079"/>
                    <a:pt x="98036" y="61841"/>
                    <a:pt x="98346" y="61841"/>
                  </a:cubicBezTo>
                  <a:close/>
                  <a:moveTo>
                    <a:pt x="102084" y="61841"/>
                  </a:moveTo>
                  <a:cubicBezTo>
                    <a:pt x="102382" y="61841"/>
                    <a:pt x="102644" y="62091"/>
                    <a:pt x="102644" y="62401"/>
                  </a:cubicBezTo>
                  <a:cubicBezTo>
                    <a:pt x="102644" y="62722"/>
                    <a:pt x="102394" y="62972"/>
                    <a:pt x="102084" y="62972"/>
                  </a:cubicBezTo>
                  <a:cubicBezTo>
                    <a:pt x="101787" y="62972"/>
                    <a:pt x="101513" y="62722"/>
                    <a:pt x="101513" y="62401"/>
                  </a:cubicBezTo>
                  <a:cubicBezTo>
                    <a:pt x="101513" y="62091"/>
                    <a:pt x="101775" y="61841"/>
                    <a:pt x="102084" y="61841"/>
                  </a:cubicBezTo>
                  <a:close/>
                  <a:moveTo>
                    <a:pt x="105799" y="61841"/>
                  </a:moveTo>
                  <a:cubicBezTo>
                    <a:pt x="106121" y="61841"/>
                    <a:pt x="106371" y="62091"/>
                    <a:pt x="106371" y="62401"/>
                  </a:cubicBezTo>
                  <a:cubicBezTo>
                    <a:pt x="106371" y="62722"/>
                    <a:pt x="106109" y="62972"/>
                    <a:pt x="105799" y="62972"/>
                  </a:cubicBezTo>
                  <a:cubicBezTo>
                    <a:pt x="105490" y="62972"/>
                    <a:pt x="105239" y="62722"/>
                    <a:pt x="105239" y="62401"/>
                  </a:cubicBezTo>
                  <a:cubicBezTo>
                    <a:pt x="105251" y="62079"/>
                    <a:pt x="105490" y="61841"/>
                    <a:pt x="105799" y="61841"/>
                  </a:cubicBezTo>
                  <a:close/>
                  <a:moveTo>
                    <a:pt x="109538" y="61841"/>
                  </a:moveTo>
                  <a:cubicBezTo>
                    <a:pt x="109835" y="61841"/>
                    <a:pt x="110109" y="62091"/>
                    <a:pt x="110109" y="62401"/>
                  </a:cubicBezTo>
                  <a:cubicBezTo>
                    <a:pt x="110109" y="62722"/>
                    <a:pt x="109847" y="62972"/>
                    <a:pt x="109538" y="62972"/>
                  </a:cubicBezTo>
                  <a:cubicBezTo>
                    <a:pt x="109228" y="62972"/>
                    <a:pt x="108978" y="62722"/>
                    <a:pt x="108978" y="62401"/>
                  </a:cubicBezTo>
                  <a:cubicBezTo>
                    <a:pt x="108978" y="62091"/>
                    <a:pt x="109228" y="61841"/>
                    <a:pt x="109538" y="61841"/>
                  </a:cubicBezTo>
                  <a:close/>
                  <a:moveTo>
                    <a:pt x="113264" y="61841"/>
                  </a:moveTo>
                  <a:cubicBezTo>
                    <a:pt x="113574" y="61841"/>
                    <a:pt x="113824" y="62091"/>
                    <a:pt x="113824" y="62401"/>
                  </a:cubicBezTo>
                  <a:cubicBezTo>
                    <a:pt x="113824" y="62722"/>
                    <a:pt x="113574" y="62972"/>
                    <a:pt x="113264" y="62972"/>
                  </a:cubicBezTo>
                  <a:cubicBezTo>
                    <a:pt x="112943" y="62972"/>
                    <a:pt x="112693" y="62722"/>
                    <a:pt x="112693" y="62401"/>
                  </a:cubicBezTo>
                  <a:cubicBezTo>
                    <a:pt x="112705" y="62079"/>
                    <a:pt x="112943" y="61841"/>
                    <a:pt x="113264" y="61841"/>
                  </a:cubicBezTo>
                  <a:close/>
                  <a:moveTo>
                    <a:pt x="116991" y="61841"/>
                  </a:moveTo>
                  <a:cubicBezTo>
                    <a:pt x="117289" y="61841"/>
                    <a:pt x="117562" y="62091"/>
                    <a:pt x="117562" y="62401"/>
                  </a:cubicBezTo>
                  <a:cubicBezTo>
                    <a:pt x="117562" y="62722"/>
                    <a:pt x="117312" y="62972"/>
                    <a:pt x="116991" y="62972"/>
                  </a:cubicBezTo>
                  <a:cubicBezTo>
                    <a:pt x="116681" y="62972"/>
                    <a:pt x="116431" y="62722"/>
                    <a:pt x="116431" y="62401"/>
                  </a:cubicBezTo>
                  <a:cubicBezTo>
                    <a:pt x="116431" y="62091"/>
                    <a:pt x="116681" y="61841"/>
                    <a:pt x="116991" y="61841"/>
                  </a:cubicBezTo>
                  <a:close/>
                  <a:moveTo>
                    <a:pt x="120718" y="61841"/>
                  </a:moveTo>
                  <a:cubicBezTo>
                    <a:pt x="121027" y="61841"/>
                    <a:pt x="121277" y="62091"/>
                    <a:pt x="121277" y="62401"/>
                  </a:cubicBezTo>
                  <a:cubicBezTo>
                    <a:pt x="121277" y="62722"/>
                    <a:pt x="121027" y="62972"/>
                    <a:pt x="120718" y="62972"/>
                  </a:cubicBezTo>
                  <a:cubicBezTo>
                    <a:pt x="120408" y="62972"/>
                    <a:pt x="120146" y="62722"/>
                    <a:pt x="120146" y="62401"/>
                  </a:cubicBezTo>
                  <a:cubicBezTo>
                    <a:pt x="120170" y="62079"/>
                    <a:pt x="120420" y="61841"/>
                    <a:pt x="120718" y="61841"/>
                  </a:cubicBezTo>
                  <a:close/>
                  <a:moveTo>
                    <a:pt x="124456" y="61841"/>
                  </a:moveTo>
                  <a:cubicBezTo>
                    <a:pt x="124754" y="61841"/>
                    <a:pt x="125016" y="62091"/>
                    <a:pt x="125016" y="62401"/>
                  </a:cubicBezTo>
                  <a:cubicBezTo>
                    <a:pt x="125016" y="62722"/>
                    <a:pt x="124766" y="62972"/>
                    <a:pt x="124456" y="62972"/>
                  </a:cubicBezTo>
                  <a:cubicBezTo>
                    <a:pt x="124135" y="62972"/>
                    <a:pt x="123885" y="62722"/>
                    <a:pt x="123885" y="62401"/>
                  </a:cubicBezTo>
                  <a:cubicBezTo>
                    <a:pt x="123885" y="62091"/>
                    <a:pt x="124135" y="61841"/>
                    <a:pt x="124456" y="61841"/>
                  </a:cubicBezTo>
                  <a:close/>
                  <a:moveTo>
                    <a:pt x="128171" y="61841"/>
                  </a:moveTo>
                  <a:cubicBezTo>
                    <a:pt x="128480" y="61841"/>
                    <a:pt x="128742" y="62091"/>
                    <a:pt x="128742" y="62401"/>
                  </a:cubicBezTo>
                  <a:cubicBezTo>
                    <a:pt x="128742" y="62722"/>
                    <a:pt x="128480" y="62972"/>
                    <a:pt x="128171" y="62972"/>
                  </a:cubicBezTo>
                  <a:cubicBezTo>
                    <a:pt x="127861" y="62972"/>
                    <a:pt x="127611" y="62722"/>
                    <a:pt x="127611" y="62401"/>
                  </a:cubicBezTo>
                  <a:cubicBezTo>
                    <a:pt x="127611" y="62079"/>
                    <a:pt x="127861" y="61841"/>
                    <a:pt x="128171" y="61841"/>
                  </a:cubicBezTo>
                  <a:close/>
                  <a:moveTo>
                    <a:pt x="131898" y="61841"/>
                  </a:moveTo>
                  <a:cubicBezTo>
                    <a:pt x="132195" y="61841"/>
                    <a:pt x="132457" y="62091"/>
                    <a:pt x="132457" y="62401"/>
                  </a:cubicBezTo>
                  <a:cubicBezTo>
                    <a:pt x="132457" y="62722"/>
                    <a:pt x="132207" y="62972"/>
                    <a:pt x="131898" y="62972"/>
                  </a:cubicBezTo>
                  <a:cubicBezTo>
                    <a:pt x="131600" y="62972"/>
                    <a:pt x="131326" y="62722"/>
                    <a:pt x="131326" y="62401"/>
                  </a:cubicBezTo>
                  <a:cubicBezTo>
                    <a:pt x="131338" y="62091"/>
                    <a:pt x="131576" y="61841"/>
                    <a:pt x="131898" y="61841"/>
                  </a:cubicBezTo>
                  <a:close/>
                  <a:moveTo>
                    <a:pt x="135624" y="61841"/>
                  </a:moveTo>
                  <a:cubicBezTo>
                    <a:pt x="135946" y="61841"/>
                    <a:pt x="136196" y="62091"/>
                    <a:pt x="136196" y="62401"/>
                  </a:cubicBezTo>
                  <a:cubicBezTo>
                    <a:pt x="136196" y="62722"/>
                    <a:pt x="135934" y="62972"/>
                    <a:pt x="135624" y="62972"/>
                  </a:cubicBezTo>
                  <a:cubicBezTo>
                    <a:pt x="135315" y="62972"/>
                    <a:pt x="135065" y="62722"/>
                    <a:pt x="135065" y="62401"/>
                  </a:cubicBezTo>
                  <a:cubicBezTo>
                    <a:pt x="135065" y="62079"/>
                    <a:pt x="135315" y="61841"/>
                    <a:pt x="135624" y="61841"/>
                  </a:cubicBezTo>
                  <a:close/>
                  <a:moveTo>
                    <a:pt x="139351" y="61841"/>
                  </a:moveTo>
                  <a:cubicBezTo>
                    <a:pt x="139649" y="61841"/>
                    <a:pt x="139910" y="62091"/>
                    <a:pt x="139910" y="62401"/>
                  </a:cubicBezTo>
                  <a:cubicBezTo>
                    <a:pt x="139910" y="62722"/>
                    <a:pt x="139660" y="62972"/>
                    <a:pt x="139351" y="62972"/>
                  </a:cubicBezTo>
                  <a:cubicBezTo>
                    <a:pt x="139053" y="62972"/>
                    <a:pt x="138779" y="62722"/>
                    <a:pt x="138779" y="62401"/>
                  </a:cubicBezTo>
                  <a:cubicBezTo>
                    <a:pt x="138803" y="62091"/>
                    <a:pt x="139041" y="61841"/>
                    <a:pt x="139351" y="61841"/>
                  </a:cubicBezTo>
                  <a:close/>
                  <a:moveTo>
                    <a:pt x="143089" y="61841"/>
                  </a:moveTo>
                  <a:cubicBezTo>
                    <a:pt x="143399" y="61841"/>
                    <a:pt x="143649" y="62091"/>
                    <a:pt x="143649" y="62401"/>
                  </a:cubicBezTo>
                  <a:cubicBezTo>
                    <a:pt x="143649" y="62722"/>
                    <a:pt x="143399" y="62972"/>
                    <a:pt x="143089" y="62972"/>
                  </a:cubicBezTo>
                  <a:cubicBezTo>
                    <a:pt x="142768" y="62972"/>
                    <a:pt x="142518" y="62722"/>
                    <a:pt x="142518" y="62401"/>
                  </a:cubicBezTo>
                  <a:cubicBezTo>
                    <a:pt x="142518" y="62079"/>
                    <a:pt x="142768" y="61841"/>
                    <a:pt x="143089" y="61841"/>
                  </a:cubicBezTo>
                  <a:close/>
                  <a:moveTo>
                    <a:pt x="146804" y="61841"/>
                  </a:moveTo>
                  <a:cubicBezTo>
                    <a:pt x="147102" y="61841"/>
                    <a:pt x="147376" y="62091"/>
                    <a:pt x="147376" y="62401"/>
                  </a:cubicBezTo>
                  <a:cubicBezTo>
                    <a:pt x="147376" y="62722"/>
                    <a:pt x="147114" y="62972"/>
                    <a:pt x="146804" y="62972"/>
                  </a:cubicBezTo>
                  <a:cubicBezTo>
                    <a:pt x="146495" y="62972"/>
                    <a:pt x="146245" y="62722"/>
                    <a:pt x="146245" y="62401"/>
                  </a:cubicBezTo>
                  <a:cubicBezTo>
                    <a:pt x="146257" y="62091"/>
                    <a:pt x="146495" y="61841"/>
                    <a:pt x="146804" y="61841"/>
                  </a:cubicBezTo>
                  <a:close/>
                  <a:moveTo>
                    <a:pt x="150543" y="61841"/>
                  </a:moveTo>
                  <a:cubicBezTo>
                    <a:pt x="150852" y="61841"/>
                    <a:pt x="151102" y="62091"/>
                    <a:pt x="151102" y="62401"/>
                  </a:cubicBezTo>
                  <a:cubicBezTo>
                    <a:pt x="151102" y="62722"/>
                    <a:pt x="150852" y="62972"/>
                    <a:pt x="150543" y="62972"/>
                  </a:cubicBezTo>
                  <a:cubicBezTo>
                    <a:pt x="150233" y="62972"/>
                    <a:pt x="149971" y="62722"/>
                    <a:pt x="149971" y="62401"/>
                  </a:cubicBezTo>
                  <a:cubicBezTo>
                    <a:pt x="149971" y="62079"/>
                    <a:pt x="150233" y="61841"/>
                    <a:pt x="150543" y="61841"/>
                  </a:cubicBezTo>
                  <a:close/>
                  <a:moveTo>
                    <a:pt x="154258" y="61841"/>
                  </a:moveTo>
                  <a:cubicBezTo>
                    <a:pt x="154555" y="61841"/>
                    <a:pt x="154829" y="62091"/>
                    <a:pt x="154829" y="62401"/>
                  </a:cubicBezTo>
                  <a:cubicBezTo>
                    <a:pt x="154829" y="62722"/>
                    <a:pt x="154567" y="62972"/>
                    <a:pt x="154258" y="62972"/>
                  </a:cubicBezTo>
                  <a:cubicBezTo>
                    <a:pt x="153948" y="62972"/>
                    <a:pt x="153698" y="62722"/>
                    <a:pt x="153698" y="62401"/>
                  </a:cubicBezTo>
                  <a:cubicBezTo>
                    <a:pt x="153710" y="62091"/>
                    <a:pt x="153948" y="61841"/>
                    <a:pt x="154258" y="61841"/>
                  </a:cubicBezTo>
                  <a:close/>
                  <a:moveTo>
                    <a:pt x="3405" y="63698"/>
                  </a:moveTo>
                  <a:cubicBezTo>
                    <a:pt x="3703" y="63698"/>
                    <a:pt x="3977" y="63948"/>
                    <a:pt x="3977" y="64270"/>
                  </a:cubicBezTo>
                  <a:cubicBezTo>
                    <a:pt x="3977" y="64568"/>
                    <a:pt x="3727" y="64829"/>
                    <a:pt x="3405" y="64829"/>
                  </a:cubicBezTo>
                  <a:cubicBezTo>
                    <a:pt x="3096" y="64829"/>
                    <a:pt x="2846" y="64579"/>
                    <a:pt x="2846" y="64270"/>
                  </a:cubicBezTo>
                  <a:cubicBezTo>
                    <a:pt x="2858" y="63937"/>
                    <a:pt x="3096" y="63698"/>
                    <a:pt x="3405" y="63698"/>
                  </a:cubicBezTo>
                  <a:close/>
                  <a:moveTo>
                    <a:pt x="7132" y="63698"/>
                  </a:moveTo>
                  <a:cubicBezTo>
                    <a:pt x="7430" y="63698"/>
                    <a:pt x="7692" y="63948"/>
                    <a:pt x="7692" y="64270"/>
                  </a:cubicBezTo>
                  <a:cubicBezTo>
                    <a:pt x="7692" y="64568"/>
                    <a:pt x="7442" y="64829"/>
                    <a:pt x="7132" y="64829"/>
                  </a:cubicBezTo>
                  <a:cubicBezTo>
                    <a:pt x="6834" y="64829"/>
                    <a:pt x="6560" y="64579"/>
                    <a:pt x="6560" y="64270"/>
                  </a:cubicBezTo>
                  <a:cubicBezTo>
                    <a:pt x="6584" y="63937"/>
                    <a:pt x="6822" y="63698"/>
                    <a:pt x="7132" y="63698"/>
                  </a:cubicBezTo>
                  <a:close/>
                  <a:moveTo>
                    <a:pt x="10871" y="63698"/>
                  </a:moveTo>
                  <a:cubicBezTo>
                    <a:pt x="11168" y="63698"/>
                    <a:pt x="11430" y="63948"/>
                    <a:pt x="11430" y="64270"/>
                  </a:cubicBezTo>
                  <a:cubicBezTo>
                    <a:pt x="11430" y="64568"/>
                    <a:pt x="11180" y="64829"/>
                    <a:pt x="10871" y="64829"/>
                  </a:cubicBezTo>
                  <a:cubicBezTo>
                    <a:pt x="10573" y="64829"/>
                    <a:pt x="10299" y="64579"/>
                    <a:pt x="10299" y="64270"/>
                  </a:cubicBezTo>
                  <a:cubicBezTo>
                    <a:pt x="10299" y="63937"/>
                    <a:pt x="10549" y="63698"/>
                    <a:pt x="10871" y="63698"/>
                  </a:cubicBezTo>
                  <a:close/>
                  <a:moveTo>
                    <a:pt x="14585" y="63698"/>
                  </a:moveTo>
                  <a:cubicBezTo>
                    <a:pt x="14883" y="63698"/>
                    <a:pt x="15157" y="63948"/>
                    <a:pt x="15157" y="64270"/>
                  </a:cubicBezTo>
                  <a:cubicBezTo>
                    <a:pt x="15157" y="64568"/>
                    <a:pt x="14895" y="64829"/>
                    <a:pt x="14585" y="64829"/>
                  </a:cubicBezTo>
                  <a:cubicBezTo>
                    <a:pt x="14288" y="64829"/>
                    <a:pt x="14014" y="64579"/>
                    <a:pt x="14014" y="64270"/>
                  </a:cubicBezTo>
                  <a:cubicBezTo>
                    <a:pt x="14038" y="63937"/>
                    <a:pt x="14276" y="63698"/>
                    <a:pt x="14585" y="63698"/>
                  </a:cubicBezTo>
                  <a:close/>
                  <a:moveTo>
                    <a:pt x="18324" y="63698"/>
                  </a:moveTo>
                  <a:cubicBezTo>
                    <a:pt x="18622" y="63698"/>
                    <a:pt x="18883" y="63948"/>
                    <a:pt x="18883" y="64270"/>
                  </a:cubicBezTo>
                  <a:cubicBezTo>
                    <a:pt x="18883" y="64568"/>
                    <a:pt x="18633" y="64829"/>
                    <a:pt x="18324" y="64829"/>
                  </a:cubicBezTo>
                  <a:cubicBezTo>
                    <a:pt x="18026" y="64829"/>
                    <a:pt x="17752" y="64579"/>
                    <a:pt x="17752" y="64270"/>
                  </a:cubicBezTo>
                  <a:cubicBezTo>
                    <a:pt x="17752" y="63937"/>
                    <a:pt x="18014" y="63698"/>
                    <a:pt x="18324" y="63698"/>
                  </a:cubicBezTo>
                  <a:close/>
                  <a:moveTo>
                    <a:pt x="22039" y="63698"/>
                  </a:moveTo>
                  <a:cubicBezTo>
                    <a:pt x="22336" y="63698"/>
                    <a:pt x="22610" y="63948"/>
                    <a:pt x="22610" y="64270"/>
                  </a:cubicBezTo>
                  <a:cubicBezTo>
                    <a:pt x="22610" y="64568"/>
                    <a:pt x="22360" y="64829"/>
                    <a:pt x="22039" y="64829"/>
                  </a:cubicBezTo>
                  <a:cubicBezTo>
                    <a:pt x="21729" y="64829"/>
                    <a:pt x="21479" y="64579"/>
                    <a:pt x="21479" y="64270"/>
                  </a:cubicBezTo>
                  <a:cubicBezTo>
                    <a:pt x="21491" y="63937"/>
                    <a:pt x="21729" y="63698"/>
                    <a:pt x="22039" y="63698"/>
                  </a:cubicBezTo>
                  <a:close/>
                  <a:moveTo>
                    <a:pt x="25777" y="63698"/>
                  </a:moveTo>
                  <a:cubicBezTo>
                    <a:pt x="26075" y="63698"/>
                    <a:pt x="26349" y="63948"/>
                    <a:pt x="26349" y="64270"/>
                  </a:cubicBezTo>
                  <a:cubicBezTo>
                    <a:pt x="26349" y="64568"/>
                    <a:pt x="26087" y="64829"/>
                    <a:pt x="25777" y="64829"/>
                  </a:cubicBezTo>
                  <a:cubicBezTo>
                    <a:pt x="25468" y="64829"/>
                    <a:pt x="25206" y="64579"/>
                    <a:pt x="25206" y="64270"/>
                  </a:cubicBezTo>
                  <a:cubicBezTo>
                    <a:pt x="25218" y="63937"/>
                    <a:pt x="25468" y="63698"/>
                    <a:pt x="25777" y="63698"/>
                  </a:cubicBezTo>
                  <a:close/>
                  <a:moveTo>
                    <a:pt x="29504" y="63698"/>
                  </a:moveTo>
                  <a:cubicBezTo>
                    <a:pt x="29801" y="63698"/>
                    <a:pt x="30063" y="63948"/>
                    <a:pt x="30063" y="64270"/>
                  </a:cubicBezTo>
                  <a:cubicBezTo>
                    <a:pt x="30063" y="64568"/>
                    <a:pt x="29813" y="64829"/>
                    <a:pt x="29504" y="64829"/>
                  </a:cubicBezTo>
                  <a:cubicBezTo>
                    <a:pt x="29182" y="64829"/>
                    <a:pt x="28932" y="64579"/>
                    <a:pt x="28932" y="64270"/>
                  </a:cubicBezTo>
                  <a:cubicBezTo>
                    <a:pt x="28944" y="63937"/>
                    <a:pt x="29182" y="63698"/>
                    <a:pt x="29504" y="63698"/>
                  </a:cubicBezTo>
                  <a:close/>
                  <a:moveTo>
                    <a:pt x="33230" y="63698"/>
                  </a:moveTo>
                  <a:cubicBezTo>
                    <a:pt x="33528" y="63698"/>
                    <a:pt x="33802" y="63948"/>
                    <a:pt x="33802" y="64270"/>
                  </a:cubicBezTo>
                  <a:cubicBezTo>
                    <a:pt x="33802" y="64568"/>
                    <a:pt x="33552" y="64829"/>
                    <a:pt x="33230" y="64829"/>
                  </a:cubicBezTo>
                  <a:cubicBezTo>
                    <a:pt x="32921" y="64829"/>
                    <a:pt x="32671" y="64579"/>
                    <a:pt x="32671" y="64270"/>
                  </a:cubicBezTo>
                  <a:cubicBezTo>
                    <a:pt x="32671" y="63937"/>
                    <a:pt x="32921" y="63698"/>
                    <a:pt x="33230" y="63698"/>
                  </a:cubicBezTo>
                  <a:close/>
                  <a:moveTo>
                    <a:pt x="36957" y="63698"/>
                  </a:moveTo>
                  <a:cubicBezTo>
                    <a:pt x="37255" y="63698"/>
                    <a:pt x="37517" y="63948"/>
                    <a:pt x="37517" y="64270"/>
                  </a:cubicBezTo>
                  <a:cubicBezTo>
                    <a:pt x="37517" y="64568"/>
                    <a:pt x="37267" y="64829"/>
                    <a:pt x="36957" y="64829"/>
                  </a:cubicBezTo>
                  <a:cubicBezTo>
                    <a:pt x="36648" y="64829"/>
                    <a:pt x="36386" y="64579"/>
                    <a:pt x="36386" y="64270"/>
                  </a:cubicBezTo>
                  <a:cubicBezTo>
                    <a:pt x="36409" y="63937"/>
                    <a:pt x="36648" y="63698"/>
                    <a:pt x="36957" y="63698"/>
                  </a:cubicBezTo>
                  <a:close/>
                  <a:moveTo>
                    <a:pt x="40672" y="63698"/>
                  </a:moveTo>
                  <a:cubicBezTo>
                    <a:pt x="40970" y="63698"/>
                    <a:pt x="41243" y="63948"/>
                    <a:pt x="41243" y="64270"/>
                  </a:cubicBezTo>
                  <a:cubicBezTo>
                    <a:pt x="41243" y="64568"/>
                    <a:pt x="40993" y="64829"/>
                    <a:pt x="40672" y="64829"/>
                  </a:cubicBezTo>
                  <a:cubicBezTo>
                    <a:pt x="40374" y="64829"/>
                    <a:pt x="40112" y="64579"/>
                    <a:pt x="40112" y="64270"/>
                  </a:cubicBezTo>
                  <a:cubicBezTo>
                    <a:pt x="40124" y="63937"/>
                    <a:pt x="40362" y="63698"/>
                    <a:pt x="40672" y="63698"/>
                  </a:cubicBezTo>
                  <a:close/>
                  <a:moveTo>
                    <a:pt x="44410" y="63698"/>
                  </a:moveTo>
                  <a:cubicBezTo>
                    <a:pt x="44708" y="63698"/>
                    <a:pt x="44982" y="63948"/>
                    <a:pt x="44982" y="64270"/>
                  </a:cubicBezTo>
                  <a:cubicBezTo>
                    <a:pt x="44982" y="64568"/>
                    <a:pt x="44720" y="64829"/>
                    <a:pt x="44410" y="64829"/>
                  </a:cubicBezTo>
                  <a:cubicBezTo>
                    <a:pt x="44113" y="64829"/>
                    <a:pt x="43851" y="64579"/>
                    <a:pt x="43851" y="64270"/>
                  </a:cubicBezTo>
                  <a:cubicBezTo>
                    <a:pt x="43851" y="63937"/>
                    <a:pt x="44101" y="63698"/>
                    <a:pt x="44410" y="63698"/>
                  </a:cubicBezTo>
                  <a:close/>
                  <a:moveTo>
                    <a:pt x="48137" y="63698"/>
                  </a:moveTo>
                  <a:cubicBezTo>
                    <a:pt x="48435" y="63698"/>
                    <a:pt x="48697" y="63948"/>
                    <a:pt x="48697" y="64270"/>
                  </a:cubicBezTo>
                  <a:cubicBezTo>
                    <a:pt x="48697" y="64568"/>
                    <a:pt x="48447" y="64829"/>
                    <a:pt x="48137" y="64829"/>
                  </a:cubicBezTo>
                  <a:cubicBezTo>
                    <a:pt x="47839" y="64829"/>
                    <a:pt x="47566" y="64579"/>
                    <a:pt x="47566" y="64270"/>
                  </a:cubicBezTo>
                  <a:cubicBezTo>
                    <a:pt x="47578" y="63937"/>
                    <a:pt x="47839" y="63698"/>
                    <a:pt x="48137" y="63698"/>
                  </a:cubicBezTo>
                  <a:close/>
                  <a:moveTo>
                    <a:pt x="51864" y="63698"/>
                  </a:moveTo>
                  <a:cubicBezTo>
                    <a:pt x="52161" y="63698"/>
                    <a:pt x="52435" y="63948"/>
                    <a:pt x="52435" y="64270"/>
                  </a:cubicBezTo>
                  <a:cubicBezTo>
                    <a:pt x="52435" y="64568"/>
                    <a:pt x="52185" y="64829"/>
                    <a:pt x="51864" y="64829"/>
                  </a:cubicBezTo>
                  <a:cubicBezTo>
                    <a:pt x="51566" y="64829"/>
                    <a:pt x="51304" y="64579"/>
                    <a:pt x="51304" y="64270"/>
                  </a:cubicBezTo>
                  <a:cubicBezTo>
                    <a:pt x="51304" y="63937"/>
                    <a:pt x="51554" y="63698"/>
                    <a:pt x="51864" y="63698"/>
                  </a:cubicBezTo>
                  <a:close/>
                  <a:moveTo>
                    <a:pt x="55602" y="63698"/>
                  </a:moveTo>
                  <a:cubicBezTo>
                    <a:pt x="55900" y="63698"/>
                    <a:pt x="56174" y="63948"/>
                    <a:pt x="56174" y="64270"/>
                  </a:cubicBezTo>
                  <a:cubicBezTo>
                    <a:pt x="56174" y="64568"/>
                    <a:pt x="55912" y="64829"/>
                    <a:pt x="55602" y="64829"/>
                  </a:cubicBezTo>
                  <a:cubicBezTo>
                    <a:pt x="55293" y="64829"/>
                    <a:pt x="55043" y="64579"/>
                    <a:pt x="55043" y="64270"/>
                  </a:cubicBezTo>
                  <a:cubicBezTo>
                    <a:pt x="55043" y="63937"/>
                    <a:pt x="55293" y="63698"/>
                    <a:pt x="55602" y="63698"/>
                  </a:cubicBezTo>
                  <a:close/>
                  <a:moveTo>
                    <a:pt x="59329" y="63698"/>
                  </a:moveTo>
                  <a:cubicBezTo>
                    <a:pt x="59627" y="63698"/>
                    <a:pt x="59889" y="63948"/>
                    <a:pt x="59889" y="64270"/>
                  </a:cubicBezTo>
                  <a:cubicBezTo>
                    <a:pt x="59889" y="64568"/>
                    <a:pt x="59639" y="64829"/>
                    <a:pt x="59329" y="64829"/>
                  </a:cubicBezTo>
                  <a:cubicBezTo>
                    <a:pt x="59008" y="64829"/>
                    <a:pt x="58757" y="64579"/>
                    <a:pt x="58757" y="64270"/>
                  </a:cubicBezTo>
                  <a:cubicBezTo>
                    <a:pt x="58757" y="63937"/>
                    <a:pt x="59008" y="63698"/>
                    <a:pt x="59329" y="63698"/>
                  </a:cubicBezTo>
                  <a:close/>
                  <a:moveTo>
                    <a:pt x="63056" y="63698"/>
                  </a:moveTo>
                  <a:cubicBezTo>
                    <a:pt x="63353" y="63698"/>
                    <a:pt x="63627" y="63948"/>
                    <a:pt x="63627" y="64270"/>
                  </a:cubicBezTo>
                  <a:cubicBezTo>
                    <a:pt x="63627" y="64568"/>
                    <a:pt x="63377" y="64829"/>
                    <a:pt x="63056" y="64829"/>
                  </a:cubicBezTo>
                  <a:cubicBezTo>
                    <a:pt x="62746" y="64829"/>
                    <a:pt x="62496" y="64579"/>
                    <a:pt x="62496" y="64270"/>
                  </a:cubicBezTo>
                  <a:cubicBezTo>
                    <a:pt x="62496" y="63937"/>
                    <a:pt x="62746" y="63698"/>
                    <a:pt x="63056" y="63698"/>
                  </a:cubicBezTo>
                  <a:close/>
                  <a:moveTo>
                    <a:pt x="66782" y="63698"/>
                  </a:moveTo>
                  <a:cubicBezTo>
                    <a:pt x="67080" y="63698"/>
                    <a:pt x="67342" y="63948"/>
                    <a:pt x="67342" y="64270"/>
                  </a:cubicBezTo>
                  <a:cubicBezTo>
                    <a:pt x="67342" y="64568"/>
                    <a:pt x="67092" y="64829"/>
                    <a:pt x="66782" y="64829"/>
                  </a:cubicBezTo>
                  <a:cubicBezTo>
                    <a:pt x="66473" y="64829"/>
                    <a:pt x="66211" y="64579"/>
                    <a:pt x="66211" y="64270"/>
                  </a:cubicBezTo>
                  <a:cubicBezTo>
                    <a:pt x="66235" y="63937"/>
                    <a:pt x="66473" y="63698"/>
                    <a:pt x="66782" y="63698"/>
                  </a:cubicBezTo>
                  <a:close/>
                  <a:moveTo>
                    <a:pt x="70509" y="63698"/>
                  </a:moveTo>
                  <a:cubicBezTo>
                    <a:pt x="70807" y="63698"/>
                    <a:pt x="71080" y="63948"/>
                    <a:pt x="71080" y="64270"/>
                  </a:cubicBezTo>
                  <a:cubicBezTo>
                    <a:pt x="71080" y="64568"/>
                    <a:pt x="70830" y="64829"/>
                    <a:pt x="70509" y="64829"/>
                  </a:cubicBezTo>
                  <a:cubicBezTo>
                    <a:pt x="70199" y="64829"/>
                    <a:pt x="69949" y="64579"/>
                    <a:pt x="69949" y="64270"/>
                  </a:cubicBezTo>
                  <a:cubicBezTo>
                    <a:pt x="69949" y="63937"/>
                    <a:pt x="70199" y="63698"/>
                    <a:pt x="70509" y="63698"/>
                  </a:cubicBezTo>
                  <a:close/>
                  <a:moveTo>
                    <a:pt x="74236" y="63698"/>
                  </a:moveTo>
                  <a:cubicBezTo>
                    <a:pt x="74533" y="63698"/>
                    <a:pt x="74795" y="63948"/>
                    <a:pt x="74795" y="64270"/>
                  </a:cubicBezTo>
                  <a:cubicBezTo>
                    <a:pt x="74795" y="64568"/>
                    <a:pt x="74545" y="64829"/>
                    <a:pt x="74236" y="64829"/>
                  </a:cubicBezTo>
                  <a:cubicBezTo>
                    <a:pt x="73938" y="64829"/>
                    <a:pt x="73676" y="64579"/>
                    <a:pt x="73676" y="64270"/>
                  </a:cubicBezTo>
                  <a:cubicBezTo>
                    <a:pt x="73676" y="63937"/>
                    <a:pt x="73926" y="63698"/>
                    <a:pt x="74236" y="63698"/>
                  </a:cubicBezTo>
                  <a:close/>
                  <a:moveTo>
                    <a:pt x="77855" y="63698"/>
                  </a:moveTo>
                  <a:cubicBezTo>
                    <a:pt x="78153" y="63698"/>
                    <a:pt x="78415" y="63948"/>
                    <a:pt x="78415" y="64270"/>
                  </a:cubicBezTo>
                  <a:cubicBezTo>
                    <a:pt x="78415" y="64568"/>
                    <a:pt x="78165" y="64829"/>
                    <a:pt x="77855" y="64829"/>
                  </a:cubicBezTo>
                  <a:cubicBezTo>
                    <a:pt x="77546" y="64829"/>
                    <a:pt x="77284" y="64579"/>
                    <a:pt x="77284" y="64270"/>
                  </a:cubicBezTo>
                  <a:cubicBezTo>
                    <a:pt x="77284" y="63937"/>
                    <a:pt x="77546" y="63698"/>
                    <a:pt x="77855" y="63698"/>
                  </a:cubicBezTo>
                  <a:close/>
                  <a:moveTo>
                    <a:pt x="81570" y="63698"/>
                  </a:moveTo>
                  <a:cubicBezTo>
                    <a:pt x="81868" y="63698"/>
                    <a:pt x="82141" y="63948"/>
                    <a:pt x="82141" y="64270"/>
                  </a:cubicBezTo>
                  <a:cubicBezTo>
                    <a:pt x="82141" y="64568"/>
                    <a:pt x="81879" y="64829"/>
                    <a:pt x="81570" y="64829"/>
                  </a:cubicBezTo>
                  <a:cubicBezTo>
                    <a:pt x="81260" y="64829"/>
                    <a:pt x="81010" y="64579"/>
                    <a:pt x="81010" y="64270"/>
                  </a:cubicBezTo>
                  <a:cubicBezTo>
                    <a:pt x="81022" y="63937"/>
                    <a:pt x="81260" y="63698"/>
                    <a:pt x="81570" y="63698"/>
                  </a:cubicBezTo>
                  <a:close/>
                  <a:moveTo>
                    <a:pt x="85308" y="63698"/>
                  </a:moveTo>
                  <a:cubicBezTo>
                    <a:pt x="85606" y="63698"/>
                    <a:pt x="85880" y="63948"/>
                    <a:pt x="85880" y="64270"/>
                  </a:cubicBezTo>
                  <a:cubicBezTo>
                    <a:pt x="85880" y="64568"/>
                    <a:pt x="85618" y="64829"/>
                    <a:pt x="85308" y="64829"/>
                  </a:cubicBezTo>
                  <a:cubicBezTo>
                    <a:pt x="84999" y="64829"/>
                    <a:pt x="84749" y="64579"/>
                    <a:pt x="84749" y="64270"/>
                  </a:cubicBezTo>
                  <a:cubicBezTo>
                    <a:pt x="84749" y="63937"/>
                    <a:pt x="84999" y="63698"/>
                    <a:pt x="85308" y="63698"/>
                  </a:cubicBezTo>
                  <a:close/>
                  <a:moveTo>
                    <a:pt x="89035" y="63698"/>
                  </a:moveTo>
                  <a:cubicBezTo>
                    <a:pt x="89333" y="63698"/>
                    <a:pt x="89595" y="63948"/>
                    <a:pt x="89595" y="64270"/>
                  </a:cubicBezTo>
                  <a:cubicBezTo>
                    <a:pt x="89595" y="64568"/>
                    <a:pt x="89345" y="64829"/>
                    <a:pt x="89035" y="64829"/>
                  </a:cubicBezTo>
                  <a:cubicBezTo>
                    <a:pt x="88714" y="64829"/>
                    <a:pt x="88464" y="64579"/>
                    <a:pt x="88464" y="64270"/>
                  </a:cubicBezTo>
                  <a:cubicBezTo>
                    <a:pt x="88475" y="63937"/>
                    <a:pt x="88714" y="63698"/>
                    <a:pt x="89035" y="63698"/>
                  </a:cubicBezTo>
                  <a:close/>
                  <a:moveTo>
                    <a:pt x="92762" y="63698"/>
                  </a:moveTo>
                  <a:cubicBezTo>
                    <a:pt x="93059" y="63698"/>
                    <a:pt x="93333" y="63948"/>
                    <a:pt x="93333" y="64270"/>
                  </a:cubicBezTo>
                  <a:cubicBezTo>
                    <a:pt x="93333" y="64568"/>
                    <a:pt x="93071" y="64829"/>
                    <a:pt x="92762" y="64829"/>
                  </a:cubicBezTo>
                  <a:cubicBezTo>
                    <a:pt x="92452" y="64829"/>
                    <a:pt x="92202" y="64579"/>
                    <a:pt x="92202" y="64270"/>
                  </a:cubicBezTo>
                  <a:cubicBezTo>
                    <a:pt x="92202" y="63937"/>
                    <a:pt x="92452" y="63698"/>
                    <a:pt x="92762" y="63698"/>
                  </a:cubicBezTo>
                  <a:close/>
                  <a:moveTo>
                    <a:pt x="96488" y="63698"/>
                  </a:moveTo>
                  <a:cubicBezTo>
                    <a:pt x="96786" y="63698"/>
                    <a:pt x="97048" y="63948"/>
                    <a:pt x="97048" y="64270"/>
                  </a:cubicBezTo>
                  <a:cubicBezTo>
                    <a:pt x="97048" y="64568"/>
                    <a:pt x="96798" y="64829"/>
                    <a:pt x="96488" y="64829"/>
                  </a:cubicBezTo>
                  <a:cubicBezTo>
                    <a:pt x="96191" y="64829"/>
                    <a:pt x="95917" y="64579"/>
                    <a:pt x="95917" y="64270"/>
                  </a:cubicBezTo>
                  <a:cubicBezTo>
                    <a:pt x="95917" y="63937"/>
                    <a:pt x="96179" y="63698"/>
                    <a:pt x="96488" y="63698"/>
                  </a:cubicBezTo>
                  <a:close/>
                  <a:moveTo>
                    <a:pt x="100203" y="63698"/>
                  </a:moveTo>
                  <a:cubicBezTo>
                    <a:pt x="100501" y="63698"/>
                    <a:pt x="100775" y="63948"/>
                    <a:pt x="100775" y="64270"/>
                  </a:cubicBezTo>
                  <a:cubicBezTo>
                    <a:pt x="100775" y="64568"/>
                    <a:pt x="100513" y="64829"/>
                    <a:pt x="100203" y="64829"/>
                  </a:cubicBezTo>
                  <a:cubicBezTo>
                    <a:pt x="99905" y="64829"/>
                    <a:pt x="99644" y="64579"/>
                    <a:pt x="99644" y="64270"/>
                  </a:cubicBezTo>
                  <a:cubicBezTo>
                    <a:pt x="99655" y="63937"/>
                    <a:pt x="99894" y="63698"/>
                    <a:pt x="100203" y="63698"/>
                  </a:cubicBezTo>
                  <a:close/>
                  <a:moveTo>
                    <a:pt x="103942" y="63698"/>
                  </a:moveTo>
                  <a:cubicBezTo>
                    <a:pt x="104239" y="63698"/>
                    <a:pt x="104513" y="63948"/>
                    <a:pt x="104513" y="64270"/>
                  </a:cubicBezTo>
                  <a:cubicBezTo>
                    <a:pt x="104513" y="64568"/>
                    <a:pt x="104251" y="64829"/>
                    <a:pt x="103942" y="64829"/>
                  </a:cubicBezTo>
                  <a:cubicBezTo>
                    <a:pt x="103644" y="64829"/>
                    <a:pt x="103382" y="64579"/>
                    <a:pt x="103382" y="64270"/>
                  </a:cubicBezTo>
                  <a:cubicBezTo>
                    <a:pt x="103382" y="63937"/>
                    <a:pt x="103632" y="63698"/>
                    <a:pt x="103942" y="63698"/>
                  </a:cubicBezTo>
                  <a:close/>
                  <a:moveTo>
                    <a:pt x="107668" y="63698"/>
                  </a:moveTo>
                  <a:cubicBezTo>
                    <a:pt x="107966" y="63698"/>
                    <a:pt x="108228" y="63948"/>
                    <a:pt x="108228" y="64270"/>
                  </a:cubicBezTo>
                  <a:cubicBezTo>
                    <a:pt x="108228" y="64568"/>
                    <a:pt x="107978" y="64829"/>
                    <a:pt x="107668" y="64829"/>
                  </a:cubicBezTo>
                  <a:cubicBezTo>
                    <a:pt x="107371" y="64829"/>
                    <a:pt x="107097" y="64579"/>
                    <a:pt x="107097" y="64270"/>
                  </a:cubicBezTo>
                  <a:cubicBezTo>
                    <a:pt x="107109" y="63937"/>
                    <a:pt x="107347" y="63698"/>
                    <a:pt x="107668" y="63698"/>
                  </a:cubicBezTo>
                  <a:close/>
                  <a:moveTo>
                    <a:pt x="111395" y="63698"/>
                  </a:moveTo>
                  <a:cubicBezTo>
                    <a:pt x="111693" y="63698"/>
                    <a:pt x="111967" y="63948"/>
                    <a:pt x="111967" y="64270"/>
                  </a:cubicBezTo>
                  <a:cubicBezTo>
                    <a:pt x="111967" y="64568"/>
                    <a:pt x="111705" y="64829"/>
                    <a:pt x="111395" y="64829"/>
                  </a:cubicBezTo>
                  <a:cubicBezTo>
                    <a:pt x="111085" y="64829"/>
                    <a:pt x="110835" y="64579"/>
                    <a:pt x="110835" y="64270"/>
                  </a:cubicBezTo>
                  <a:cubicBezTo>
                    <a:pt x="110835" y="63937"/>
                    <a:pt x="111085" y="63698"/>
                    <a:pt x="111395" y="63698"/>
                  </a:cubicBezTo>
                  <a:close/>
                  <a:moveTo>
                    <a:pt x="115122" y="63698"/>
                  </a:moveTo>
                  <a:cubicBezTo>
                    <a:pt x="115419" y="63698"/>
                    <a:pt x="115681" y="63948"/>
                    <a:pt x="115681" y="64270"/>
                  </a:cubicBezTo>
                  <a:cubicBezTo>
                    <a:pt x="115681" y="64568"/>
                    <a:pt x="115431" y="64829"/>
                    <a:pt x="115122" y="64829"/>
                  </a:cubicBezTo>
                  <a:cubicBezTo>
                    <a:pt x="114812" y="64829"/>
                    <a:pt x="114550" y="64579"/>
                    <a:pt x="114550" y="64270"/>
                  </a:cubicBezTo>
                  <a:cubicBezTo>
                    <a:pt x="114574" y="63937"/>
                    <a:pt x="114812" y="63698"/>
                    <a:pt x="115122" y="63698"/>
                  </a:cubicBezTo>
                  <a:close/>
                  <a:moveTo>
                    <a:pt x="118860" y="63698"/>
                  </a:moveTo>
                  <a:cubicBezTo>
                    <a:pt x="119158" y="63698"/>
                    <a:pt x="119420" y="63948"/>
                    <a:pt x="119420" y="64270"/>
                  </a:cubicBezTo>
                  <a:cubicBezTo>
                    <a:pt x="119420" y="64568"/>
                    <a:pt x="119170" y="64829"/>
                    <a:pt x="118860" y="64829"/>
                  </a:cubicBezTo>
                  <a:cubicBezTo>
                    <a:pt x="118539" y="64829"/>
                    <a:pt x="118289" y="64579"/>
                    <a:pt x="118289" y="64270"/>
                  </a:cubicBezTo>
                  <a:cubicBezTo>
                    <a:pt x="118289" y="63937"/>
                    <a:pt x="118539" y="63698"/>
                    <a:pt x="118860" y="63698"/>
                  </a:cubicBezTo>
                  <a:close/>
                  <a:moveTo>
                    <a:pt x="122575" y="63698"/>
                  </a:moveTo>
                  <a:cubicBezTo>
                    <a:pt x="122873" y="63698"/>
                    <a:pt x="123146" y="63948"/>
                    <a:pt x="123146" y="64270"/>
                  </a:cubicBezTo>
                  <a:cubicBezTo>
                    <a:pt x="123146" y="64568"/>
                    <a:pt x="122885" y="64829"/>
                    <a:pt x="122575" y="64829"/>
                  </a:cubicBezTo>
                  <a:cubicBezTo>
                    <a:pt x="122265" y="64829"/>
                    <a:pt x="122015" y="64579"/>
                    <a:pt x="122015" y="64270"/>
                  </a:cubicBezTo>
                  <a:cubicBezTo>
                    <a:pt x="122027" y="63937"/>
                    <a:pt x="122277" y="63698"/>
                    <a:pt x="122575" y="63698"/>
                  </a:cubicBezTo>
                  <a:close/>
                  <a:moveTo>
                    <a:pt x="126314" y="63698"/>
                  </a:moveTo>
                  <a:cubicBezTo>
                    <a:pt x="126611" y="63698"/>
                    <a:pt x="126873" y="63948"/>
                    <a:pt x="126873" y="64270"/>
                  </a:cubicBezTo>
                  <a:cubicBezTo>
                    <a:pt x="126873" y="64568"/>
                    <a:pt x="126623" y="64829"/>
                    <a:pt x="126314" y="64829"/>
                  </a:cubicBezTo>
                  <a:cubicBezTo>
                    <a:pt x="126004" y="64829"/>
                    <a:pt x="125742" y="64579"/>
                    <a:pt x="125742" y="64270"/>
                  </a:cubicBezTo>
                  <a:cubicBezTo>
                    <a:pt x="125742" y="63937"/>
                    <a:pt x="126004" y="63698"/>
                    <a:pt x="126314" y="63698"/>
                  </a:cubicBezTo>
                  <a:close/>
                  <a:moveTo>
                    <a:pt x="130028" y="63698"/>
                  </a:moveTo>
                  <a:cubicBezTo>
                    <a:pt x="130326" y="63698"/>
                    <a:pt x="130600" y="63948"/>
                    <a:pt x="130600" y="64270"/>
                  </a:cubicBezTo>
                  <a:cubicBezTo>
                    <a:pt x="130600" y="64568"/>
                    <a:pt x="130350" y="64829"/>
                    <a:pt x="130028" y="64829"/>
                  </a:cubicBezTo>
                  <a:cubicBezTo>
                    <a:pt x="129731" y="64829"/>
                    <a:pt x="129469" y="64579"/>
                    <a:pt x="129469" y="64270"/>
                  </a:cubicBezTo>
                  <a:cubicBezTo>
                    <a:pt x="129469" y="63937"/>
                    <a:pt x="129719" y="63698"/>
                    <a:pt x="130028" y="63698"/>
                  </a:cubicBezTo>
                  <a:close/>
                  <a:moveTo>
                    <a:pt x="133767" y="63698"/>
                  </a:moveTo>
                  <a:cubicBezTo>
                    <a:pt x="134065" y="63698"/>
                    <a:pt x="134326" y="63948"/>
                    <a:pt x="134326" y="64270"/>
                  </a:cubicBezTo>
                  <a:cubicBezTo>
                    <a:pt x="134326" y="64568"/>
                    <a:pt x="134076" y="64829"/>
                    <a:pt x="133767" y="64829"/>
                  </a:cubicBezTo>
                  <a:cubicBezTo>
                    <a:pt x="133469" y="64829"/>
                    <a:pt x="133207" y="64579"/>
                    <a:pt x="133207" y="64270"/>
                  </a:cubicBezTo>
                  <a:cubicBezTo>
                    <a:pt x="133207" y="63937"/>
                    <a:pt x="133457" y="63698"/>
                    <a:pt x="133767" y="63698"/>
                  </a:cubicBezTo>
                  <a:close/>
                  <a:moveTo>
                    <a:pt x="137494" y="63698"/>
                  </a:moveTo>
                  <a:cubicBezTo>
                    <a:pt x="137791" y="63698"/>
                    <a:pt x="138053" y="63948"/>
                    <a:pt x="138053" y="64270"/>
                  </a:cubicBezTo>
                  <a:cubicBezTo>
                    <a:pt x="138053" y="64568"/>
                    <a:pt x="137803" y="64829"/>
                    <a:pt x="137494" y="64829"/>
                  </a:cubicBezTo>
                  <a:cubicBezTo>
                    <a:pt x="137196" y="64829"/>
                    <a:pt x="136922" y="64579"/>
                    <a:pt x="136922" y="64270"/>
                  </a:cubicBezTo>
                  <a:cubicBezTo>
                    <a:pt x="136934" y="63937"/>
                    <a:pt x="137172" y="63698"/>
                    <a:pt x="137494" y="63698"/>
                  </a:cubicBezTo>
                  <a:close/>
                  <a:moveTo>
                    <a:pt x="141220" y="63698"/>
                  </a:moveTo>
                  <a:cubicBezTo>
                    <a:pt x="141518" y="63698"/>
                    <a:pt x="141792" y="63948"/>
                    <a:pt x="141792" y="64270"/>
                  </a:cubicBezTo>
                  <a:cubicBezTo>
                    <a:pt x="141792" y="64568"/>
                    <a:pt x="141530" y="64829"/>
                    <a:pt x="141220" y="64829"/>
                  </a:cubicBezTo>
                  <a:cubicBezTo>
                    <a:pt x="140911" y="64829"/>
                    <a:pt x="140661" y="64579"/>
                    <a:pt x="140661" y="64270"/>
                  </a:cubicBezTo>
                  <a:cubicBezTo>
                    <a:pt x="140661" y="63937"/>
                    <a:pt x="140911" y="63698"/>
                    <a:pt x="141220" y="63698"/>
                  </a:cubicBezTo>
                  <a:close/>
                  <a:moveTo>
                    <a:pt x="144947" y="63698"/>
                  </a:moveTo>
                  <a:cubicBezTo>
                    <a:pt x="145244" y="63698"/>
                    <a:pt x="145506" y="63948"/>
                    <a:pt x="145506" y="64270"/>
                  </a:cubicBezTo>
                  <a:cubicBezTo>
                    <a:pt x="145506" y="64568"/>
                    <a:pt x="145256" y="64829"/>
                    <a:pt x="144947" y="64829"/>
                  </a:cubicBezTo>
                  <a:cubicBezTo>
                    <a:pt x="144637" y="64829"/>
                    <a:pt x="144375" y="64579"/>
                    <a:pt x="144375" y="64270"/>
                  </a:cubicBezTo>
                  <a:cubicBezTo>
                    <a:pt x="144399" y="63937"/>
                    <a:pt x="144637" y="63698"/>
                    <a:pt x="144947" y="63698"/>
                  </a:cubicBezTo>
                  <a:close/>
                  <a:moveTo>
                    <a:pt x="148685" y="63698"/>
                  </a:moveTo>
                  <a:cubicBezTo>
                    <a:pt x="148983" y="63698"/>
                    <a:pt x="149245" y="63948"/>
                    <a:pt x="149245" y="64270"/>
                  </a:cubicBezTo>
                  <a:cubicBezTo>
                    <a:pt x="149245" y="64568"/>
                    <a:pt x="148995" y="64829"/>
                    <a:pt x="148685" y="64829"/>
                  </a:cubicBezTo>
                  <a:cubicBezTo>
                    <a:pt x="148364" y="64829"/>
                    <a:pt x="148114" y="64579"/>
                    <a:pt x="148114" y="64270"/>
                  </a:cubicBezTo>
                  <a:cubicBezTo>
                    <a:pt x="148114" y="63937"/>
                    <a:pt x="148364" y="63698"/>
                    <a:pt x="148685" y="63698"/>
                  </a:cubicBezTo>
                  <a:close/>
                  <a:moveTo>
                    <a:pt x="152400" y="63698"/>
                  </a:moveTo>
                  <a:cubicBezTo>
                    <a:pt x="152698" y="63698"/>
                    <a:pt x="152972" y="63948"/>
                    <a:pt x="152972" y="64270"/>
                  </a:cubicBezTo>
                  <a:cubicBezTo>
                    <a:pt x="152972" y="64568"/>
                    <a:pt x="152710" y="64829"/>
                    <a:pt x="152400" y="64829"/>
                  </a:cubicBezTo>
                  <a:cubicBezTo>
                    <a:pt x="152091" y="64829"/>
                    <a:pt x="151841" y="64579"/>
                    <a:pt x="151841" y="64270"/>
                  </a:cubicBezTo>
                  <a:cubicBezTo>
                    <a:pt x="151852" y="63937"/>
                    <a:pt x="152091" y="63698"/>
                    <a:pt x="152400" y="63698"/>
                  </a:cubicBezTo>
                  <a:close/>
                  <a:moveTo>
                    <a:pt x="156139" y="63698"/>
                  </a:moveTo>
                  <a:cubicBezTo>
                    <a:pt x="156436" y="63698"/>
                    <a:pt x="156698" y="63948"/>
                    <a:pt x="156698" y="64270"/>
                  </a:cubicBezTo>
                  <a:cubicBezTo>
                    <a:pt x="156698" y="64568"/>
                    <a:pt x="156448" y="64829"/>
                    <a:pt x="156139" y="64829"/>
                  </a:cubicBezTo>
                  <a:cubicBezTo>
                    <a:pt x="155829" y="64829"/>
                    <a:pt x="155567" y="64579"/>
                    <a:pt x="155567" y="64270"/>
                  </a:cubicBezTo>
                  <a:cubicBezTo>
                    <a:pt x="155567" y="63937"/>
                    <a:pt x="155829" y="63698"/>
                    <a:pt x="156139" y="63698"/>
                  </a:cubicBezTo>
                  <a:close/>
                  <a:moveTo>
                    <a:pt x="1548" y="65556"/>
                  </a:moveTo>
                  <a:cubicBezTo>
                    <a:pt x="1846" y="65556"/>
                    <a:pt x="2119" y="65818"/>
                    <a:pt x="2119" y="66127"/>
                  </a:cubicBezTo>
                  <a:cubicBezTo>
                    <a:pt x="2119" y="66425"/>
                    <a:pt x="1858" y="66687"/>
                    <a:pt x="1548" y="66687"/>
                  </a:cubicBezTo>
                  <a:cubicBezTo>
                    <a:pt x="1238" y="66687"/>
                    <a:pt x="988" y="66437"/>
                    <a:pt x="988" y="66127"/>
                  </a:cubicBezTo>
                  <a:cubicBezTo>
                    <a:pt x="988" y="65818"/>
                    <a:pt x="1238" y="65556"/>
                    <a:pt x="1548" y="65556"/>
                  </a:cubicBezTo>
                  <a:close/>
                  <a:moveTo>
                    <a:pt x="5287" y="65556"/>
                  </a:moveTo>
                  <a:cubicBezTo>
                    <a:pt x="5596" y="65556"/>
                    <a:pt x="5846" y="65818"/>
                    <a:pt x="5846" y="66127"/>
                  </a:cubicBezTo>
                  <a:cubicBezTo>
                    <a:pt x="5846" y="66437"/>
                    <a:pt x="5596" y="66687"/>
                    <a:pt x="5287" y="66687"/>
                  </a:cubicBezTo>
                  <a:cubicBezTo>
                    <a:pt x="4977" y="66687"/>
                    <a:pt x="4715" y="66437"/>
                    <a:pt x="4715" y="66127"/>
                  </a:cubicBezTo>
                  <a:cubicBezTo>
                    <a:pt x="4715" y="65818"/>
                    <a:pt x="4977" y="65556"/>
                    <a:pt x="5287" y="65556"/>
                  </a:cubicBezTo>
                  <a:close/>
                  <a:moveTo>
                    <a:pt x="9001" y="65556"/>
                  </a:moveTo>
                  <a:cubicBezTo>
                    <a:pt x="9299" y="65556"/>
                    <a:pt x="9573" y="65818"/>
                    <a:pt x="9573" y="66127"/>
                  </a:cubicBezTo>
                  <a:cubicBezTo>
                    <a:pt x="9573" y="66425"/>
                    <a:pt x="9323" y="66687"/>
                    <a:pt x="9001" y="66687"/>
                  </a:cubicBezTo>
                  <a:cubicBezTo>
                    <a:pt x="8704" y="66687"/>
                    <a:pt x="8442" y="66437"/>
                    <a:pt x="8442" y="66127"/>
                  </a:cubicBezTo>
                  <a:cubicBezTo>
                    <a:pt x="8442" y="65818"/>
                    <a:pt x="8692" y="65556"/>
                    <a:pt x="9001" y="65556"/>
                  </a:cubicBezTo>
                  <a:close/>
                  <a:moveTo>
                    <a:pt x="12728" y="65556"/>
                  </a:moveTo>
                  <a:cubicBezTo>
                    <a:pt x="13037" y="65556"/>
                    <a:pt x="13288" y="65818"/>
                    <a:pt x="13288" y="66127"/>
                  </a:cubicBezTo>
                  <a:cubicBezTo>
                    <a:pt x="13288" y="66437"/>
                    <a:pt x="13037" y="66687"/>
                    <a:pt x="12728" y="66687"/>
                  </a:cubicBezTo>
                  <a:cubicBezTo>
                    <a:pt x="12418" y="66687"/>
                    <a:pt x="12156" y="66437"/>
                    <a:pt x="12156" y="66127"/>
                  </a:cubicBezTo>
                  <a:cubicBezTo>
                    <a:pt x="12156" y="65818"/>
                    <a:pt x="12418" y="65556"/>
                    <a:pt x="12728" y="65556"/>
                  </a:cubicBezTo>
                  <a:close/>
                  <a:moveTo>
                    <a:pt x="16466" y="65556"/>
                  </a:moveTo>
                  <a:cubicBezTo>
                    <a:pt x="16764" y="65556"/>
                    <a:pt x="17026" y="65818"/>
                    <a:pt x="17026" y="66127"/>
                  </a:cubicBezTo>
                  <a:cubicBezTo>
                    <a:pt x="17026" y="66425"/>
                    <a:pt x="16776" y="66687"/>
                    <a:pt x="16466" y="66687"/>
                  </a:cubicBezTo>
                  <a:cubicBezTo>
                    <a:pt x="16169" y="66687"/>
                    <a:pt x="15895" y="66437"/>
                    <a:pt x="15895" y="66127"/>
                  </a:cubicBezTo>
                  <a:cubicBezTo>
                    <a:pt x="15895" y="65818"/>
                    <a:pt x="16145" y="65556"/>
                    <a:pt x="16466" y="65556"/>
                  </a:cubicBezTo>
                  <a:close/>
                  <a:moveTo>
                    <a:pt x="20181" y="65556"/>
                  </a:moveTo>
                  <a:cubicBezTo>
                    <a:pt x="20491" y="65556"/>
                    <a:pt x="20753" y="65818"/>
                    <a:pt x="20753" y="66127"/>
                  </a:cubicBezTo>
                  <a:cubicBezTo>
                    <a:pt x="20753" y="66437"/>
                    <a:pt x="20491" y="66687"/>
                    <a:pt x="20181" y="66687"/>
                  </a:cubicBezTo>
                  <a:cubicBezTo>
                    <a:pt x="19872" y="66687"/>
                    <a:pt x="19622" y="66437"/>
                    <a:pt x="19622" y="66127"/>
                  </a:cubicBezTo>
                  <a:cubicBezTo>
                    <a:pt x="19622" y="65818"/>
                    <a:pt x="19872" y="65556"/>
                    <a:pt x="20181" y="65556"/>
                  </a:cubicBezTo>
                  <a:close/>
                  <a:moveTo>
                    <a:pt x="23920" y="65556"/>
                  </a:moveTo>
                  <a:cubicBezTo>
                    <a:pt x="24217" y="65556"/>
                    <a:pt x="24479" y="65818"/>
                    <a:pt x="24479" y="66127"/>
                  </a:cubicBezTo>
                  <a:cubicBezTo>
                    <a:pt x="24479" y="66425"/>
                    <a:pt x="24229" y="66687"/>
                    <a:pt x="23920" y="66687"/>
                  </a:cubicBezTo>
                  <a:cubicBezTo>
                    <a:pt x="23610" y="66687"/>
                    <a:pt x="23348" y="66437"/>
                    <a:pt x="23348" y="66127"/>
                  </a:cubicBezTo>
                  <a:cubicBezTo>
                    <a:pt x="23348" y="65818"/>
                    <a:pt x="23610" y="65556"/>
                    <a:pt x="23920" y="65556"/>
                  </a:cubicBezTo>
                  <a:close/>
                  <a:moveTo>
                    <a:pt x="27635" y="65556"/>
                  </a:moveTo>
                  <a:cubicBezTo>
                    <a:pt x="27956" y="65556"/>
                    <a:pt x="28206" y="65818"/>
                    <a:pt x="28206" y="66127"/>
                  </a:cubicBezTo>
                  <a:cubicBezTo>
                    <a:pt x="28206" y="66437"/>
                    <a:pt x="27956" y="66687"/>
                    <a:pt x="27635" y="66687"/>
                  </a:cubicBezTo>
                  <a:cubicBezTo>
                    <a:pt x="27325" y="66687"/>
                    <a:pt x="27075" y="66437"/>
                    <a:pt x="27075" y="66127"/>
                  </a:cubicBezTo>
                  <a:cubicBezTo>
                    <a:pt x="27075" y="65818"/>
                    <a:pt x="27325" y="65556"/>
                    <a:pt x="27635" y="65556"/>
                  </a:cubicBezTo>
                  <a:close/>
                  <a:moveTo>
                    <a:pt x="31373" y="65556"/>
                  </a:moveTo>
                  <a:cubicBezTo>
                    <a:pt x="31671" y="65556"/>
                    <a:pt x="31945" y="65818"/>
                    <a:pt x="31945" y="66127"/>
                  </a:cubicBezTo>
                  <a:cubicBezTo>
                    <a:pt x="31945" y="66425"/>
                    <a:pt x="31683" y="66687"/>
                    <a:pt x="31373" y="66687"/>
                  </a:cubicBezTo>
                  <a:cubicBezTo>
                    <a:pt x="31064" y="66687"/>
                    <a:pt x="30814" y="66437"/>
                    <a:pt x="30814" y="66127"/>
                  </a:cubicBezTo>
                  <a:cubicBezTo>
                    <a:pt x="30814" y="65818"/>
                    <a:pt x="31064" y="65556"/>
                    <a:pt x="31373" y="65556"/>
                  </a:cubicBezTo>
                  <a:close/>
                  <a:moveTo>
                    <a:pt x="35100" y="65556"/>
                  </a:moveTo>
                  <a:cubicBezTo>
                    <a:pt x="35409" y="65556"/>
                    <a:pt x="35659" y="65818"/>
                    <a:pt x="35659" y="66127"/>
                  </a:cubicBezTo>
                  <a:cubicBezTo>
                    <a:pt x="35659" y="66437"/>
                    <a:pt x="35409" y="66687"/>
                    <a:pt x="35100" y="66687"/>
                  </a:cubicBezTo>
                  <a:cubicBezTo>
                    <a:pt x="34778" y="66687"/>
                    <a:pt x="34528" y="66437"/>
                    <a:pt x="34528" y="66127"/>
                  </a:cubicBezTo>
                  <a:cubicBezTo>
                    <a:pt x="34528" y="65818"/>
                    <a:pt x="34778" y="65556"/>
                    <a:pt x="35100" y="65556"/>
                  </a:cubicBezTo>
                  <a:close/>
                  <a:moveTo>
                    <a:pt x="38815" y="65556"/>
                  </a:moveTo>
                  <a:cubicBezTo>
                    <a:pt x="39112" y="65556"/>
                    <a:pt x="39386" y="65818"/>
                    <a:pt x="39386" y="66127"/>
                  </a:cubicBezTo>
                  <a:cubicBezTo>
                    <a:pt x="39386" y="66425"/>
                    <a:pt x="39124" y="66687"/>
                    <a:pt x="38815" y="66687"/>
                  </a:cubicBezTo>
                  <a:cubicBezTo>
                    <a:pt x="38517" y="66687"/>
                    <a:pt x="38255" y="66437"/>
                    <a:pt x="38255" y="66127"/>
                  </a:cubicBezTo>
                  <a:cubicBezTo>
                    <a:pt x="38255" y="65818"/>
                    <a:pt x="38505" y="65556"/>
                    <a:pt x="38815" y="65556"/>
                  </a:cubicBezTo>
                  <a:close/>
                  <a:moveTo>
                    <a:pt x="42553" y="65556"/>
                  </a:moveTo>
                  <a:cubicBezTo>
                    <a:pt x="42863" y="65556"/>
                    <a:pt x="43113" y="65818"/>
                    <a:pt x="43113" y="66127"/>
                  </a:cubicBezTo>
                  <a:cubicBezTo>
                    <a:pt x="43113" y="66437"/>
                    <a:pt x="42863" y="66687"/>
                    <a:pt x="42553" y="66687"/>
                  </a:cubicBezTo>
                  <a:cubicBezTo>
                    <a:pt x="42232" y="66687"/>
                    <a:pt x="41982" y="66437"/>
                    <a:pt x="41982" y="66127"/>
                  </a:cubicBezTo>
                  <a:cubicBezTo>
                    <a:pt x="41982" y="65818"/>
                    <a:pt x="42244" y="65556"/>
                    <a:pt x="42553" y="65556"/>
                  </a:cubicBezTo>
                  <a:close/>
                  <a:moveTo>
                    <a:pt x="46268" y="65556"/>
                  </a:moveTo>
                  <a:cubicBezTo>
                    <a:pt x="46565" y="65556"/>
                    <a:pt x="46839" y="65818"/>
                    <a:pt x="46839" y="66127"/>
                  </a:cubicBezTo>
                  <a:cubicBezTo>
                    <a:pt x="46839" y="66425"/>
                    <a:pt x="46589" y="66687"/>
                    <a:pt x="46268" y="66687"/>
                  </a:cubicBezTo>
                  <a:cubicBezTo>
                    <a:pt x="45970" y="66687"/>
                    <a:pt x="45708" y="66437"/>
                    <a:pt x="45708" y="66127"/>
                  </a:cubicBezTo>
                  <a:cubicBezTo>
                    <a:pt x="45708" y="65818"/>
                    <a:pt x="45958" y="65556"/>
                    <a:pt x="46268" y="65556"/>
                  </a:cubicBezTo>
                  <a:close/>
                  <a:moveTo>
                    <a:pt x="50006" y="65556"/>
                  </a:moveTo>
                  <a:cubicBezTo>
                    <a:pt x="50316" y="65556"/>
                    <a:pt x="50578" y="65818"/>
                    <a:pt x="50578" y="66127"/>
                  </a:cubicBezTo>
                  <a:cubicBezTo>
                    <a:pt x="50578" y="66437"/>
                    <a:pt x="50316" y="66687"/>
                    <a:pt x="50006" y="66687"/>
                  </a:cubicBezTo>
                  <a:cubicBezTo>
                    <a:pt x="49697" y="66687"/>
                    <a:pt x="49447" y="66437"/>
                    <a:pt x="49447" y="66127"/>
                  </a:cubicBezTo>
                  <a:cubicBezTo>
                    <a:pt x="49447" y="65818"/>
                    <a:pt x="49697" y="65556"/>
                    <a:pt x="50006" y="65556"/>
                  </a:cubicBezTo>
                  <a:close/>
                  <a:moveTo>
                    <a:pt x="53733" y="65556"/>
                  </a:moveTo>
                  <a:cubicBezTo>
                    <a:pt x="54031" y="65556"/>
                    <a:pt x="54293" y="65818"/>
                    <a:pt x="54293" y="66127"/>
                  </a:cubicBezTo>
                  <a:cubicBezTo>
                    <a:pt x="54293" y="66425"/>
                    <a:pt x="54043" y="66687"/>
                    <a:pt x="53733" y="66687"/>
                  </a:cubicBezTo>
                  <a:cubicBezTo>
                    <a:pt x="53412" y="66687"/>
                    <a:pt x="53162" y="66437"/>
                    <a:pt x="53162" y="66127"/>
                  </a:cubicBezTo>
                  <a:cubicBezTo>
                    <a:pt x="53162" y="65818"/>
                    <a:pt x="53412" y="65556"/>
                    <a:pt x="53733" y="65556"/>
                  </a:cubicBezTo>
                  <a:close/>
                  <a:moveTo>
                    <a:pt x="57460" y="65556"/>
                  </a:moveTo>
                  <a:cubicBezTo>
                    <a:pt x="57781" y="65556"/>
                    <a:pt x="58031" y="65818"/>
                    <a:pt x="58031" y="66127"/>
                  </a:cubicBezTo>
                  <a:cubicBezTo>
                    <a:pt x="58031" y="66437"/>
                    <a:pt x="57781" y="66687"/>
                    <a:pt x="57460" y="66687"/>
                  </a:cubicBezTo>
                  <a:cubicBezTo>
                    <a:pt x="57150" y="66687"/>
                    <a:pt x="56900" y="66437"/>
                    <a:pt x="56900" y="66127"/>
                  </a:cubicBezTo>
                  <a:cubicBezTo>
                    <a:pt x="56900" y="65818"/>
                    <a:pt x="57150" y="65556"/>
                    <a:pt x="57460" y="65556"/>
                  </a:cubicBezTo>
                  <a:close/>
                  <a:moveTo>
                    <a:pt x="61186" y="65556"/>
                  </a:moveTo>
                  <a:cubicBezTo>
                    <a:pt x="61484" y="65556"/>
                    <a:pt x="61746" y="65818"/>
                    <a:pt x="61746" y="66127"/>
                  </a:cubicBezTo>
                  <a:cubicBezTo>
                    <a:pt x="61746" y="66425"/>
                    <a:pt x="61496" y="66687"/>
                    <a:pt x="61186" y="66687"/>
                  </a:cubicBezTo>
                  <a:cubicBezTo>
                    <a:pt x="60877" y="66687"/>
                    <a:pt x="60615" y="66437"/>
                    <a:pt x="60615" y="66127"/>
                  </a:cubicBezTo>
                  <a:cubicBezTo>
                    <a:pt x="60615" y="65818"/>
                    <a:pt x="60877" y="65556"/>
                    <a:pt x="61186" y="65556"/>
                  </a:cubicBezTo>
                  <a:close/>
                  <a:moveTo>
                    <a:pt x="64925" y="65556"/>
                  </a:moveTo>
                  <a:cubicBezTo>
                    <a:pt x="65234" y="65556"/>
                    <a:pt x="65485" y="65818"/>
                    <a:pt x="65485" y="66127"/>
                  </a:cubicBezTo>
                  <a:cubicBezTo>
                    <a:pt x="65485" y="66437"/>
                    <a:pt x="65234" y="66687"/>
                    <a:pt x="64925" y="66687"/>
                  </a:cubicBezTo>
                  <a:cubicBezTo>
                    <a:pt x="64603" y="66687"/>
                    <a:pt x="64353" y="66437"/>
                    <a:pt x="64353" y="66127"/>
                  </a:cubicBezTo>
                  <a:cubicBezTo>
                    <a:pt x="64353" y="65818"/>
                    <a:pt x="64603" y="65556"/>
                    <a:pt x="64925" y="65556"/>
                  </a:cubicBezTo>
                  <a:close/>
                  <a:moveTo>
                    <a:pt x="68640" y="65556"/>
                  </a:moveTo>
                  <a:cubicBezTo>
                    <a:pt x="68937" y="65556"/>
                    <a:pt x="69211" y="65818"/>
                    <a:pt x="69211" y="66127"/>
                  </a:cubicBezTo>
                  <a:cubicBezTo>
                    <a:pt x="69211" y="66425"/>
                    <a:pt x="68949" y="66687"/>
                    <a:pt x="68640" y="66687"/>
                  </a:cubicBezTo>
                  <a:cubicBezTo>
                    <a:pt x="68330" y="66687"/>
                    <a:pt x="68080" y="66437"/>
                    <a:pt x="68080" y="66127"/>
                  </a:cubicBezTo>
                  <a:cubicBezTo>
                    <a:pt x="68092" y="65818"/>
                    <a:pt x="68330" y="65556"/>
                    <a:pt x="68640" y="65556"/>
                  </a:cubicBezTo>
                  <a:close/>
                  <a:moveTo>
                    <a:pt x="72366" y="65556"/>
                  </a:moveTo>
                  <a:cubicBezTo>
                    <a:pt x="72676" y="65556"/>
                    <a:pt x="72926" y="65818"/>
                    <a:pt x="72926" y="66127"/>
                  </a:cubicBezTo>
                  <a:cubicBezTo>
                    <a:pt x="72926" y="66437"/>
                    <a:pt x="72676" y="66687"/>
                    <a:pt x="72366" y="66687"/>
                  </a:cubicBezTo>
                  <a:cubicBezTo>
                    <a:pt x="72045" y="66687"/>
                    <a:pt x="71795" y="66437"/>
                    <a:pt x="71795" y="66127"/>
                  </a:cubicBezTo>
                  <a:cubicBezTo>
                    <a:pt x="71795" y="65818"/>
                    <a:pt x="72069" y="65556"/>
                    <a:pt x="72366" y="65556"/>
                  </a:cubicBezTo>
                  <a:close/>
                  <a:moveTo>
                    <a:pt x="76093" y="65556"/>
                  </a:moveTo>
                  <a:cubicBezTo>
                    <a:pt x="76391" y="65556"/>
                    <a:pt x="76664" y="65818"/>
                    <a:pt x="76664" y="66127"/>
                  </a:cubicBezTo>
                  <a:cubicBezTo>
                    <a:pt x="76664" y="66425"/>
                    <a:pt x="76403" y="66687"/>
                    <a:pt x="76093" y="66687"/>
                  </a:cubicBezTo>
                  <a:cubicBezTo>
                    <a:pt x="75795" y="66687"/>
                    <a:pt x="75533" y="66437"/>
                    <a:pt x="75533" y="66127"/>
                  </a:cubicBezTo>
                  <a:cubicBezTo>
                    <a:pt x="75533" y="65818"/>
                    <a:pt x="75783" y="65556"/>
                    <a:pt x="76093" y="65556"/>
                  </a:cubicBezTo>
                  <a:close/>
                  <a:moveTo>
                    <a:pt x="79712" y="65556"/>
                  </a:moveTo>
                  <a:cubicBezTo>
                    <a:pt x="80010" y="65556"/>
                    <a:pt x="80284" y="65818"/>
                    <a:pt x="80284" y="66127"/>
                  </a:cubicBezTo>
                  <a:cubicBezTo>
                    <a:pt x="80284" y="66425"/>
                    <a:pt x="80022" y="66687"/>
                    <a:pt x="79712" y="66687"/>
                  </a:cubicBezTo>
                  <a:cubicBezTo>
                    <a:pt x="79403" y="66687"/>
                    <a:pt x="79153" y="66437"/>
                    <a:pt x="79153" y="66127"/>
                  </a:cubicBezTo>
                  <a:cubicBezTo>
                    <a:pt x="79153" y="65818"/>
                    <a:pt x="79403" y="65556"/>
                    <a:pt x="79712" y="65556"/>
                  </a:cubicBezTo>
                  <a:close/>
                  <a:moveTo>
                    <a:pt x="83451" y="65556"/>
                  </a:moveTo>
                  <a:cubicBezTo>
                    <a:pt x="83761" y="65556"/>
                    <a:pt x="84011" y="65818"/>
                    <a:pt x="84011" y="66127"/>
                  </a:cubicBezTo>
                  <a:cubicBezTo>
                    <a:pt x="84011" y="66437"/>
                    <a:pt x="83761" y="66687"/>
                    <a:pt x="83451" y="66687"/>
                  </a:cubicBezTo>
                  <a:cubicBezTo>
                    <a:pt x="83141" y="66687"/>
                    <a:pt x="82880" y="66437"/>
                    <a:pt x="82880" y="66127"/>
                  </a:cubicBezTo>
                  <a:cubicBezTo>
                    <a:pt x="82880" y="65818"/>
                    <a:pt x="83141" y="65556"/>
                    <a:pt x="83451" y="65556"/>
                  </a:cubicBezTo>
                  <a:close/>
                  <a:moveTo>
                    <a:pt x="87166" y="65556"/>
                  </a:moveTo>
                  <a:cubicBezTo>
                    <a:pt x="87463" y="65556"/>
                    <a:pt x="87737" y="65818"/>
                    <a:pt x="87737" y="66127"/>
                  </a:cubicBezTo>
                  <a:cubicBezTo>
                    <a:pt x="87737" y="66425"/>
                    <a:pt x="87475" y="66687"/>
                    <a:pt x="87166" y="66687"/>
                  </a:cubicBezTo>
                  <a:cubicBezTo>
                    <a:pt x="86856" y="66687"/>
                    <a:pt x="86606" y="66437"/>
                    <a:pt x="86606" y="66127"/>
                  </a:cubicBezTo>
                  <a:cubicBezTo>
                    <a:pt x="86606" y="65818"/>
                    <a:pt x="86856" y="65556"/>
                    <a:pt x="87166" y="65556"/>
                  </a:cubicBezTo>
                  <a:close/>
                  <a:moveTo>
                    <a:pt x="90904" y="65556"/>
                  </a:moveTo>
                  <a:cubicBezTo>
                    <a:pt x="91214" y="65556"/>
                    <a:pt x="91464" y="65818"/>
                    <a:pt x="91464" y="66127"/>
                  </a:cubicBezTo>
                  <a:cubicBezTo>
                    <a:pt x="91464" y="66437"/>
                    <a:pt x="91214" y="66687"/>
                    <a:pt x="90904" y="66687"/>
                  </a:cubicBezTo>
                  <a:cubicBezTo>
                    <a:pt x="90595" y="66687"/>
                    <a:pt x="90345" y="66437"/>
                    <a:pt x="90345" y="66127"/>
                  </a:cubicBezTo>
                  <a:cubicBezTo>
                    <a:pt x="90345" y="65818"/>
                    <a:pt x="90595" y="65556"/>
                    <a:pt x="90904" y="65556"/>
                  </a:cubicBezTo>
                  <a:close/>
                  <a:moveTo>
                    <a:pt x="94631" y="65556"/>
                  </a:moveTo>
                  <a:cubicBezTo>
                    <a:pt x="94929" y="65556"/>
                    <a:pt x="95191" y="65818"/>
                    <a:pt x="95191" y="66127"/>
                  </a:cubicBezTo>
                  <a:cubicBezTo>
                    <a:pt x="95191" y="66425"/>
                    <a:pt x="94941" y="66687"/>
                    <a:pt x="94631" y="66687"/>
                  </a:cubicBezTo>
                  <a:cubicBezTo>
                    <a:pt x="94310" y="66687"/>
                    <a:pt x="94060" y="66437"/>
                    <a:pt x="94060" y="66127"/>
                  </a:cubicBezTo>
                  <a:cubicBezTo>
                    <a:pt x="94071" y="65818"/>
                    <a:pt x="94310" y="65556"/>
                    <a:pt x="94631" y="65556"/>
                  </a:cubicBezTo>
                  <a:close/>
                  <a:moveTo>
                    <a:pt x="98346" y="65556"/>
                  </a:moveTo>
                  <a:cubicBezTo>
                    <a:pt x="98655" y="65556"/>
                    <a:pt x="98905" y="65818"/>
                    <a:pt x="98905" y="66127"/>
                  </a:cubicBezTo>
                  <a:cubicBezTo>
                    <a:pt x="98905" y="66437"/>
                    <a:pt x="98655" y="66687"/>
                    <a:pt x="98346" y="66687"/>
                  </a:cubicBezTo>
                  <a:cubicBezTo>
                    <a:pt x="98036" y="66687"/>
                    <a:pt x="97786" y="66437"/>
                    <a:pt x="97786" y="66127"/>
                  </a:cubicBezTo>
                  <a:cubicBezTo>
                    <a:pt x="97786" y="65818"/>
                    <a:pt x="98036" y="65556"/>
                    <a:pt x="98346" y="65556"/>
                  </a:cubicBezTo>
                  <a:close/>
                  <a:moveTo>
                    <a:pt x="102084" y="65556"/>
                  </a:moveTo>
                  <a:cubicBezTo>
                    <a:pt x="102382" y="65556"/>
                    <a:pt x="102644" y="65818"/>
                    <a:pt x="102644" y="66127"/>
                  </a:cubicBezTo>
                  <a:cubicBezTo>
                    <a:pt x="102644" y="66425"/>
                    <a:pt x="102394" y="66687"/>
                    <a:pt x="102084" y="66687"/>
                  </a:cubicBezTo>
                  <a:cubicBezTo>
                    <a:pt x="101787" y="66687"/>
                    <a:pt x="101513" y="66437"/>
                    <a:pt x="101513" y="66127"/>
                  </a:cubicBezTo>
                  <a:cubicBezTo>
                    <a:pt x="101513" y="65818"/>
                    <a:pt x="101775" y="65556"/>
                    <a:pt x="102084" y="65556"/>
                  </a:cubicBezTo>
                  <a:close/>
                  <a:moveTo>
                    <a:pt x="105799" y="65556"/>
                  </a:moveTo>
                  <a:cubicBezTo>
                    <a:pt x="106121" y="65556"/>
                    <a:pt x="106371" y="65818"/>
                    <a:pt x="106371" y="66127"/>
                  </a:cubicBezTo>
                  <a:cubicBezTo>
                    <a:pt x="106371" y="66437"/>
                    <a:pt x="106109" y="66687"/>
                    <a:pt x="105799" y="66687"/>
                  </a:cubicBezTo>
                  <a:cubicBezTo>
                    <a:pt x="105490" y="66687"/>
                    <a:pt x="105239" y="66437"/>
                    <a:pt x="105239" y="66127"/>
                  </a:cubicBezTo>
                  <a:cubicBezTo>
                    <a:pt x="105239" y="65818"/>
                    <a:pt x="105490" y="65556"/>
                    <a:pt x="105799" y="65556"/>
                  </a:cubicBezTo>
                  <a:close/>
                  <a:moveTo>
                    <a:pt x="109538" y="65556"/>
                  </a:moveTo>
                  <a:cubicBezTo>
                    <a:pt x="109835" y="65556"/>
                    <a:pt x="110109" y="65818"/>
                    <a:pt x="110109" y="66127"/>
                  </a:cubicBezTo>
                  <a:cubicBezTo>
                    <a:pt x="110109" y="66425"/>
                    <a:pt x="109847" y="66687"/>
                    <a:pt x="109538" y="66687"/>
                  </a:cubicBezTo>
                  <a:cubicBezTo>
                    <a:pt x="109228" y="66687"/>
                    <a:pt x="108978" y="66437"/>
                    <a:pt x="108978" y="66127"/>
                  </a:cubicBezTo>
                  <a:cubicBezTo>
                    <a:pt x="108978" y="65818"/>
                    <a:pt x="109228" y="65556"/>
                    <a:pt x="109538" y="65556"/>
                  </a:cubicBezTo>
                  <a:close/>
                  <a:moveTo>
                    <a:pt x="113264" y="65556"/>
                  </a:moveTo>
                  <a:cubicBezTo>
                    <a:pt x="113574" y="65556"/>
                    <a:pt x="113824" y="65818"/>
                    <a:pt x="113824" y="66127"/>
                  </a:cubicBezTo>
                  <a:cubicBezTo>
                    <a:pt x="113824" y="66437"/>
                    <a:pt x="113574" y="66687"/>
                    <a:pt x="113264" y="66687"/>
                  </a:cubicBezTo>
                  <a:cubicBezTo>
                    <a:pt x="112943" y="66687"/>
                    <a:pt x="112693" y="66437"/>
                    <a:pt x="112693" y="66127"/>
                  </a:cubicBezTo>
                  <a:cubicBezTo>
                    <a:pt x="112693" y="65818"/>
                    <a:pt x="112943" y="65556"/>
                    <a:pt x="113264" y="65556"/>
                  </a:cubicBezTo>
                  <a:close/>
                  <a:moveTo>
                    <a:pt x="116991" y="65556"/>
                  </a:moveTo>
                  <a:cubicBezTo>
                    <a:pt x="117289" y="65556"/>
                    <a:pt x="117562" y="65818"/>
                    <a:pt x="117562" y="66127"/>
                  </a:cubicBezTo>
                  <a:cubicBezTo>
                    <a:pt x="117562" y="66425"/>
                    <a:pt x="117312" y="66687"/>
                    <a:pt x="116991" y="66687"/>
                  </a:cubicBezTo>
                  <a:cubicBezTo>
                    <a:pt x="116681" y="66687"/>
                    <a:pt x="116431" y="66437"/>
                    <a:pt x="116431" y="66127"/>
                  </a:cubicBezTo>
                  <a:cubicBezTo>
                    <a:pt x="116431" y="65818"/>
                    <a:pt x="116681" y="65556"/>
                    <a:pt x="116991" y="65556"/>
                  </a:cubicBezTo>
                  <a:close/>
                  <a:moveTo>
                    <a:pt x="120718" y="65556"/>
                  </a:moveTo>
                  <a:cubicBezTo>
                    <a:pt x="121027" y="65556"/>
                    <a:pt x="121277" y="65818"/>
                    <a:pt x="121277" y="66127"/>
                  </a:cubicBezTo>
                  <a:cubicBezTo>
                    <a:pt x="121277" y="66437"/>
                    <a:pt x="121027" y="66687"/>
                    <a:pt x="120718" y="66687"/>
                  </a:cubicBezTo>
                  <a:cubicBezTo>
                    <a:pt x="120408" y="66687"/>
                    <a:pt x="120146" y="66437"/>
                    <a:pt x="120146" y="66127"/>
                  </a:cubicBezTo>
                  <a:cubicBezTo>
                    <a:pt x="120146" y="65818"/>
                    <a:pt x="120420" y="65556"/>
                    <a:pt x="120718" y="65556"/>
                  </a:cubicBezTo>
                  <a:close/>
                  <a:moveTo>
                    <a:pt x="124456" y="65556"/>
                  </a:moveTo>
                  <a:cubicBezTo>
                    <a:pt x="124754" y="65556"/>
                    <a:pt x="125016" y="65818"/>
                    <a:pt x="125016" y="66127"/>
                  </a:cubicBezTo>
                  <a:cubicBezTo>
                    <a:pt x="125016" y="66425"/>
                    <a:pt x="124766" y="66687"/>
                    <a:pt x="124456" y="66687"/>
                  </a:cubicBezTo>
                  <a:cubicBezTo>
                    <a:pt x="124135" y="66687"/>
                    <a:pt x="123885" y="66437"/>
                    <a:pt x="123885" y="66127"/>
                  </a:cubicBezTo>
                  <a:cubicBezTo>
                    <a:pt x="123885" y="65818"/>
                    <a:pt x="124135" y="65556"/>
                    <a:pt x="124456" y="65556"/>
                  </a:cubicBezTo>
                  <a:close/>
                  <a:moveTo>
                    <a:pt x="128171" y="65556"/>
                  </a:moveTo>
                  <a:cubicBezTo>
                    <a:pt x="128480" y="65556"/>
                    <a:pt x="128742" y="65818"/>
                    <a:pt x="128742" y="66127"/>
                  </a:cubicBezTo>
                  <a:cubicBezTo>
                    <a:pt x="128742" y="66437"/>
                    <a:pt x="128480" y="66687"/>
                    <a:pt x="128171" y="66687"/>
                  </a:cubicBezTo>
                  <a:cubicBezTo>
                    <a:pt x="127861" y="66687"/>
                    <a:pt x="127611" y="66437"/>
                    <a:pt x="127611" y="66127"/>
                  </a:cubicBezTo>
                  <a:cubicBezTo>
                    <a:pt x="127611" y="65818"/>
                    <a:pt x="127861" y="65556"/>
                    <a:pt x="128171" y="65556"/>
                  </a:cubicBezTo>
                  <a:close/>
                  <a:moveTo>
                    <a:pt x="131898" y="65556"/>
                  </a:moveTo>
                  <a:cubicBezTo>
                    <a:pt x="132195" y="65556"/>
                    <a:pt x="132457" y="65818"/>
                    <a:pt x="132457" y="66127"/>
                  </a:cubicBezTo>
                  <a:cubicBezTo>
                    <a:pt x="132457" y="66425"/>
                    <a:pt x="132207" y="66687"/>
                    <a:pt x="131898" y="66687"/>
                  </a:cubicBezTo>
                  <a:cubicBezTo>
                    <a:pt x="131600" y="66687"/>
                    <a:pt x="131326" y="66437"/>
                    <a:pt x="131326" y="66127"/>
                  </a:cubicBezTo>
                  <a:cubicBezTo>
                    <a:pt x="131338" y="65818"/>
                    <a:pt x="131576" y="65556"/>
                    <a:pt x="131898" y="65556"/>
                  </a:cubicBezTo>
                  <a:close/>
                  <a:moveTo>
                    <a:pt x="135624" y="65556"/>
                  </a:moveTo>
                  <a:cubicBezTo>
                    <a:pt x="135946" y="65556"/>
                    <a:pt x="136196" y="65818"/>
                    <a:pt x="136196" y="66127"/>
                  </a:cubicBezTo>
                  <a:cubicBezTo>
                    <a:pt x="136196" y="66437"/>
                    <a:pt x="135934" y="66687"/>
                    <a:pt x="135624" y="66687"/>
                  </a:cubicBezTo>
                  <a:cubicBezTo>
                    <a:pt x="135315" y="66687"/>
                    <a:pt x="135065" y="66437"/>
                    <a:pt x="135065" y="66127"/>
                  </a:cubicBezTo>
                  <a:cubicBezTo>
                    <a:pt x="135065" y="65818"/>
                    <a:pt x="135315" y="65556"/>
                    <a:pt x="135624" y="65556"/>
                  </a:cubicBezTo>
                  <a:close/>
                  <a:moveTo>
                    <a:pt x="139351" y="65556"/>
                  </a:moveTo>
                  <a:cubicBezTo>
                    <a:pt x="139649" y="65556"/>
                    <a:pt x="139910" y="65818"/>
                    <a:pt x="139910" y="66127"/>
                  </a:cubicBezTo>
                  <a:cubicBezTo>
                    <a:pt x="139910" y="66425"/>
                    <a:pt x="139660" y="66687"/>
                    <a:pt x="139351" y="66687"/>
                  </a:cubicBezTo>
                  <a:cubicBezTo>
                    <a:pt x="139053" y="66687"/>
                    <a:pt x="138779" y="66437"/>
                    <a:pt x="138779" y="66127"/>
                  </a:cubicBezTo>
                  <a:cubicBezTo>
                    <a:pt x="138779" y="65818"/>
                    <a:pt x="139041" y="65556"/>
                    <a:pt x="139351" y="65556"/>
                  </a:cubicBezTo>
                  <a:close/>
                  <a:moveTo>
                    <a:pt x="143089" y="65556"/>
                  </a:moveTo>
                  <a:cubicBezTo>
                    <a:pt x="143399" y="65556"/>
                    <a:pt x="143649" y="65818"/>
                    <a:pt x="143649" y="66127"/>
                  </a:cubicBezTo>
                  <a:cubicBezTo>
                    <a:pt x="143649" y="66437"/>
                    <a:pt x="143399" y="66687"/>
                    <a:pt x="143089" y="66687"/>
                  </a:cubicBezTo>
                  <a:cubicBezTo>
                    <a:pt x="142768" y="66687"/>
                    <a:pt x="142518" y="66437"/>
                    <a:pt x="142518" y="66127"/>
                  </a:cubicBezTo>
                  <a:cubicBezTo>
                    <a:pt x="142518" y="65818"/>
                    <a:pt x="142768" y="65556"/>
                    <a:pt x="143089" y="65556"/>
                  </a:cubicBezTo>
                  <a:close/>
                  <a:moveTo>
                    <a:pt x="146804" y="65556"/>
                  </a:moveTo>
                  <a:cubicBezTo>
                    <a:pt x="147102" y="65556"/>
                    <a:pt x="147376" y="65818"/>
                    <a:pt x="147376" y="66127"/>
                  </a:cubicBezTo>
                  <a:cubicBezTo>
                    <a:pt x="147376" y="66425"/>
                    <a:pt x="147114" y="66687"/>
                    <a:pt x="146804" y="66687"/>
                  </a:cubicBezTo>
                  <a:cubicBezTo>
                    <a:pt x="146495" y="66687"/>
                    <a:pt x="146245" y="66437"/>
                    <a:pt x="146245" y="66127"/>
                  </a:cubicBezTo>
                  <a:cubicBezTo>
                    <a:pt x="146257" y="65818"/>
                    <a:pt x="146495" y="65556"/>
                    <a:pt x="146804" y="65556"/>
                  </a:cubicBezTo>
                  <a:close/>
                  <a:moveTo>
                    <a:pt x="150543" y="65556"/>
                  </a:moveTo>
                  <a:cubicBezTo>
                    <a:pt x="150852" y="65556"/>
                    <a:pt x="151102" y="65818"/>
                    <a:pt x="151102" y="66127"/>
                  </a:cubicBezTo>
                  <a:cubicBezTo>
                    <a:pt x="151102" y="66437"/>
                    <a:pt x="150852" y="66687"/>
                    <a:pt x="150543" y="66687"/>
                  </a:cubicBezTo>
                  <a:cubicBezTo>
                    <a:pt x="150233" y="66687"/>
                    <a:pt x="149971" y="66437"/>
                    <a:pt x="149971" y="66127"/>
                  </a:cubicBezTo>
                  <a:cubicBezTo>
                    <a:pt x="149971" y="65818"/>
                    <a:pt x="150233" y="65556"/>
                    <a:pt x="150543" y="65556"/>
                  </a:cubicBezTo>
                  <a:close/>
                  <a:moveTo>
                    <a:pt x="154258" y="65556"/>
                  </a:moveTo>
                  <a:cubicBezTo>
                    <a:pt x="154555" y="65556"/>
                    <a:pt x="154829" y="65818"/>
                    <a:pt x="154829" y="66127"/>
                  </a:cubicBezTo>
                  <a:cubicBezTo>
                    <a:pt x="154829" y="66425"/>
                    <a:pt x="154567" y="66687"/>
                    <a:pt x="154258" y="66687"/>
                  </a:cubicBezTo>
                  <a:cubicBezTo>
                    <a:pt x="153948" y="66687"/>
                    <a:pt x="153698" y="66437"/>
                    <a:pt x="153698" y="66127"/>
                  </a:cubicBezTo>
                  <a:cubicBezTo>
                    <a:pt x="153698" y="65818"/>
                    <a:pt x="153948" y="65556"/>
                    <a:pt x="154258" y="65556"/>
                  </a:cubicBezTo>
                  <a:close/>
                  <a:moveTo>
                    <a:pt x="157996" y="65556"/>
                  </a:moveTo>
                  <a:cubicBezTo>
                    <a:pt x="158306" y="65556"/>
                    <a:pt x="158556" y="65818"/>
                    <a:pt x="158556" y="66127"/>
                  </a:cubicBezTo>
                  <a:cubicBezTo>
                    <a:pt x="158556" y="66437"/>
                    <a:pt x="158306" y="66687"/>
                    <a:pt x="157996" y="66687"/>
                  </a:cubicBezTo>
                  <a:cubicBezTo>
                    <a:pt x="157687" y="66687"/>
                    <a:pt x="157436" y="66437"/>
                    <a:pt x="157436" y="66127"/>
                  </a:cubicBezTo>
                  <a:cubicBezTo>
                    <a:pt x="157436" y="65818"/>
                    <a:pt x="157687" y="65556"/>
                    <a:pt x="157996" y="65556"/>
                  </a:cubicBezTo>
                  <a:close/>
                  <a:moveTo>
                    <a:pt x="3405" y="67425"/>
                  </a:moveTo>
                  <a:cubicBezTo>
                    <a:pt x="3703" y="67425"/>
                    <a:pt x="3977" y="67675"/>
                    <a:pt x="3977" y="67985"/>
                  </a:cubicBezTo>
                  <a:cubicBezTo>
                    <a:pt x="3977" y="68282"/>
                    <a:pt x="3727" y="68556"/>
                    <a:pt x="3405" y="68556"/>
                  </a:cubicBezTo>
                  <a:cubicBezTo>
                    <a:pt x="3096" y="68556"/>
                    <a:pt x="2846" y="68294"/>
                    <a:pt x="2846" y="67985"/>
                  </a:cubicBezTo>
                  <a:cubicBezTo>
                    <a:pt x="2858" y="67675"/>
                    <a:pt x="3096" y="67425"/>
                    <a:pt x="3405" y="67425"/>
                  </a:cubicBezTo>
                  <a:close/>
                  <a:moveTo>
                    <a:pt x="7132" y="67425"/>
                  </a:moveTo>
                  <a:cubicBezTo>
                    <a:pt x="7430" y="67425"/>
                    <a:pt x="7692" y="67675"/>
                    <a:pt x="7692" y="67985"/>
                  </a:cubicBezTo>
                  <a:cubicBezTo>
                    <a:pt x="7692" y="68282"/>
                    <a:pt x="7442" y="68556"/>
                    <a:pt x="7132" y="68556"/>
                  </a:cubicBezTo>
                  <a:cubicBezTo>
                    <a:pt x="6834" y="68556"/>
                    <a:pt x="6560" y="68294"/>
                    <a:pt x="6560" y="67985"/>
                  </a:cubicBezTo>
                  <a:cubicBezTo>
                    <a:pt x="6584" y="67675"/>
                    <a:pt x="6822" y="67425"/>
                    <a:pt x="7132" y="67425"/>
                  </a:cubicBezTo>
                  <a:close/>
                  <a:moveTo>
                    <a:pt x="10871" y="67425"/>
                  </a:moveTo>
                  <a:cubicBezTo>
                    <a:pt x="11168" y="67425"/>
                    <a:pt x="11430" y="67675"/>
                    <a:pt x="11430" y="67985"/>
                  </a:cubicBezTo>
                  <a:cubicBezTo>
                    <a:pt x="11430" y="68282"/>
                    <a:pt x="11180" y="68556"/>
                    <a:pt x="10871" y="68556"/>
                  </a:cubicBezTo>
                  <a:cubicBezTo>
                    <a:pt x="10573" y="68556"/>
                    <a:pt x="10299" y="68294"/>
                    <a:pt x="10299" y="67985"/>
                  </a:cubicBezTo>
                  <a:cubicBezTo>
                    <a:pt x="10299" y="67675"/>
                    <a:pt x="10549" y="67425"/>
                    <a:pt x="10871" y="67425"/>
                  </a:cubicBezTo>
                  <a:close/>
                  <a:moveTo>
                    <a:pt x="14585" y="67425"/>
                  </a:moveTo>
                  <a:cubicBezTo>
                    <a:pt x="14883" y="67425"/>
                    <a:pt x="15157" y="67675"/>
                    <a:pt x="15157" y="67985"/>
                  </a:cubicBezTo>
                  <a:cubicBezTo>
                    <a:pt x="15157" y="68282"/>
                    <a:pt x="14895" y="68556"/>
                    <a:pt x="14585" y="68556"/>
                  </a:cubicBezTo>
                  <a:cubicBezTo>
                    <a:pt x="14288" y="68556"/>
                    <a:pt x="14014" y="68294"/>
                    <a:pt x="14014" y="67985"/>
                  </a:cubicBezTo>
                  <a:cubicBezTo>
                    <a:pt x="14038" y="67675"/>
                    <a:pt x="14276" y="67425"/>
                    <a:pt x="14585" y="67425"/>
                  </a:cubicBezTo>
                  <a:close/>
                  <a:moveTo>
                    <a:pt x="18324" y="67425"/>
                  </a:moveTo>
                  <a:cubicBezTo>
                    <a:pt x="18622" y="67425"/>
                    <a:pt x="18883" y="67675"/>
                    <a:pt x="18883" y="67985"/>
                  </a:cubicBezTo>
                  <a:cubicBezTo>
                    <a:pt x="18883" y="68282"/>
                    <a:pt x="18633" y="68556"/>
                    <a:pt x="18324" y="68556"/>
                  </a:cubicBezTo>
                  <a:cubicBezTo>
                    <a:pt x="18026" y="68556"/>
                    <a:pt x="17752" y="68294"/>
                    <a:pt x="17752" y="67985"/>
                  </a:cubicBezTo>
                  <a:cubicBezTo>
                    <a:pt x="17752" y="67675"/>
                    <a:pt x="18014" y="67425"/>
                    <a:pt x="18324" y="67425"/>
                  </a:cubicBezTo>
                  <a:close/>
                  <a:moveTo>
                    <a:pt x="22039" y="67425"/>
                  </a:moveTo>
                  <a:cubicBezTo>
                    <a:pt x="22336" y="67425"/>
                    <a:pt x="22610" y="67675"/>
                    <a:pt x="22610" y="67985"/>
                  </a:cubicBezTo>
                  <a:cubicBezTo>
                    <a:pt x="22610" y="68282"/>
                    <a:pt x="22360" y="68556"/>
                    <a:pt x="22039" y="68556"/>
                  </a:cubicBezTo>
                  <a:cubicBezTo>
                    <a:pt x="21729" y="68556"/>
                    <a:pt x="21479" y="68294"/>
                    <a:pt x="21479" y="67985"/>
                  </a:cubicBezTo>
                  <a:cubicBezTo>
                    <a:pt x="21491" y="67675"/>
                    <a:pt x="21729" y="67425"/>
                    <a:pt x="22039" y="67425"/>
                  </a:cubicBezTo>
                  <a:close/>
                  <a:moveTo>
                    <a:pt x="25777" y="67425"/>
                  </a:moveTo>
                  <a:cubicBezTo>
                    <a:pt x="26075" y="67425"/>
                    <a:pt x="26349" y="67675"/>
                    <a:pt x="26349" y="67985"/>
                  </a:cubicBezTo>
                  <a:cubicBezTo>
                    <a:pt x="26349" y="68282"/>
                    <a:pt x="26087" y="68556"/>
                    <a:pt x="25777" y="68556"/>
                  </a:cubicBezTo>
                  <a:cubicBezTo>
                    <a:pt x="25468" y="68556"/>
                    <a:pt x="25206" y="68294"/>
                    <a:pt x="25206" y="67985"/>
                  </a:cubicBezTo>
                  <a:cubicBezTo>
                    <a:pt x="25218" y="67675"/>
                    <a:pt x="25468" y="67425"/>
                    <a:pt x="25777" y="67425"/>
                  </a:cubicBezTo>
                  <a:close/>
                  <a:moveTo>
                    <a:pt x="29504" y="67425"/>
                  </a:moveTo>
                  <a:cubicBezTo>
                    <a:pt x="29801" y="67425"/>
                    <a:pt x="30063" y="67675"/>
                    <a:pt x="30063" y="67985"/>
                  </a:cubicBezTo>
                  <a:cubicBezTo>
                    <a:pt x="30063" y="68282"/>
                    <a:pt x="29813" y="68556"/>
                    <a:pt x="29504" y="68556"/>
                  </a:cubicBezTo>
                  <a:cubicBezTo>
                    <a:pt x="29182" y="68556"/>
                    <a:pt x="28932" y="68294"/>
                    <a:pt x="28932" y="67985"/>
                  </a:cubicBezTo>
                  <a:cubicBezTo>
                    <a:pt x="28944" y="67675"/>
                    <a:pt x="29182" y="67425"/>
                    <a:pt x="29504" y="67425"/>
                  </a:cubicBezTo>
                  <a:close/>
                  <a:moveTo>
                    <a:pt x="33230" y="67425"/>
                  </a:moveTo>
                  <a:cubicBezTo>
                    <a:pt x="33528" y="67425"/>
                    <a:pt x="33802" y="67675"/>
                    <a:pt x="33802" y="67985"/>
                  </a:cubicBezTo>
                  <a:cubicBezTo>
                    <a:pt x="33802" y="68282"/>
                    <a:pt x="33552" y="68556"/>
                    <a:pt x="33230" y="68556"/>
                  </a:cubicBezTo>
                  <a:cubicBezTo>
                    <a:pt x="32921" y="68556"/>
                    <a:pt x="32671" y="68294"/>
                    <a:pt x="32671" y="67985"/>
                  </a:cubicBezTo>
                  <a:cubicBezTo>
                    <a:pt x="32671" y="67675"/>
                    <a:pt x="32921" y="67425"/>
                    <a:pt x="33230" y="67425"/>
                  </a:cubicBezTo>
                  <a:close/>
                  <a:moveTo>
                    <a:pt x="36957" y="67425"/>
                  </a:moveTo>
                  <a:cubicBezTo>
                    <a:pt x="37255" y="67425"/>
                    <a:pt x="37517" y="67675"/>
                    <a:pt x="37517" y="67985"/>
                  </a:cubicBezTo>
                  <a:cubicBezTo>
                    <a:pt x="37517" y="68282"/>
                    <a:pt x="37267" y="68556"/>
                    <a:pt x="36957" y="68556"/>
                  </a:cubicBezTo>
                  <a:cubicBezTo>
                    <a:pt x="36648" y="68556"/>
                    <a:pt x="36386" y="68294"/>
                    <a:pt x="36386" y="67985"/>
                  </a:cubicBezTo>
                  <a:cubicBezTo>
                    <a:pt x="36409" y="67675"/>
                    <a:pt x="36648" y="67425"/>
                    <a:pt x="36957" y="67425"/>
                  </a:cubicBezTo>
                  <a:close/>
                  <a:moveTo>
                    <a:pt x="40672" y="67425"/>
                  </a:moveTo>
                  <a:cubicBezTo>
                    <a:pt x="40970" y="67425"/>
                    <a:pt x="41243" y="67675"/>
                    <a:pt x="41243" y="67985"/>
                  </a:cubicBezTo>
                  <a:cubicBezTo>
                    <a:pt x="41243" y="68282"/>
                    <a:pt x="40993" y="68556"/>
                    <a:pt x="40672" y="68556"/>
                  </a:cubicBezTo>
                  <a:cubicBezTo>
                    <a:pt x="40374" y="68556"/>
                    <a:pt x="40112" y="68294"/>
                    <a:pt x="40112" y="67985"/>
                  </a:cubicBezTo>
                  <a:cubicBezTo>
                    <a:pt x="40124" y="67675"/>
                    <a:pt x="40362" y="67425"/>
                    <a:pt x="40672" y="67425"/>
                  </a:cubicBezTo>
                  <a:close/>
                  <a:moveTo>
                    <a:pt x="44410" y="67425"/>
                  </a:moveTo>
                  <a:cubicBezTo>
                    <a:pt x="44708" y="67425"/>
                    <a:pt x="44982" y="67675"/>
                    <a:pt x="44982" y="67985"/>
                  </a:cubicBezTo>
                  <a:cubicBezTo>
                    <a:pt x="44982" y="68282"/>
                    <a:pt x="44720" y="68556"/>
                    <a:pt x="44410" y="68556"/>
                  </a:cubicBezTo>
                  <a:cubicBezTo>
                    <a:pt x="44113" y="68556"/>
                    <a:pt x="43851" y="68294"/>
                    <a:pt x="43851" y="67985"/>
                  </a:cubicBezTo>
                  <a:cubicBezTo>
                    <a:pt x="43851" y="67675"/>
                    <a:pt x="44101" y="67425"/>
                    <a:pt x="44410" y="67425"/>
                  </a:cubicBezTo>
                  <a:close/>
                  <a:moveTo>
                    <a:pt x="48137" y="67425"/>
                  </a:moveTo>
                  <a:cubicBezTo>
                    <a:pt x="48435" y="67425"/>
                    <a:pt x="48697" y="67675"/>
                    <a:pt x="48697" y="67985"/>
                  </a:cubicBezTo>
                  <a:cubicBezTo>
                    <a:pt x="48697" y="68282"/>
                    <a:pt x="48447" y="68556"/>
                    <a:pt x="48137" y="68556"/>
                  </a:cubicBezTo>
                  <a:cubicBezTo>
                    <a:pt x="47839" y="68556"/>
                    <a:pt x="47566" y="68294"/>
                    <a:pt x="47566" y="67985"/>
                  </a:cubicBezTo>
                  <a:cubicBezTo>
                    <a:pt x="47578" y="67675"/>
                    <a:pt x="47839" y="67425"/>
                    <a:pt x="48137" y="67425"/>
                  </a:cubicBezTo>
                  <a:close/>
                  <a:moveTo>
                    <a:pt x="51864" y="67425"/>
                  </a:moveTo>
                  <a:cubicBezTo>
                    <a:pt x="52161" y="67425"/>
                    <a:pt x="52435" y="67675"/>
                    <a:pt x="52435" y="67985"/>
                  </a:cubicBezTo>
                  <a:cubicBezTo>
                    <a:pt x="52435" y="68282"/>
                    <a:pt x="52185" y="68556"/>
                    <a:pt x="51864" y="68556"/>
                  </a:cubicBezTo>
                  <a:cubicBezTo>
                    <a:pt x="51566" y="68556"/>
                    <a:pt x="51304" y="68294"/>
                    <a:pt x="51304" y="67985"/>
                  </a:cubicBezTo>
                  <a:cubicBezTo>
                    <a:pt x="51304" y="67675"/>
                    <a:pt x="51554" y="67425"/>
                    <a:pt x="51864" y="67425"/>
                  </a:cubicBezTo>
                  <a:close/>
                  <a:moveTo>
                    <a:pt x="55602" y="67425"/>
                  </a:moveTo>
                  <a:cubicBezTo>
                    <a:pt x="55900" y="67425"/>
                    <a:pt x="56174" y="67675"/>
                    <a:pt x="56174" y="67985"/>
                  </a:cubicBezTo>
                  <a:cubicBezTo>
                    <a:pt x="56174" y="68282"/>
                    <a:pt x="55912" y="68556"/>
                    <a:pt x="55602" y="68556"/>
                  </a:cubicBezTo>
                  <a:cubicBezTo>
                    <a:pt x="55293" y="68556"/>
                    <a:pt x="55043" y="68294"/>
                    <a:pt x="55043" y="67985"/>
                  </a:cubicBezTo>
                  <a:cubicBezTo>
                    <a:pt x="55043" y="67675"/>
                    <a:pt x="55293" y="67425"/>
                    <a:pt x="55602" y="67425"/>
                  </a:cubicBezTo>
                  <a:close/>
                  <a:moveTo>
                    <a:pt x="59329" y="67425"/>
                  </a:moveTo>
                  <a:cubicBezTo>
                    <a:pt x="59627" y="67425"/>
                    <a:pt x="59889" y="67675"/>
                    <a:pt x="59889" y="67985"/>
                  </a:cubicBezTo>
                  <a:cubicBezTo>
                    <a:pt x="59889" y="68282"/>
                    <a:pt x="59639" y="68556"/>
                    <a:pt x="59329" y="68556"/>
                  </a:cubicBezTo>
                  <a:cubicBezTo>
                    <a:pt x="59008" y="68556"/>
                    <a:pt x="58757" y="68294"/>
                    <a:pt x="58757" y="67985"/>
                  </a:cubicBezTo>
                  <a:cubicBezTo>
                    <a:pt x="58757" y="67675"/>
                    <a:pt x="59008" y="67425"/>
                    <a:pt x="59329" y="67425"/>
                  </a:cubicBezTo>
                  <a:close/>
                  <a:moveTo>
                    <a:pt x="63056" y="67425"/>
                  </a:moveTo>
                  <a:cubicBezTo>
                    <a:pt x="63353" y="67425"/>
                    <a:pt x="63627" y="67675"/>
                    <a:pt x="63627" y="67985"/>
                  </a:cubicBezTo>
                  <a:cubicBezTo>
                    <a:pt x="63627" y="68282"/>
                    <a:pt x="63377" y="68556"/>
                    <a:pt x="63056" y="68556"/>
                  </a:cubicBezTo>
                  <a:cubicBezTo>
                    <a:pt x="62746" y="68556"/>
                    <a:pt x="62496" y="68294"/>
                    <a:pt x="62496" y="67985"/>
                  </a:cubicBezTo>
                  <a:cubicBezTo>
                    <a:pt x="62496" y="67675"/>
                    <a:pt x="62746" y="67425"/>
                    <a:pt x="63056" y="67425"/>
                  </a:cubicBezTo>
                  <a:close/>
                  <a:moveTo>
                    <a:pt x="66782" y="67425"/>
                  </a:moveTo>
                  <a:cubicBezTo>
                    <a:pt x="67080" y="67425"/>
                    <a:pt x="67342" y="67675"/>
                    <a:pt x="67342" y="67985"/>
                  </a:cubicBezTo>
                  <a:cubicBezTo>
                    <a:pt x="67342" y="68282"/>
                    <a:pt x="67092" y="68556"/>
                    <a:pt x="66782" y="68556"/>
                  </a:cubicBezTo>
                  <a:cubicBezTo>
                    <a:pt x="66473" y="68556"/>
                    <a:pt x="66211" y="68294"/>
                    <a:pt x="66211" y="67985"/>
                  </a:cubicBezTo>
                  <a:cubicBezTo>
                    <a:pt x="66235" y="67675"/>
                    <a:pt x="66473" y="67425"/>
                    <a:pt x="66782" y="67425"/>
                  </a:cubicBezTo>
                  <a:close/>
                  <a:moveTo>
                    <a:pt x="70509" y="67425"/>
                  </a:moveTo>
                  <a:cubicBezTo>
                    <a:pt x="70807" y="67425"/>
                    <a:pt x="71080" y="67675"/>
                    <a:pt x="71080" y="67985"/>
                  </a:cubicBezTo>
                  <a:cubicBezTo>
                    <a:pt x="71080" y="68282"/>
                    <a:pt x="70830" y="68556"/>
                    <a:pt x="70509" y="68556"/>
                  </a:cubicBezTo>
                  <a:cubicBezTo>
                    <a:pt x="70199" y="68556"/>
                    <a:pt x="69949" y="68294"/>
                    <a:pt x="69949" y="67985"/>
                  </a:cubicBezTo>
                  <a:cubicBezTo>
                    <a:pt x="69949" y="67675"/>
                    <a:pt x="70199" y="67425"/>
                    <a:pt x="70509" y="67425"/>
                  </a:cubicBezTo>
                  <a:close/>
                  <a:moveTo>
                    <a:pt x="74236" y="67425"/>
                  </a:moveTo>
                  <a:cubicBezTo>
                    <a:pt x="74533" y="67425"/>
                    <a:pt x="74795" y="67675"/>
                    <a:pt x="74795" y="67985"/>
                  </a:cubicBezTo>
                  <a:cubicBezTo>
                    <a:pt x="74795" y="68282"/>
                    <a:pt x="74545" y="68556"/>
                    <a:pt x="74236" y="68556"/>
                  </a:cubicBezTo>
                  <a:cubicBezTo>
                    <a:pt x="73938" y="68556"/>
                    <a:pt x="73676" y="68294"/>
                    <a:pt x="73676" y="67985"/>
                  </a:cubicBezTo>
                  <a:cubicBezTo>
                    <a:pt x="73676" y="67675"/>
                    <a:pt x="73926" y="67425"/>
                    <a:pt x="74236" y="67425"/>
                  </a:cubicBezTo>
                  <a:close/>
                  <a:moveTo>
                    <a:pt x="77855" y="67425"/>
                  </a:moveTo>
                  <a:cubicBezTo>
                    <a:pt x="78153" y="67425"/>
                    <a:pt x="78415" y="67675"/>
                    <a:pt x="78415" y="67985"/>
                  </a:cubicBezTo>
                  <a:cubicBezTo>
                    <a:pt x="78415" y="68282"/>
                    <a:pt x="78165" y="68556"/>
                    <a:pt x="77855" y="68556"/>
                  </a:cubicBezTo>
                  <a:cubicBezTo>
                    <a:pt x="77546" y="68556"/>
                    <a:pt x="77284" y="68294"/>
                    <a:pt x="77284" y="67985"/>
                  </a:cubicBezTo>
                  <a:cubicBezTo>
                    <a:pt x="77284" y="67675"/>
                    <a:pt x="77546" y="67425"/>
                    <a:pt x="77855" y="67425"/>
                  </a:cubicBezTo>
                  <a:close/>
                  <a:moveTo>
                    <a:pt x="81570" y="67425"/>
                  </a:moveTo>
                  <a:cubicBezTo>
                    <a:pt x="81868" y="67425"/>
                    <a:pt x="82141" y="67675"/>
                    <a:pt x="82141" y="67985"/>
                  </a:cubicBezTo>
                  <a:cubicBezTo>
                    <a:pt x="82141" y="68282"/>
                    <a:pt x="81879" y="68556"/>
                    <a:pt x="81570" y="68556"/>
                  </a:cubicBezTo>
                  <a:cubicBezTo>
                    <a:pt x="81260" y="68556"/>
                    <a:pt x="81010" y="68294"/>
                    <a:pt x="81010" y="67985"/>
                  </a:cubicBezTo>
                  <a:cubicBezTo>
                    <a:pt x="81022" y="67675"/>
                    <a:pt x="81260" y="67425"/>
                    <a:pt x="81570" y="67425"/>
                  </a:cubicBezTo>
                  <a:close/>
                  <a:moveTo>
                    <a:pt x="85308" y="67425"/>
                  </a:moveTo>
                  <a:cubicBezTo>
                    <a:pt x="85606" y="67425"/>
                    <a:pt x="85880" y="67675"/>
                    <a:pt x="85880" y="67985"/>
                  </a:cubicBezTo>
                  <a:cubicBezTo>
                    <a:pt x="85880" y="68282"/>
                    <a:pt x="85618" y="68556"/>
                    <a:pt x="85308" y="68556"/>
                  </a:cubicBezTo>
                  <a:cubicBezTo>
                    <a:pt x="84999" y="68556"/>
                    <a:pt x="84749" y="68294"/>
                    <a:pt x="84749" y="67985"/>
                  </a:cubicBezTo>
                  <a:cubicBezTo>
                    <a:pt x="84749" y="67675"/>
                    <a:pt x="84999" y="67425"/>
                    <a:pt x="85308" y="67425"/>
                  </a:cubicBezTo>
                  <a:close/>
                  <a:moveTo>
                    <a:pt x="89035" y="67425"/>
                  </a:moveTo>
                  <a:cubicBezTo>
                    <a:pt x="89333" y="67425"/>
                    <a:pt x="89595" y="67675"/>
                    <a:pt x="89595" y="67985"/>
                  </a:cubicBezTo>
                  <a:cubicBezTo>
                    <a:pt x="89595" y="68282"/>
                    <a:pt x="89345" y="68556"/>
                    <a:pt x="89035" y="68556"/>
                  </a:cubicBezTo>
                  <a:cubicBezTo>
                    <a:pt x="88714" y="68556"/>
                    <a:pt x="88464" y="68294"/>
                    <a:pt x="88464" y="67985"/>
                  </a:cubicBezTo>
                  <a:cubicBezTo>
                    <a:pt x="88475" y="67675"/>
                    <a:pt x="88714" y="67425"/>
                    <a:pt x="89035" y="67425"/>
                  </a:cubicBezTo>
                  <a:close/>
                  <a:moveTo>
                    <a:pt x="92762" y="67425"/>
                  </a:moveTo>
                  <a:cubicBezTo>
                    <a:pt x="93059" y="67425"/>
                    <a:pt x="93333" y="67675"/>
                    <a:pt x="93333" y="67985"/>
                  </a:cubicBezTo>
                  <a:cubicBezTo>
                    <a:pt x="93333" y="68282"/>
                    <a:pt x="93071" y="68556"/>
                    <a:pt x="92762" y="68556"/>
                  </a:cubicBezTo>
                  <a:cubicBezTo>
                    <a:pt x="92452" y="68556"/>
                    <a:pt x="92202" y="68294"/>
                    <a:pt x="92202" y="67985"/>
                  </a:cubicBezTo>
                  <a:cubicBezTo>
                    <a:pt x="92202" y="67675"/>
                    <a:pt x="92452" y="67425"/>
                    <a:pt x="92762" y="67425"/>
                  </a:cubicBezTo>
                  <a:close/>
                  <a:moveTo>
                    <a:pt x="96488" y="67425"/>
                  </a:moveTo>
                  <a:cubicBezTo>
                    <a:pt x="96786" y="67425"/>
                    <a:pt x="97048" y="67675"/>
                    <a:pt x="97048" y="67985"/>
                  </a:cubicBezTo>
                  <a:cubicBezTo>
                    <a:pt x="97048" y="68282"/>
                    <a:pt x="96798" y="68556"/>
                    <a:pt x="96488" y="68556"/>
                  </a:cubicBezTo>
                  <a:cubicBezTo>
                    <a:pt x="96191" y="68556"/>
                    <a:pt x="95917" y="68294"/>
                    <a:pt x="95917" y="67985"/>
                  </a:cubicBezTo>
                  <a:cubicBezTo>
                    <a:pt x="95917" y="67675"/>
                    <a:pt x="96179" y="67425"/>
                    <a:pt x="96488" y="67425"/>
                  </a:cubicBezTo>
                  <a:close/>
                  <a:moveTo>
                    <a:pt x="100203" y="67425"/>
                  </a:moveTo>
                  <a:cubicBezTo>
                    <a:pt x="100501" y="67425"/>
                    <a:pt x="100775" y="67675"/>
                    <a:pt x="100775" y="67985"/>
                  </a:cubicBezTo>
                  <a:cubicBezTo>
                    <a:pt x="100775" y="68282"/>
                    <a:pt x="100513" y="68556"/>
                    <a:pt x="100203" y="68556"/>
                  </a:cubicBezTo>
                  <a:cubicBezTo>
                    <a:pt x="99905" y="68556"/>
                    <a:pt x="99644" y="68294"/>
                    <a:pt x="99644" y="67985"/>
                  </a:cubicBezTo>
                  <a:cubicBezTo>
                    <a:pt x="99655" y="67675"/>
                    <a:pt x="99894" y="67425"/>
                    <a:pt x="100203" y="67425"/>
                  </a:cubicBezTo>
                  <a:close/>
                  <a:moveTo>
                    <a:pt x="103942" y="67425"/>
                  </a:moveTo>
                  <a:cubicBezTo>
                    <a:pt x="104239" y="67425"/>
                    <a:pt x="104513" y="67675"/>
                    <a:pt x="104513" y="67985"/>
                  </a:cubicBezTo>
                  <a:cubicBezTo>
                    <a:pt x="104513" y="68282"/>
                    <a:pt x="104251" y="68556"/>
                    <a:pt x="103942" y="68556"/>
                  </a:cubicBezTo>
                  <a:cubicBezTo>
                    <a:pt x="103644" y="68556"/>
                    <a:pt x="103382" y="68294"/>
                    <a:pt x="103382" y="67985"/>
                  </a:cubicBezTo>
                  <a:cubicBezTo>
                    <a:pt x="103382" y="67675"/>
                    <a:pt x="103632" y="67425"/>
                    <a:pt x="103942" y="67425"/>
                  </a:cubicBezTo>
                  <a:close/>
                  <a:moveTo>
                    <a:pt x="107668" y="67425"/>
                  </a:moveTo>
                  <a:cubicBezTo>
                    <a:pt x="107966" y="67425"/>
                    <a:pt x="108228" y="67675"/>
                    <a:pt x="108228" y="67985"/>
                  </a:cubicBezTo>
                  <a:cubicBezTo>
                    <a:pt x="108228" y="68282"/>
                    <a:pt x="107978" y="68556"/>
                    <a:pt x="107668" y="68556"/>
                  </a:cubicBezTo>
                  <a:cubicBezTo>
                    <a:pt x="107371" y="68556"/>
                    <a:pt x="107097" y="68294"/>
                    <a:pt x="107097" y="67985"/>
                  </a:cubicBezTo>
                  <a:cubicBezTo>
                    <a:pt x="107109" y="67675"/>
                    <a:pt x="107347" y="67425"/>
                    <a:pt x="107668" y="67425"/>
                  </a:cubicBezTo>
                  <a:close/>
                  <a:moveTo>
                    <a:pt x="111395" y="67425"/>
                  </a:moveTo>
                  <a:cubicBezTo>
                    <a:pt x="111693" y="67425"/>
                    <a:pt x="111967" y="67675"/>
                    <a:pt x="111967" y="67985"/>
                  </a:cubicBezTo>
                  <a:cubicBezTo>
                    <a:pt x="111967" y="68282"/>
                    <a:pt x="111705" y="68556"/>
                    <a:pt x="111395" y="68556"/>
                  </a:cubicBezTo>
                  <a:cubicBezTo>
                    <a:pt x="111085" y="68556"/>
                    <a:pt x="110835" y="68294"/>
                    <a:pt x="110835" y="67985"/>
                  </a:cubicBezTo>
                  <a:cubicBezTo>
                    <a:pt x="110835" y="67675"/>
                    <a:pt x="111085" y="67425"/>
                    <a:pt x="111395" y="67425"/>
                  </a:cubicBezTo>
                  <a:close/>
                  <a:moveTo>
                    <a:pt x="115122" y="67425"/>
                  </a:moveTo>
                  <a:cubicBezTo>
                    <a:pt x="115419" y="67425"/>
                    <a:pt x="115681" y="67675"/>
                    <a:pt x="115681" y="67985"/>
                  </a:cubicBezTo>
                  <a:cubicBezTo>
                    <a:pt x="115681" y="68282"/>
                    <a:pt x="115431" y="68556"/>
                    <a:pt x="115122" y="68556"/>
                  </a:cubicBezTo>
                  <a:cubicBezTo>
                    <a:pt x="114812" y="68556"/>
                    <a:pt x="114550" y="68294"/>
                    <a:pt x="114550" y="67985"/>
                  </a:cubicBezTo>
                  <a:cubicBezTo>
                    <a:pt x="114574" y="67675"/>
                    <a:pt x="114812" y="67425"/>
                    <a:pt x="115122" y="67425"/>
                  </a:cubicBezTo>
                  <a:close/>
                  <a:moveTo>
                    <a:pt x="118860" y="67425"/>
                  </a:moveTo>
                  <a:cubicBezTo>
                    <a:pt x="119158" y="67425"/>
                    <a:pt x="119420" y="67675"/>
                    <a:pt x="119420" y="67985"/>
                  </a:cubicBezTo>
                  <a:cubicBezTo>
                    <a:pt x="119420" y="68282"/>
                    <a:pt x="119170" y="68556"/>
                    <a:pt x="118860" y="68556"/>
                  </a:cubicBezTo>
                  <a:cubicBezTo>
                    <a:pt x="118539" y="68556"/>
                    <a:pt x="118289" y="68294"/>
                    <a:pt x="118289" y="67985"/>
                  </a:cubicBezTo>
                  <a:cubicBezTo>
                    <a:pt x="118289" y="67675"/>
                    <a:pt x="118539" y="67425"/>
                    <a:pt x="118860" y="67425"/>
                  </a:cubicBezTo>
                  <a:close/>
                  <a:moveTo>
                    <a:pt x="122575" y="67425"/>
                  </a:moveTo>
                  <a:cubicBezTo>
                    <a:pt x="122873" y="67425"/>
                    <a:pt x="123146" y="67675"/>
                    <a:pt x="123146" y="67985"/>
                  </a:cubicBezTo>
                  <a:cubicBezTo>
                    <a:pt x="123146" y="68282"/>
                    <a:pt x="122885" y="68556"/>
                    <a:pt x="122575" y="68556"/>
                  </a:cubicBezTo>
                  <a:cubicBezTo>
                    <a:pt x="122265" y="68556"/>
                    <a:pt x="122015" y="68294"/>
                    <a:pt x="122015" y="67985"/>
                  </a:cubicBezTo>
                  <a:cubicBezTo>
                    <a:pt x="122027" y="67675"/>
                    <a:pt x="122277" y="67425"/>
                    <a:pt x="122575" y="67425"/>
                  </a:cubicBezTo>
                  <a:close/>
                  <a:moveTo>
                    <a:pt x="126314" y="67425"/>
                  </a:moveTo>
                  <a:cubicBezTo>
                    <a:pt x="126611" y="67425"/>
                    <a:pt x="126873" y="67675"/>
                    <a:pt x="126873" y="67985"/>
                  </a:cubicBezTo>
                  <a:cubicBezTo>
                    <a:pt x="126873" y="68282"/>
                    <a:pt x="126623" y="68556"/>
                    <a:pt x="126314" y="68556"/>
                  </a:cubicBezTo>
                  <a:cubicBezTo>
                    <a:pt x="126004" y="68556"/>
                    <a:pt x="125742" y="68294"/>
                    <a:pt x="125742" y="67985"/>
                  </a:cubicBezTo>
                  <a:cubicBezTo>
                    <a:pt x="125742" y="67675"/>
                    <a:pt x="126004" y="67425"/>
                    <a:pt x="126314" y="67425"/>
                  </a:cubicBezTo>
                  <a:close/>
                  <a:moveTo>
                    <a:pt x="130028" y="67425"/>
                  </a:moveTo>
                  <a:cubicBezTo>
                    <a:pt x="130326" y="67425"/>
                    <a:pt x="130600" y="67675"/>
                    <a:pt x="130600" y="67985"/>
                  </a:cubicBezTo>
                  <a:cubicBezTo>
                    <a:pt x="130600" y="68282"/>
                    <a:pt x="130350" y="68556"/>
                    <a:pt x="130028" y="68556"/>
                  </a:cubicBezTo>
                  <a:cubicBezTo>
                    <a:pt x="129731" y="68556"/>
                    <a:pt x="129469" y="68294"/>
                    <a:pt x="129469" y="67985"/>
                  </a:cubicBezTo>
                  <a:cubicBezTo>
                    <a:pt x="129469" y="67675"/>
                    <a:pt x="129719" y="67425"/>
                    <a:pt x="130028" y="67425"/>
                  </a:cubicBezTo>
                  <a:close/>
                  <a:moveTo>
                    <a:pt x="133767" y="67425"/>
                  </a:moveTo>
                  <a:cubicBezTo>
                    <a:pt x="134065" y="67425"/>
                    <a:pt x="134326" y="67675"/>
                    <a:pt x="134326" y="67985"/>
                  </a:cubicBezTo>
                  <a:cubicBezTo>
                    <a:pt x="134326" y="68282"/>
                    <a:pt x="134076" y="68556"/>
                    <a:pt x="133767" y="68556"/>
                  </a:cubicBezTo>
                  <a:cubicBezTo>
                    <a:pt x="133469" y="68556"/>
                    <a:pt x="133207" y="68294"/>
                    <a:pt x="133207" y="67985"/>
                  </a:cubicBezTo>
                  <a:cubicBezTo>
                    <a:pt x="133207" y="67675"/>
                    <a:pt x="133457" y="67425"/>
                    <a:pt x="133767" y="67425"/>
                  </a:cubicBezTo>
                  <a:close/>
                  <a:moveTo>
                    <a:pt x="137494" y="67425"/>
                  </a:moveTo>
                  <a:cubicBezTo>
                    <a:pt x="137791" y="67425"/>
                    <a:pt x="138053" y="67675"/>
                    <a:pt x="138053" y="67985"/>
                  </a:cubicBezTo>
                  <a:cubicBezTo>
                    <a:pt x="138053" y="68282"/>
                    <a:pt x="137803" y="68556"/>
                    <a:pt x="137494" y="68556"/>
                  </a:cubicBezTo>
                  <a:cubicBezTo>
                    <a:pt x="137196" y="68556"/>
                    <a:pt x="136922" y="68294"/>
                    <a:pt x="136922" y="67985"/>
                  </a:cubicBezTo>
                  <a:cubicBezTo>
                    <a:pt x="136934" y="67675"/>
                    <a:pt x="137172" y="67425"/>
                    <a:pt x="137494" y="67425"/>
                  </a:cubicBezTo>
                  <a:close/>
                  <a:moveTo>
                    <a:pt x="141220" y="67425"/>
                  </a:moveTo>
                  <a:cubicBezTo>
                    <a:pt x="141518" y="67425"/>
                    <a:pt x="141792" y="67675"/>
                    <a:pt x="141792" y="67985"/>
                  </a:cubicBezTo>
                  <a:cubicBezTo>
                    <a:pt x="141792" y="68282"/>
                    <a:pt x="141530" y="68556"/>
                    <a:pt x="141220" y="68556"/>
                  </a:cubicBezTo>
                  <a:cubicBezTo>
                    <a:pt x="140911" y="68556"/>
                    <a:pt x="140661" y="68294"/>
                    <a:pt x="140661" y="67985"/>
                  </a:cubicBezTo>
                  <a:cubicBezTo>
                    <a:pt x="140661" y="67675"/>
                    <a:pt x="140911" y="67425"/>
                    <a:pt x="141220" y="67425"/>
                  </a:cubicBezTo>
                  <a:close/>
                  <a:moveTo>
                    <a:pt x="144947" y="67425"/>
                  </a:moveTo>
                  <a:cubicBezTo>
                    <a:pt x="145244" y="67425"/>
                    <a:pt x="145506" y="67675"/>
                    <a:pt x="145506" y="67985"/>
                  </a:cubicBezTo>
                  <a:cubicBezTo>
                    <a:pt x="145506" y="68282"/>
                    <a:pt x="145256" y="68556"/>
                    <a:pt x="144947" y="68556"/>
                  </a:cubicBezTo>
                  <a:cubicBezTo>
                    <a:pt x="144637" y="68556"/>
                    <a:pt x="144375" y="68294"/>
                    <a:pt x="144375" y="67985"/>
                  </a:cubicBezTo>
                  <a:cubicBezTo>
                    <a:pt x="144399" y="67675"/>
                    <a:pt x="144637" y="67425"/>
                    <a:pt x="144947" y="67425"/>
                  </a:cubicBezTo>
                  <a:close/>
                  <a:moveTo>
                    <a:pt x="148685" y="67425"/>
                  </a:moveTo>
                  <a:cubicBezTo>
                    <a:pt x="148983" y="67425"/>
                    <a:pt x="149245" y="67675"/>
                    <a:pt x="149245" y="67985"/>
                  </a:cubicBezTo>
                  <a:cubicBezTo>
                    <a:pt x="149245" y="68282"/>
                    <a:pt x="148995" y="68556"/>
                    <a:pt x="148685" y="68556"/>
                  </a:cubicBezTo>
                  <a:cubicBezTo>
                    <a:pt x="148364" y="68556"/>
                    <a:pt x="148114" y="68294"/>
                    <a:pt x="148114" y="67985"/>
                  </a:cubicBezTo>
                  <a:cubicBezTo>
                    <a:pt x="148114" y="67675"/>
                    <a:pt x="148364" y="67425"/>
                    <a:pt x="148685" y="67425"/>
                  </a:cubicBezTo>
                  <a:close/>
                  <a:moveTo>
                    <a:pt x="152400" y="67425"/>
                  </a:moveTo>
                  <a:cubicBezTo>
                    <a:pt x="152698" y="67425"/>
                    <a:pt x="152972" y="67675"/>
                    <a:pt x="152972" y="67985"/>
                  </a:cubicBezTo>
                  <a:cubicBezTo>
                    <a:pt x="152972" y="68282"/>
                    <a:pt x="152710" y="68556"/>
                    <a:pt x="152400" y="68556"/>
                  </a:cubicBezTo>
                  <a:cubicBezTo>
                    <a:pt x="152091" y="68556"/>
                    <a:pt x="151841" y="68294"/>
                    <a:pt x="151841" y="67985"/>
                  </a:cubicBezTo>
                  <a:cubicBezTo>
                    <a:pt x="151852" y="67675"/>
                    <a:pt x="152091" y="67425"/>
                    <a:pt x="152400" y="67425"/>
                  </a:cubicBezTo>
                  <a:close/>
                  <a:moveTo>
                    <a:pt x="156139" y="67425"/>
                  </a:moveTo>
                  <a:cubicBezTo>
                    <a:pt x="156436" y="67425"/>
                    <a:pt x="156698" y="67675"/>
                    <a:pt x="156698" y="67985"/>
                  </a:cubicBezTo>
                  <a:cubicBezTo>
                    <a:pt x="156698" y="68282"/>
                    <a:pt x="156448" y="68556"/>
                    <a:pt x="156139" y="68556"/>
                  </a:cubicBezTo>
                  <a:cubicBezTo>
                    <a:pt x="155829" y="68556"/>
                    <a:pt x="155567" y="68294"/>
                    <a:pt x="155567" y="67985"/>
                  </a:cubicBezTo>
                  <a:cubicBezTo>
                    <a:pt x="155567" y="67675"/>
                    <a:pt x="155829" y="67425"/>
                    <a:pt x="156139" y="67425"/>
                  </a:cubicBezTo>
                  <a:close/>
                  <a:moveTo>
                    <a:pt x="159853" y="67425"/>
                  </a:moveTo>
                  <a:cubicBezTo>
                    <a:pt x="160151" y="67425"/>
                    <a:pt x="160425" y="67675"/>
                    <a:pt x="160425" y="67985"/>
                  </a:cubicBezTo>
                  <a:cubicBezTo>
                    <a:pt x="160425" y="68282"/>
                    <a:pt x="160163" y="68556"/>
                    <a:pt x="159853" y="68556"/>
                  </a:cubicBezTo>
                  <a:cubicBezTo>
                    <a:pt x="159544" y="68556"/>
                    <a:pt x="159294" y="68294"/>
                    <a:pt x="159294" y="67985"/>
                  </a:cubicBezTo>
                  <a:cubicBezTo>
                    <a:pt x="159306" y="67675"/>
                    <a:pt x="159544" y="67425"/>
                    <a:pt x="159853" y="67425"/>
                  </a:cubicBezTo>
                  <a:close/>
                  <a:moveTo>
                    <a:pt x="1548" y="69294"/>
                  </a:moveTo>
                  <a:cubicBezTo>
                    <a:pt x="1846" y="69294"/>
                    <a:pt x="2119" y="69544"/>
                    <a:pt x="2119" y="69866"/>
                  </a:cubicBezTo>
                  <a:cubicBezTo>
                    <a:pt x="2119" y="70163"/>
                    <a:pt x="1858" y="70425"/>
                    <a:pt x="1548" y="70425"/>
                  </a:cubicBezTo>
                  <a:cubicBezTo>
                    <a:pt x="1238" y="70425"/>
                    <a:pt x="988" y="70175"/>
                    <a:pt x="988" y="69866"/>
                  </a:cubicBezTo>
                  <a:cubicBezTo>
                    <a:pt x="988" y="69544"/>
                    <a:pt x="1238" y="69294"/>
                    <a:pt x="1548" y="69294"/>
                  </a:cubicBezTo>
                  <a:close/>
                  <a:moveTo>
                    <a:pt x="5287" y="69294"/>
                  </a:moveTo>
                  <a:cubicBezTo>
                    <a:pt x="5596" y="69294"/>
                    <a:pt x="5846" y="69544"/>
                    <a:pt x="5846" y="69866"/>
                  </a:cubicBezTo>
                  <a:cubicBezTo>
                    <a:pt x="5846" y="70175"/>
                    <a:pt x="5596" y="70425"/>
                    <a:pt x="5287" y="70425"/>
                  </a:cubicBezTo>
                  <a:cubicBezTo>
                    <a:pt x="4977" y="70425"/>
                    <a:pt x="4715" y="70175"/>
                    <a:pt x="4715" y="69866"/>
                  </a:cubicBezTo>
                  <a:cubicBezTo>
                    <a:pt x="4715" y="69532"/>
                    <a:pt x="4977" y="69294"/>
                    <a:pt x="5287" y="69294"/>
                  </a:cubicBezTo>
                  <a:close/>
                  <a:moveTo>
                    <a:pt x="9001" y="69294"/>
                  </a:moveTo>
                  <a:cubicBezTo>
                    <a:pt x="9299" y="69294"/>
                    <a:pt x="9573" y="69544"/>
                    <a:pt x="9573" y="69866"/>
                  </a:cubicBezTo>
                  <a:cubicBezTo>
                    <a:pt x="9573" y="70163"/>
                    <a:pt x="9323" y="70425"/>
                    <a:pt x="9001" y="70425"/>
                  </a:cubicBezTo>
                  <a:cubicBezTo>
                    <a:pt x="8704" y="70425"/>
                    <a:pt x="8442" y="70175"/>
                    <a:pt x="8442" y="69866"/>
                  </a:cubicBezTo>
                  <a:cubicBezTo>
                    <a:pt x="8442" y="69544"/>
                    <a:pt x="8692" y="69294"/>
                    <a:pt x="9001" y="69294"/>
                  </a:cubicBezTo>
                  <a:close/>
                  <a:moveTo>
                    <a:pt x="12728" y="69294"/>
                  </a:moveTo>
                  <a:cubicBezTo>
                    <a:pt x="13037" y="69294"/>
                    <a:pt x="13288" y="69544"/>
                    <a:pt x="13288" y="69866"/>
                  </a:cubicBezTo>
                  <a:cubicBezTo>
                    <a:pt x="13288" y="70175"/>
                    <a:pt x="13037" y="70425"/>
                    <a:pt x="12728" y="70425"/>
                  </a:cubicBezTo>
                  <a:cubicBezTo>
                    <a:pt x="12418" y="70425"/>
                    <a:pt x="12156" y="70175"/>
                    <a:pt x="12156" y="69866"/>
                  </a:cubicBezTo>
                  <a:cubicBezTo>
                    <a:pt x="12180" y="69532"/>
                    <a:pt x="12418" y="69294"/>
                    <a:pt x="12728" y="69294"/>
                  </a:cubicBezTo>
                  <a:close/>
                  <a:moveTo>
                    <a:pt x="16466" y="69294"/>
                  </a:moveTo>
                  <a:cubicBezTo>
                    <a:pt x="16764" y="69294"/>
                    <a:pt x="17026" y="69544"/>
                    <a:pt x="17026" y="69866"/>
                  </a:cubicBezTo>
                  <a:cubicBezTo>
                    <a:pt x="17026" y="70163"/>
                    <a:pt x="16776" y="70425"/>
                    <a:pt x="16466" y="70425"/>
                  </a:cubicBezTo>
                  <a:cubicBezTo>
                    <a:pt x="16169" y="70425"/>
                    <a:pt x="15895" y="70175"/>
                    <a:pt x="15895" y="69866"/>
                  </a:cubicBezTo>
                  <a:cubicBezTo>
                    <a:pt x="15895" y="69544"/>
                    <a:pt x="16145" y="69294"/>
                    <a:pt x="16466" y="69294"/>
                  </a:cubicBezTo>
                  <a:close/>
                  <a:moveTo>
                    <a:pt x="20181" y="69294"/>
                  </a:moveTo>
                  <a:cubicBezTo>
                    <a:pt x="20491" y="69294"/>
                    <a:pt x="20753" y="69544"/>
                    <a:pt x="20753" y="69866"/>
                  </a:cubicBezTo>
                  <a:cubicBezTo>
                    <a:pt x="20753" y="70175"/>
                    <a:pt x="20491" y="70425"/>
                    <a:pt x="20181" y="70425"/>
                  </a:cubicBezTo>
                  <a:cubicBezTo>
                    <a:pt x="19872" y="70425"/>
                    <a:pt x="19622" y="70175"/>
                    <a:pt x="19622" y="69866"/>
                  </a:cubicBezTo>
                  <a:cubicBezTo>
                    <a:pt x="19634" y="69532"/>
                    <a:pt x="19872" y="69294"/>
                    <a:pt x="20181" y="69294"/>
                  </a:cubicBezTo>
                  <a:close/>
                  <a:moveTo>
                    <a:pt x="23920" y="69294"/>
                  </a:moveTo>
                  <a:cubicBezTo>
                    <a:pt x="24217" y="69294"/>
                    <a:pt x="24479" y="69544"/>
                    <a:pt x="24479" y="69866"/>
                  </a:cubicBezTo>
                  <a:cubicBezTo>
                    <a:pt x="24479" y="70163"/>
                    <a:pt x="24229" y="70425"/>
                    <a:pt x="23920" y="70425"/>
                  </a:cubicBezTo>
                  <a:cubicBezTo>
                    <a:pt x="23610" y="70425"/>
                    <a:pt x="23348" y="70175"/>
                    <a:pt x="23348" y="69866"/>
                  </a:cubicBezTo>
                  <a:cubicBezTo>
                    <a:pt x="23348" y="69544"/>
                    <a:pt x="23610" y="69294"/>
                    <a:pt x="23920" y="69294"/>
                  </a:cubicBezTo>
                  <a:close/>
                  <a:moveTo>
                    <a:pt x="27635" y="69294"/>
                  </a:moveTo>
                  <a:cubicBezTo>
                    <a:pt x="27956" y="69294"/>
                    <a:pt x="28206" y="69544"/>
                    <a:pt x="28206" y="69866"/>
                  </a:cubicBezTo>
                  <a:cubicBezTo>
                    <a:pt x="28206" y="70175"/>
                    <a:pt x="27956" y="70425"/>
                    <a:pt x="27635" y="70425"/>
                  </a:cubicBezTo>
                  <a:cubicBezTo>
                    <a:pt x="27325" y="70425"/>
                    <a:pt x="27075" y="70175"/>
                    <a:pt x="27075" y="69866"/>
                  </a:cubicBezTo>
                  <a:cubicBezTo>
                    <a:pt x="27087" y="69532"/>
                    <a:pt x="27325" y="69294"/>
                    <a:pt x="27635" y="69294"/>
                  </a:cubicBezTo>
                  <a:close/>
                  <a:moveTo>
                    <a:pt x="31373" y="69294"/>
                  </a:moveTo>
                  <a:cubicBezTo>
                    <a:pt x="31671" y="69294"/>
                    <a:pt x="31945" y="69544"/>
                    <a:pt x="31945" y="69866"/>
                  </a:cubicBezTo>
                  <a:cubicBezTo>
                    <a:pt x="31945" y="70163"/>
                    <a:pt x="31683" y="70425"/>
                    <a:pt x="31373" y="70425"/>
                  </a:cubicBezTo>
                  <a:cubicBezTo>
                    <a:pt x="31064" y="70425"/>
                    <a:pt x="30814" y="70175"/>
                    <a:pt x="30814" y="69866"/>
                  </a:cubicBezTo>
                  <a:cubicBezTo>
                    <a:pt x="30814" y="69544"/>
                    <a:pt x="31064" y="69294"/>
                    <a:pt x="31373" y="69294"/>
                  </a:cubicBezTo>
                  <a:close/>
                  <a:moveTo>
                    <a:pt x="35100" y="69294"/>
                  </a:moveTo>
                  <a:cubicBezTo>
                    <a:pt x="35409" y="69294"/>
                    <a:pt x="35659" y="69544"/>
                    <a:pt x="35659" y="69866"/>
                  </a:cubicBezTo>
                  <a:cubicBezTo>
                    <a:pt x="35659" y="70175"/>
                    <a:pt x="35409" y="70425"/>
                    <a:pt x="35100" y="70425"/>
                  </a:cubicBezTo>
                  <a:cubicBezTo>
                    <a:pt x="34778" y="70425"/>
                    <a:pt x="34528" y="70175"/>
                    <a:pt x="34528" y="69866"/>
                  </a:cubicBezTo>
                  <a:cubicBezTo>
                    <a:pt x="34540" y="69532"/>
                    <a:pt x="34778" y="69294"/>
                    <a:pt x="35100" y="69294"/>
                  </a:cubicBezTo>
                  <a:close/>
                  <a:moveTo>
                    <a:pt x="38815" y="69294"/>
                  </a:moveTo>
                  <a:cubicBezTo>
                    <a:pt x="39112" y="69294"/>
                    <a:pt x="39386" y="69544"/>
                    <a:pt x="39386" y="69866"/>
                  </a:cubicBezTo>
                  <a:cubicBezTo>
                    <a:pt x="39386" y="70163"/>
                    <a:pt x="39124" y="70425"/>
                    <a:pt x="38815" y="70425"/>
                  </a:cubicBezTo>
                  <a:cubicBezTo>
                    <a:pt x="38517" y="70425"/>
                    <a:pt x="38255" y="70175"/>
                    <a:pt x="38255" y="69866"/>
                  </a:cubicBezTo>
                  <a:cubicBezTo>
                    <a:pt x="38267" y="69544"/>
                    <a:pt x="38505" y="69294"/>
                    <a:pt x="38815" y="69294"/>
                  </a:cubicBezTo>
                  <a:close/>
                  <a:moveTo>
                    <a:pt x="42553" y="69294"/>
                  </a:moveTo>
                  <a:cubicBezTo>
                    <a:pt x="42863" y="69294"/>
                    <a:pt x="43113" y="69544"/>
                    <a:pt x="43113" y="69866"/>
                  </a:cubicBezTo>
                  <a:cubicBezTo>
                    <a:pt x="43113" y="70175"/>
                    <a:pt x="42863" y="70425"/>
                    <a:pt x="42553" y="70425"/>
                  </a:cubicBezTo>
                  <a:cubicBezTo>
                    <a:pt x="42232" y="70425"/>
                    <a:pt x="41982" y="70175"/>
                    <a:pt x="41982" y="69866"/>
                  </a:cubicBezTo>
                  <a:cubicBezTo>
                    <a:pt x="41982" y="69532"/>
                    <a:pt x="42244" y="69294"/>
                    <a:pt x="42553" y="69294"/>
                  </a:cubicBezTo>
                  <a:close/>
                  <a:moveTo>
                    <a:pt x="46268" y="69294"/>
                  </a:moveTo>
                  <a:cubicBezTo>
                    <a:pt x="46565" y="69294"/>
                    <a:pt x="46839" y="69544"/>
                    <a:pt x="46839" y="69866"/>
                  </a:cubicBezTo>
                  <a:cubicBezTo>
                    <a:pt x="46839" y="70163"/>
                    <a:pt x="46589" y="70425"/>
                    <a:pt x="46268" y="70425"/>
                  </a:cubicBezTo>
                  <a:cubicBezTo>
                    <a:pt x="45970" y="70425"/>
                    <a:pt x="45708" y="70175"/>
                    <a:pt x="45708" y="69866"/>
                  </a:cubicBezTo>
                  <a:cubicBezTo>
                    <a:pt x="45720" y="69544"/>
                    <a:pt x="45958" y="69294"/>
                    <a:pt x="46268" y="69294"/>
                  </a:cubicBezTo>
                  <a:close/>
                  <a:moveTo>
                    <a:pt x="50006" y="69294"/>
                  </a:moveTo>
                  <a:cubicBezTo>
                    <a:pt x="50316" y="69294"/>
                    <a:pt x="50578" y="69544"/>
                    <a:pt x="50578" y="69866"/>
                  </a:cubicBezTo>
                  <a:cubicBezTo>
                    <a:pt x="50578" y="70175"/>
                    <a:pt x="50316" y="70425"/>
                    <a:pt x="50006" y="70425"/>
                  </a:cubicBezTo>
                  <a:cubicBezTo>
                    <a:pt x="49697" y="70425"/>
                    <a:pt x="49447" y="70175"/>
                    <a:pt x="49447" y="69866"/>
                  </a:cubicBezTo>
                  <a:cubicBezTo>
                    <a:pt x="49447" y="69532"/>
                    <a:pt x="49697" y="69294"/>
                    <a:pt x="50006" y="69294"/>
                  </a:cubicBezTo>
                  <a:close/>
                  <a:moveTo>
                    <a:pt x="53733" y="69294"/>
                  </a:moveTo>
                  <a:cubicBezTo>
                    <a:pt x="54031" y="69294"/>
                    <a:pt x="54293" y="69544"/>
                    <a:pt x="54293" y="69866"/>
                  </a:cubicBezTo>
                  <a:cubicBezTo>
                    <a:pt x="54293" y="70163"/>
                    <a:pt x="54043" y="70425"/>
                    <a:pt x="53733" y="70425"/>
                  </a:cubicBezTo>
                  <a:cubicBezTo>
                    <a:pt x="53412" y="70425"/>
                    <a:pt x="53162" y="70175"/>
                    <a:pt x="53162" y="69866"/>
                  </a:cubicBezTo>
                  <a:cubicBezTo>
                    <a:pt x="53173" y="69544"/>
                    <a:pt x="53412" y="69294"/>
                    <a:pt x="53733" y="69294"/>
                  </a:cubicBezTo>
                  <a:close/>
                  <a:moveTo>
                    <a:pt x="57460" y="69294"/>
                  </a:moveTo>
                  <a:cubicBezTo>
                    <a:pt x="57781" y="69294"/>
                    <a:pt x="58031" y="69544"/>
                    <a:pt x="58031" y="69866"/>
                  </a:cubicBezTo>
                  <a:cubicBezTo>
                    <a:pt x="58031" y="70175"/>
                    <a:pt x="57781" y="70425"/>
                    <a:pt x="57460" y="70425"/>
                  </a:cubicBezTo>
                  <a:cubicBezTo>
                    <a:pt x="57150" y="70425"/>
                    <a:pt x="56900" y="70175"/>
                    <a:pt x="56900" y="69866"/>
                  </a:cubicBezTo>
                  <a:cubicBezTo>
                    <a:pt x="56900" y="69532"/>
                    <a:pt x="57150" y="69294"/>
                    <a:pt x="57460" y="69294"/>
                  </a:cubicBezTo>
                  <a:close/>
                  <a:moveTo>
                    <a:pt x="61186" y="69294"/>
                  </a:moveTo>
                  <a:cubicBezTo>
                    <a:pt x="61484" y="69294"/>
                    <a:pt x="61746" y="69544"/>
                    <a:pt x="61746" y="69866"/>
                  </a:cubicBezTo>
                  <a:cubicBezTo>
                    <a:pt x="61746" y="70163"/>
                    <a:pt x="61496" y="70425"/>
                    <a:pt x="61186" y="70425"/>
                  </a:cubicBezTo>
                  <a:cubicBezTo>
                    <a:pt x="60877" y="70425"/>
                    <a:pt x="60615" y="70175"/>
                    <a:pt x="60615" y="69866"/>
                  </a:cubicBezTo>
                  <a:cubicBezTo>
                    <a:pt x="60639" y="69544"/>
                    <a:pt x="60877" y="69294"/>
                    <a:pt x="61186" y="69294"/>
                  </a:cubicBezTo>
                  <a:close/>
                  <a:moveTo>
                    <a:pt x="64925" y="69294"/>
                  </a:moveTo>
                  <a:cubicBezTo>
                    <a:pt x="65234" y="69294"/>
                    <a:pt x="65485" y="69544"/>
                    <a:pt x="65485" y="69866"/>
                  </a:cubicBezTo>
                  <a:cubicBezTo>
                    <a:pt x="65485" y="70175"/>
                    <a:pt x="65234" y="70425"/>
                    <a:pt x="64925" y="70425"/>
                  </a:cubicBezTo>
                  <a:cubicBezTo>
                    <a:pt x="64603" y="70425"/>
                    <a:pt x="64353" y="70175"/>
                    <a:pt x="64353" y="69866"/>
                  </a:cubicBezTo>
                  <a:cubicBezTo>
                    <a:pt x="64353" y="69532"/>
                    <a:pt x="64603" y="69294"/>
                    <a:pt x="64925" y="69294"/>
                  </a:cubicBezTo>
                  <a:close/>
                  <a:moveTo>
                    <a:pt x="68640" y="69294"/>
                  </a:moveTo>
                  <a:cubicBezTo>
                    <a:pt x="68937" y="69294"/>
                    <a:pt x="69211" y="69544"/>
                    <a:pt x="69211" y="69866"/>
                  </a:cubicBezTo>
                  <a:cubicBezTo>
                    <a:pt x="69211" y="70163"/>
                    <a:pt x="68949" y="70425"/>
                    <a:pt x="68640" y="70425"/>
                  </a:cubicBezTo>
                  <a:cubicBezTo>
                    <a:pt x="68330" y="70425"/>
                    <a:pt x="68080" y="70175"/>
                    <a:pt x="68080" y="69866"/>
                  </a:cubicBezTo>
                  <a:cubicBezTo>
                    <a:pt x="68092" y="69544"/>
                    <a:pt x="68330" y="69294"/>
                    <a:pt x="68640" y="69294"/>
                  </a:cubicBezTo>
                  <a:close/>
                  <a:moveTo>
                    <a:pt x="72366" y="69294"/>
                  </a:moveTo>
                  <a:cubicBezTo>
                    <a:pt x="72676" y="69294"/>
                    <a:pt x="72926" y="69544"/>
                    <a:pt x="72926" y="69866"/>
                  </a:cubicBezTo>
                  <a:cubicBezTo>
                    <a:pt x="72926" y="70175"/>
                    <a:pt x="72676" y="70425"/>
                    <a:pt x="72366" y="70425"/>
                  </a:cubicBezTo>
                  <a:cubicBezTo>
                    <a:pt x="72045" y="70425"/>
                    <a:pt x="71795" y="70175"/>
                    <a:pt x="71795" y="69866"/>
                  </a:cubicBezTo>
                  <a:cubicBezTo>
                    <a:pt x="71807" y="69532"/>
                    <a:pt x="72069" y="69294"/>
                    <a:pt x="72366" y="69294"/>
                  </a:cubicBezTo>
                  <a:close/>
                  <a:moveTo>
                    <a:pt x="76093" y="69294"/>
                  </a:moveTo>
                  <a:cubicBezTo>
                    <a:pt x="76391" y="69294"/>
                    <a:pt x="76664" y="69544"/>
                    <a:pt x="76664" y="69866"/>
                  </a:cubicBezTo>
                  <a:cubicBezTo>
                    <a:pt x="76664" y="70163"/>
                    <a:pt x="76403" y="70425"/>
                    <a:pt x="76093" y="70425"/>
                  </a:cubicBezTo>
                  <a:cubicBezTo>
                    <a:pt x="75795" y="70425"/>
                    <a:pt x="75533" y="70175"/>
                    <a:pt x="75533" y="69866"/>
                  </a:cubicBezTo>
                  <a:cubicBezTo>
                    <a:pt x="75533" y="69544"/>
                    <a:pt x="75783" y="69294"/>
                    <a:pt x="76093" y="69294"/>
                  </a:cubicBezTo>
                  <a:close/>
                  <a:moveTo>
                    <a:pt x="79712" y="69294"/>
                  </a:moveTo>
                  <a:cubicBezTo>
                    <a:pt x="80010" y="69294"/>
                    <a:pt x="80284" y="69544"/>
                    <a:pt x="80284" y="69866"/>
                  </a:cubicBezTo>
                  <a:cubicBezTo>
                    <a:pt x="80284" y="70163"/>
                    <a:pt x="80022" y="70425"/>
                    <a:pt x="79712" y="70425"/>
                  </a:cubicBezTo>
                  <a:cubicBezTo>
                    <a:pt x="79403" y="70425"/>
                    <a:pt x="79153" y="70175"/>
                    <a:pt x="79153" y="69866"/>
                  </a:cubicBezTo>
                  <a:cubicBezTo>
                    <a:pt x="79165" y="69544"/>
                    <a:pt x="79403" y="69294"/>
                    <a:pt x="79712" y="69294"/>
                  </a:cubicBezTo>
                  <a:close/>
                  <a:moveTo>
                    <a:pt x="83451" y="69294"/>
                  </a:moveTo>
                  <a:cubicBezTo>
                    <a:pt x="83761" y="69294"/>
                    <a:pt x="84011" y="69544"/>
                    <a:pt x="84011" y="69866"/>
                  </a:cubicBezTo>
                  <a:cubicBezTo>
                    <a:pt x="84011" y="70175"/>
                    <a:pt x="83761" y="70425"/>
                    <a:pt x="83451" y="70425"/>
                  </a:cubicBezTo>
                  <a:cubicBezTo>
                    <a:pt x="83141" y="70425"/>
                    <a:pt x="82880" y="70175"/>
                    <a:pt x="82880" y="69866"/>
                  </a:cubicBezTo>
                  <a:cubicBezTo>
                    <a:pt x="82880" y="69532"/>
                    <a:pt x="83141" y="69294"/>
                    <a:pt x="83451" y="69294"/>
                  </a:cubicBezTo>
                  <a:close/>
                  <a:moveTo>
                    <a:pt x="87166" y="69294"/>
                  </a:moveTo>
                  <a:cubicBezTo>
                    <a:pt x="87463" y="69294"/>
                    <a:pt x="87737" y="69544"/>
                    <a:pt x="87737" y="69866"/>
                  </a:cubicBezTo>
                  <a:cubicBezTo>
                    <a:pt x="87737" y="70163"/>
                    <a:pt x="87475" y="70425"/>
                    <a:pt x="87166" y="70425"/>
                  </a:cubicBezTo>
                  <a:cubicBezTo>
                    <a:pt x="86856" y="70425"/>
                    <a:pt x="86606" y="70175"/>
                    <a:pt x="86606" y="69866"/>
                  </a:cubicBezTo>
                  <a:cubicBezTo>
                    <a:pt x="86618" y="69544"/>
                    <a:pt x="86856" y="69294"/>
                    <a:pt x="87166" y="69294"/>
                  </a:cubicBezTo>
                  <a:close/>
                  <a:moveTo>
                    <a:pt x="90904" y="69294"/>
                  </a:moveTo>
                  <a:cubicBezTo>
                    <a:pt x="91214" y="69294"/>
                    <a:pt x="91464" y="69544"/>
                    <a:pt x="91464" y="69866"/>
                  </a:cubicBezTo>
                  <a:cubicBezTo>
                    <a:pt x="91464" y="70175"/>
                    <a:pt x="91214" y="70425"/>
                    <a:pt x="90904" y="70425"/>
                  </a:cubicBezTo>
                  <a:cubicBezTo>
                    <a:pt x="90595" y="70425"/>
                    <a:pt x="90345" y="70175"/>
                    <a:pt x="90345" y="69866"/>
                  </a:cubicBezTo>
                  <a:cubicBezTo>
                    <a:pt x="90345" y="69532"/>
                    <a:pt x="90595" y="69294"/>
                    <a:pt x="90904" y="69294"/>
                  </a:cubicBezTo>
                  <a:close/>
                  <a:moveTo>
                    <a:pt x="94631" y="69294"/>
                  </a:moveTo>
                  <a:cubicBezTo>
                    <a:pt x="94929" y="69294"/>
                    <a:pt x="95191" y="69544"/>
                    <a:pt x="95191" y="69866"/>
                  </a:cubicBezTo>
                  <a:cubicBezTo>
                    <a:pt x="95191" y="70163"/>
                    <a:pt x="94941" y="70425"/>
                    <a:pt x="94631" y="70425"/>
                  </a:cubicBezTo>
                  <a:cubicBezTo>
                    <a:pt x="94310" y="70425"/>
                    <a:pt x="94060" y="70175"/>
                    <a:pt x="94060" y="69866"/>
                  </a:cubicBezTo>
                  <a:cubicBezTo>
                    <a:pt x="94071" y="69544"/>
                    <a:pt x="94310" y="69294"/>
                    <a:pt x="94631" y="69294"/>
                  </a:cubicBezTo>
                  <a:close/>
                  <a:moveTo>
                    <a:pt x="98346" y="69294"/>
                  </a:moveTo>
                  <a:cubicBezTo>
                    <a:pt x="98655" y="69294"/>
                    <a:pt x="98905" y="69544"/>
                    <a:pt x="98905" y="69866"/>
                  </a:cubicBezTo>
                  <a:cubicBezTo>
                    <a:pt x="98905" y="70175"/>
                    <a:pt x="98655" y="70425"/>
                    <a:pt x="98346" y="70425"/>
                  </a:cubicBezTo>
                  <a:cubicBezTo>
                    <a:pt x="98036" y="70425"/>
                    <a:pt x="97786" y="70175"/>
                    <a:pt x="97786" y="69866"/>
                  </a:cubicBezTo>
                  <a:cubicBezTo>
                    <a:pt x="97798" y="69532"/>
                    <a:pt x="98036" y="69294"/>
                    <a:pt x="98346" y="69294"/>
                  </a:cubicBezTo>
                  <a:close/>
                  <a:moveTo>
                    <a:pt x="102084" y="69294"/>
                  </a:moveTo>
                  <a:cubicBezTo>
                    <a:pt x="102382" y="69294"/>
                    <a:pt x="102644" y="69544"/>
                    <a:pt x="102644" y="69866"/>
                  </a:cubicBezTo>
                  <a:cubicBezTo>
                    <a:pt x="102644" y="70163"/>
                    <a:pt x="102394" y="70425"/>
                    <a:pt x="102084" y="70425"/>
                  </a:cubicBezTo>
                  <a:cubicBezTo>
                    <a:pt x="101787" y="70425"/>
                    <a:pt x="101513" y="70175"/>
                    <a:pt x="101513" y="69866"/>
                  </a:cubicBezTo>
                  <a:cubicBezTo>
                    <a:pt x="101513" y="69544"/>
                    <a:pt x="101775" y="69294"/>
                    <a:pt x="102084" y="69294"/>
                  </a:cubicBezTo>
                  <a:close/>
                  <a:moveTo>
                    <a:pt x="105799" y="69294"/>
                  </a:moveTo>
                  <a:cubicBezTo>
                    <a:pt x="106121" y="69294"/>
                    <a:pt x="106371" y="69544"/>
                    <a:pt x="106371" y="69866"/>
                  </a:cubicBezTo>
                  <a:cubicBezTo>
                    <a:pt x="106371" y="70175"/>
                    <a:pt x="106109" y="70425"/>
                    <a:pt x="105799" y="70425"/>
                  </a:cubicBezTo>
                  <a:cubicBezTo>
                    <a:pt x="105490" y="70425"/>
                    <a:pt x="105239" y="70175"/>
                    <a:pt x="105239" y="69866"/>
                  </a:cubicBezTo>
                  <a:cubicBezTo>
                    <a:pt x="105251" y="69532"/>
                    <a:pt x="105490" y="69294"/>
                    <a:pt x="105799" y="69294"/>
                  </a:cubicBezTo>
                  <a:close/>
                  <a:moveTo>
                    <a:pt x="109538" y="69294"/>
                  </a:moveTo>
                  <a:cubicBezTo>
                    <a:pt x="109835" y="69294"/>
                    <a:pt x="110109" y="69544"/>
                    <a:pt x="110109" y="69866"/>
                  </a:cubicBezTo>
                  <a:cubicBezTo>
                    <a:pt x="110109" y="70163"/>
                    <a:pt x="109847" y="70425"/>
                    <a:pt x="109538" y="70425"/>
                  </a:cubicBezTo>
                  <a:cubicBezTo>
                    <a:pt x="109228" y="70425"/>
                    <a:pt x="108978" y="70175"/>
                    <a:pt x="108978" y="69866"/>
                  </a:cubicBezTo>
                  <a:cubicBezTo>
                    <a:pt x="108978" y="69544"/>
                    <a:pt x="109228" y="69294"/>
                    <a:pt x="109538" y="69294"/>
                  </a:cubicBezTo>
                  <a:close/>
                  <a:moveTo>
                    <a:pt x="113264" y="69294"/>
                  </a:moveTo>
                  <a:cubicBezTo>
                    <a:pt x="113574" y="69294"/>
                    <a:pt x="113824" y="69544"/>
                    <a:pt x="113824" y="69866"/>
                  </a:cubicBezTo>
                  <a:cubicBezTo>
                    <a:pt x="113824" y="70175"/>
                    <a:pt x="113574" y="70425"/>
                    <a:pt x="113264" y="70425"/>
                  </a:cubicBezTo>
                  <a:cubicBezTo>
                    <a:pt x="112943" y="70425"/>
                    <a:pt x="112693" y="70175"/>
                    <a:pt x="112693" y="69866"/>
                  </a:cubicBezTo>
                  <a:cubicBezTo>
                    <a:pt x="112705" y="69532"/>
                    <a:pt x="112943" y="69294"/>
                    <a:pt x="113264" y="69294"/>
                  </a:cubicBezTo>
                  <a:close/>
                  <a:moveTo>
                    <a:pt x="116991" y="69294"/>
                  </a:moveTo>
                  <a:cubicBezTo>
                    <a:pt x="117289" y="69294"/>
                    <a:pt x="117562" y="69544"/>
                    <a:pt x="117562" y="69866"/>
                  </a:cubicBezTo>
                  <a:cubicBezTo>
                    <a:pt x="117562" y="70163"/>
                    <a:pt x="117312" y="70425"/>
                    <a:pt x="116991" y="70425"/>
                  </a:cubicBezTo>
                  <a:cubicBezTo>
                    <a:pt x="116681" y="70425"/>
                    <a:pt x="116431" y="70175"/>
                    <a:pt x="116431" y="69866"/>
                  </a:cubicBezTo>
                  <a:cubicBezTo>
                    <a:pt x="116431" y="69544"/>
                    <a:pt x="116681" y="69294"/>
                    <a:pt x="116991" y="69294"/>
                  </a:cubicBezTo>
                  <a:close/>
                  <a:moveTo>
                    <a:pt x="120718" y="69294"/>
                  </a:moveTo>
                  <a:cubicBezTo>
                    <a:pt x="121027" y="69294"/>
                    <a:pt x="121277" y="69544"/>
                    <a:pt x="121277" y="69866"/>
                  </a:cubicBezTo>
                  <a:cubicBezTo>
                    <a:pt x="121277" y="70175"/>
                    <a:pt x="121027" y="70425"/>
                    <a:pt x="120718" y="70425"/>
                  </a:cubicBezTo>
                  <a:cubicBezTo>
                    <a:pt x="120408" y="70425"/>
                    <a:pt x="120146" y="70175"/>
                    <a:pt x="120146" y="69866"/>
                  </a:cubicBezTo>
                  <a:cubicBezTo>
                    <a:pt x="120170" y="69532"/>
                    <a:pt x="120420" y="69294"/>
                    <a:pt x="120718" y="69294"/>
                  </a:cubicBezTo>
                  <a:close/>
                  <a:moveTo>
                    <a:pt x="124456" y="69294"/>
                  </a:moveTo>
                  <a:cubicBezTo>
                    <a:pt x="124754" y="69294"/>
                    <a:pt x="125016" y="69544"/>
                    <a:pt x="125016" y="69866"/>
                  </a:cubicBezTo>
                  <a:cubicBezTo>
                    <a:pt x="125016" y="70163"/>
                    <a:pt x="124766" y="70425"/>
                    <a:pt x="124456" y="70425"/>
                  </a:cubicBezTo>
                  <a:cubicBezTo>
                    <a:pt x="124135" y="70425"/>
                    <a:pt x="123885" y="70175"/>
                    <a:pt x="123885" y="69866"/>
                  </a:cubicBezTo>
                  <a:cubicBezTo>
                    <a:pt x="123885" y="69544"/>
                    <a:pt x="124135" y="69294"/>
                    <a:pt x="124456" y="69294"/>
                  </a:cubicBezTo>
                  <a:close/>
                  <a:moveTo>
                    <a:pt x="128171" y="69294"/>
                  </a:moveTo>
                  <a:cubicBezTo>
                    <a:pt x="128480" y="69294"/>
                    <a:pt x="128742" y="69544"/>
                    <a:pt x="128742" y="69866"/>
                  </a:cubicBezTo>
                  <a:cubicBezTo>
                    <a:pt x="128742" y="70175"/>
                    <a:pt x="128480" y="70425"/>
                    <a:pt x="128171" y="70425"/>
                  </a:cubicBezTo>
                  <a:cubicBezTo>
                    <a:pt x="127861" y="70425"/>
                    <a:pt x="127611" y="70175"/>
                    <a:pt x="127611" y="69866"/>
                  </a:cubicBezTo>
                  <a:cubicBezTo>
                    <a:pt x="127611" y="69532"/>
                    <a:pt x="127861" y="69294"/>
                    <a:pt x="128171" y="69294"/>
                  </a:cubicBezTo>
                  <a:close/>
                  <a:moveTo>
                    <a:pt x="131898" y="69294"/>
                  </a:moveTo>
                  <a:cubicBezTo>
                    <a:pt x="132195" y="69294"/>
                    <a:pt x="132457" y="69544"/>
                    <a:pt x="132457" y="69866"/>
                  </a:cubicBezTo>
                  <a:cubicBezTo>
                    <a:pt x="132457" y="70163"/>
                    <a:pt x="132207" y="70425"/>
                    <a:pt x="131898" y="70425"/>
                  </a:cubicBezTo>
                  <a:cubicBezTo>
                    <a:pt x="131600" y="70425"/>
                    <a:pt x="131326" y="70175"/>
                    <a:pt x="131326" y="69866"/>
                  </a:cubicBezTo>
                  <a:cubicBezTo>
                    <a:pt x="131338" y="69544"/>
                    <a:pt x="131576" y="69294"/>
                    <a:pt x="131898" y="69294"/>
                  </a:cubicBezTo>
                  <a:close/>
                  <a:moveTo>
                    <a:pt x="135624" y="69294"/>
                  </a:moveTo>
                  <a:cubicBezTo>
                    <a:pt x="135946" y="69294"/>
                    <a:pt x="136196" y="69544"/>
                    <a:pt x="136196" y="69866"/>
                  </a:cubicBezTo>
                  <a:cubicBezTo>
                    <a:pt x="136196" y="70175"/>
                    <a:pt x="135934" y="70425"/>
                    <a:pt x="135624" y="70425"/>
                  </a:cubicBezTo>
                  <a:cubicBezTo>
                    <a:pt x="135315" y="70425"/>
                    <a:pt x="135065" y="70175"/>
                    <a:pt x="135065" y="69866"/>
                  </a:cubicBezTo>
                  <a:cubicBezTo>
                    <a:pt x="135065" y="69532"/>
                    <a:pt x="135315" y="69294"/>
                    <a:pt x="135624" y="69294"/>
                  </a:cubicBezTo>
                  <a:close/>
                  <a:moveTo>
                    <a:pt x="139351" y="69294"/>
                  </a:moveTo>
                  <a:cubicBezTo>
                    <a:pt x="139649" y="69294"/>
                    <a:pt x="139910" y="69544"/>
                    <a:pt x="139910" y="69866"/>
                  </a:cubicBezTo>
                  <a:cubicBezTo>
                    <a:pt x="139910" y="70163"/>
                    <a:pt x="139660" y="70425"/>
                    <a:pt x="139351" y="70425"/>
                  </a:cubicBezTo>
                  <a:cubicBezTo>
                    <a:pt x="139053" y="70425"/>
                    <a:pt x="138779" y="70175"/>
                    <a:pt x="138779" y="69866"/>
                  </a:cubicBezTo>
                  <a:cubicBezTo>
                    <a:pt x="138803" y="69544"/>
                    <a:pt x="139041" y="69294"/>
                    <a:pt x="139351" y="69294"/>
                  </a:cubicBezTo>
                  <a:close/>
                  <a:moveTo>
                    <a:pt x="143089" y="69294"/>
                  </a:moveTo>
                  <a:cubicBezTo>
                    <a:pt x="143399" y="69294"/>
                    <a:pt x="143649" y="69544"/>
                    <a:pt x="143649" y="69866"/>
                  </a:cubicBezTo>
                  <a:cubicBezTo>
                    <a:pt x="143649" y="70175"/>
                    <a:pt x="143399" y="70425"/>
                    <a:pt x="143089" y="70425"/>
                  </a:cubicBezTo>
                  <a:cubicBezTo>
                    <a:pt x="142768" y="70425"/>
                    <a:pt x="142518" y="70175"/>
                    <a:pt x="142518" y="69866"/>
                  </a:cubicBezTo>
                  <a:cubicBezTo>
                    <a:pt x="142518" y="69532"/>
                    <a:pt x="142768" y="69294"/>
                    <a:pt x="143089" y="69294"/>
                  </a:cubicBezTo>
                  <a:close/>
                  <a:moveTo>
                    <a:pt x="146804" y="69294"/>
                  </a:moveTo>
                  <a:cubicBezTo>
                    <a:pt x="147102" y="69294"/>
                    <a:pt x="147376" y="69544"/>
                    <a:pt x="147376" y="69866"/>
                  </a:cubicBezTo>
                  <a:cubicBezTo>
                    <a:pt x="147376" y="70163"/>
                    <a:pt x="147114" y="70425"/>
                    <a:pt x="146804" y="70425"/>
                  </a:cubicBezTo>
                  <a:cubicBezTo>
                    <a:pt x="146495" y="70425"/>
                    <a:pt x="146245" y="70175"/>
                    <a:pt x="146245" y="69866"/>
                  </a:cubicBezTo>
                  <a:cubicBezTo>
                    <a:pt x="146257" y="69544"/>
                    <a:pt x="146495" y="69294"/>
                    <a:pt x="146804" y="69294"/>
                  </a:cubicBezTo>
                  <a:close/>
                  <a:moveTo>
                    <a:pt x="150543" y="69294"/>
                  </a:moveTo>
                  <a:cubicBezTo>
                    <a:pt x="150852" y="69294"/>
                    <a:pt x="151102" y="69544"/>
                    <a:pt x="151102" y="69866"/>
                  </a:cubicBezTo>
                  <a:cubicBezTo>
                    <a:pt x="151102" y="70175"/>
                    <a:pt x="150852" y="70425"/>
                    <a:pt x="150543" y="70425"/>
                  </a:cubicBezTo>
                  <a:cubicBezTo>
                    <a:pt x="150233" y="70425"/>
                    <a:pt x="149971" y="70175"/>
                    <a:pt x="149971" y="69866"/>
                  </a:cubicBezTo>
                  <a:cubicBezTo>
                    <a:pt x="149971" y="69532"/>
                    <a:pt x="150233" y="69294"/>
                    <a:pt x="150543" y="69294"/>
                  </a:cubicBezTo>
                  <a:close/>
                  <a:moveTo>
                    <a:pt x="154258" y="69294"/>
                  </a:moveTo>
                  <a:cubicBezTo>
                    <a:pt x="154555" y="69294"/>
                    <a:pt x="154829" y="69544"/>
                    <a:pt x="154829" y="69866"/>
                  </a:cubicBezTo>
                  <a:cubicBezTo>
                    <a:pt x="154829" y="70163"/>
                    <a:pt x="154567" y="70425"/>
                    <a:pt x="154258" y="70425"/>
                  </a:cubicBezTo>
                  <a:cubicBezTo>
                    <a:pt x="153948" y="70425"/>
                    <a:pt x="153698" y="70175"/>
                    <a:pt x="153698" y="69866"/>
                  </a:cubicBezTo>
                  <a:cubicBezTo>
                    <a:pt x="153710" y="69544"/>
                    <a:pt x="153948" y="69294"/>
                    <a:pt x="154258" y="69294"/>
                  </a:cubicBezTo>
                  <a:close/>
                  <a:moveTo>
                    <a:pt x="157996" y="69294"/>
                  </a:moveTo>
                  <a:cubicBezTo>
                    <a:pt x="158306" y="69294"/>
                    <a:pt x="158556" y="69544"/>
                    <a:pt x="158556" y="69866"/>
                  </a:cubicBezTo>
                  <a:cubicBezTo>
                    <a:pt x="158556" y="70175"/>
                    <a:pt x="158306" y="70425"/>
                    <a:pt x="157996" y="70425"/>
                  </a:cubicBezTo>
                  <a:cubicBezTo>
                    <a:pt x="157687" y="70425"/>
                    <a:pt x="157436" y="70175"/>
                    <a:pt x="157436" y="69866"/>
                  </a:cubicBezTo>
                  <a:cubicBezTo>
                    <a:pt x="157436" y="69532"/>
                    <a:pt x="157687" y="69294"/>
                    <a:pt x="157996" y="69294"/>
                  </a:cubicBezTo>
                  <a:close/>
                  <a:moveTo>
                    <a:pt x="3405" y="71152"/>
                  </a:moveTo>
                  <a:cubicBezTo>
                    <a:pt x="3703" y="71152"/>
                    <a:pt x="3977" y="71414"/>
                    <a:pt x="3977" y="71723"/>
                  </a:cubicBezTo>
                  <a:cubicBezTo>
                    <a:pt x="3977" y="72021"/>
                    <a:pt x="3727" y="72283"/>
                    <a:pt x="3405" y="72283"/>
                  </a:cubicBezTo>
                  <a:cubicBezTo>
                    <a:pt x="3096" y="72283"/>
                    <a:pt x="2846" y="72033"/>
                    <a:pt x="2846" y="71723"/>
                  </a:cubicBezTo>
                  <a:cubicBezTo>
                    <a:pt x="2858" y="71414"/>
                    <a:pt x="3096" y="71152"/>
                    <a:pt x="3405" y="71152"/>
                  </a:cubicBezTo>
                  <a:close/>
                  <a:moveTo>
                    <a:pt x="7132" y="71152"/>
                  </a:moveTo>
                  <a:cubicBezTo>
                    <a:pt x="7430" y="71152"/>
                    <a:pt x="7692" y="71414"/>
                    <a:pt x="7692" y="71723"/>
                  </a:cubicBezTo>
                  <a:cubicBezTo>
                    <a:pt x="7692" y="72021"/>
                    <a:pt x="7442" y="72283"/>
                    <a:pt x="7132" y="72283"/>
                  </a:cubicBezTo>
                  <a:cubicBezTo>
                    <a:pt x="6834" y="72283"/>
                    <a:pt x="6560" y="72033"/>
                    <a:pt x="6560" y="71723"/>
                  </a:cubicBezTo>
                  <a:cubicBezTo>
                    <a:pt x="6560" y="71414"/>
                    <a:pt x="6822" y="71152"/>
                    <a:pt x="7132" y="71152"/>
                  </a:cubicBezTo>
                  <a:close/>
                  <a:moveTo>
                    <a:pt x="10871" y="71152"/>
                  </a:moveTo>
                  <a:cubicBezTo>
                    <a:pt x="11168" y="71152"/>
                    <a:pt x="11430" y="71414"/>
                    <a:pt x="11430" y="71723"/>
                  </a:cubicBezTo>
                  <a:cubicBezTo>
                    <a:pt x="11430" y="72021"/>
                    <a:pt x="11180" y="72283"/>
                    <a:pt x="10871" y="72283"/>
                  </a:cubicBezTo>
                  <a:cubicBezTo>
                    <a:pt x="10573" y="72283"/>
                    <a:pt x="10299" y="72033"/>
                    <a:pt x="10299" y="71723"/>
                  </a:cubicBezTo>
                  <a:cubicBezTo>
                    <a:pt x="10299" y="71414"/>
                    <a:pt x="10549" y="71152"/>
                    <a:pt x="10871" y="71152"/>
                  </a:cubicBezTo>
                  <a:close/>
                  <a:moveTo>
                    <a:pt x="14585" y="71152"/>
                  </a:moveTo>
                  <a:cubicBezTo>
                    <a:pt x="14883" y="71152"/>
                    <a:pt x="15157" y="71414"/>
                    <a:pt x="15157" y="71723"/>
                  </a:cubicBezTo>
                  <a:cubicBezTo>
                    <a:pt x="15157" y="72021"/>
                    <a:pt x="14895" y="72283"/>
                    <a:pt x="14585" y="72283"/>
                  </a:cubicBezTo>
                  <a:cubicBezTo>
                    <a:pt x="14288" y="72283"/>
                    <a:pt x="14014" y="72033"/>
                    <a:pt x="14014" y="71723"/>
                  </a:cubicBezTo>
                  <a:cubicBezTo>
                    <a:pt x="14014" y="71414"/>
                    <a:pt x="14276" y="71152"/>
                    <a:pt x="14585" y="71152"/>
                  </a:cubicBezTo>
                  <a:close/>
                  <a:moveTo>
                    <a:pt x="18324" y="71152"/>
                  </a:moveTo>
                  <a:cubicBezTo>
                    <a:pt x="18622" y="71152"/>
                    <a:pt x="18883" y="71414"/>
                    <a:pt x="18883" y="71723"/>
                  </a:cubicBezTo>
                  <a:cubicBezTo>
                    <a:pt x="18883" y="72021"/>
                    <a:pt x="18633" y="72283"/>
                    <a:pt x="18324" y="72283"/>
                  </a:cubicBezTo>
                  <a:cubicBezTo>
                    <a:pt x="18026" y="72283"/>
                    <a:pt x="17752" y="72033"/>
                    <a:pt x="17752" y="71723"/>
                  </a:cubicBezTo>
                  <a:cubicBezTo>
                    <a:pt x="17752" y="71414"/>
                    <a:pt x="18014" y="71152"/>
                    <a:pt x="18324" y="71152"/>
                  </a:cubicBezTo>
                  <a:close/>
                  <a:moveTo>
                    <a:pt x="22039" y="71152"/>
                  </a:moveTo>
                  <a:cubicBezTo>
                    <a:pt x="22336" y="71152"/>
                    <a:pt x="22610" y="71414"/>
                    <a:pt x="22610" y="71723"/>
                  </a:cubicBezTo>
                  <a:cubicBezTo>
                    <a:pt x="22610" y="72021"/>
                    <a:pt x="22360" y="72283"/>
                    <a:pt x="22039" y="72283"/>
                  </a:cubicBezTo>
                  <a:cubicBezTo>
                    <a:pt x="21729" y="72283"/>
                    <a:pt x="21479" y="72033"/>
                    <a:pt x="21479" y="71723"/>
                  </a:cubicBezTo>
                  <a:cubicBezTo>
                    <a:pt x="21479" y="71414"/>
                    <a:pt x="21729" y="71152"/>
                    <a:pt x="22039" y="71152"/>
                  </a:cubicBezTo>
                  <a:close/>
                  <a:moveTo>
                    <a:pt x="25777" y="71152"/>
                  </a:moveTo>
                  <a:cubicBezTo>
                    <a:pt x="26075" y="71152"/>
                    <a:pt x="26349" y="71414"/>
                    <a:pt x="26349" y="71723"/>
                  </a:cubicBezTo>
                  <a:cubicBezTo>
                    <a:pt x="26349" y="72021"/>
                    <a:pt x="26087" y="72283"/>
                    <a:pt x="25777" y="72283"/>
                  </a:cubicBezTo>
                  <a:cubicBezTo>
                    <a:pt x="25468" y="72283"/>
                    <a:pt x="25206" y="72033"/>
                    <a:pt x="25206" y="71723"/>
                  </a:cubicBezTo>
                  <a:cubicBezTo>
                    <a:pt x="25206" y="71414"/>
                    <a:pt x="25468" y="71152"/>
                    <a:pt x="25777" y="71152"/>
                  </a:cubicBezTo>
                  <a:close/>
                  <a:moveTo>
                    <a:pt x="29504" y="71152"/>
                  </a:moveTo>
                  <a:cubicBezTo>
                    <a:pt x="29801" y="71152"/>
                    <a:pt x="30063" y="71414"/>
                    <a:pt x="30063" y="71723"/>
                  </a:cubicBezTo>
                  <a:cubicBezTo>
                    <a:pt x="30063" y="72021"/>
                    <a:pt x="29813" y="72283"/>
                    <a:pt x="29504" y="72283"/>
                  </a:cubicBezTo>
                  <a:cubicBezTo>
                    <a:pt x="29182" y="72283"/>
                    <a:pt x="28932" y="72033"/>
                    <a:pt x="28932" y="71723"/>
                  </a:cubicBezTo>
                  <a:cubicBezTo>
                    <a:pt x="28932" y="71414"/>
                    <a:pt x="29182" y="71152"/>
                    <a:pt x="29504" y="71152"/>
                  </a:cubicBezTo>
                  <a:close/>
                  <a:moveTo>
                    <a:pt x="33230" y="71152"/>
                  </a:moveTo>
                  <a:cubicBezTo>
                    <a:pt x="33528" y="71152"/>
                    <a:pt x="33802" y="71414"/>
                    <a:pt x="33802" y="71723"/>
                  </a:cubicBezTo>
                  <a:cubicBezTo>
                    <a:pt x="33802" y="72021"/>
                    <a:pt x="33552" y="72283"/>
                    <a:pt x="33230" y="72283"/>
                  </a:cubicBezTo>
                  <a:cubicBezTo>
                    <a:pt x="32921" y="72283"/>
                    <a:pt x="32671" y="72033"/>
                    <a:pt x="32671" y="71723"/>
                  </a:cubicBezTo>
                  <a:cubicBezTo>
                    <a:pt x="32671" y="71414"/>
                    <a:pt x="32921" y="71152"/>
                    <a:pt x="33230" y="71152"/>
                  </a:cubicBezTo>
                  <a:close/>
                  <a:moveTo>
                    <a:pt x="36957" y="71152"/>
                  </a:moveTo>
                  <a:cubicBezTo>
                    <a:pt x="37255" y="71152"/>
                    <a:pt x="37517" y="71414"/>
                    <a:pt x="37517" y="71723"/>
                  </a:cubicBezTo>
                  <a:cubicBezTo>
                    <a:pt x="37517" y="72021"/>
                    <a:pt x="37267" y="72283"/>
                    <a:pt x="36957" y="72283"/>
                  </a:cubicBezTo>
                  <a:cubicBezTo>
                    <a:pt x="36648" y="72283"/>
                    <a:pt x="36386" y="72033"/>
                    <a:pt x="36386" y="71723"/>
                  </a:cubicBezTo>
                  <a:cubicBezTo>
                    <a:pt x="36409" y="71414"/>
                    <a:pt x="36648" y="71152"/>
                    <a:pt x="36957" y="71152"/>
                  </a:cubicBezTo>
                  <a:close/>
                  <a:moveTo>
                    <a:pt x="40672" y="71152"/>
                  </a:moveTo>
                  <a:cubicBezTo>
                    <a:pt x="40970" y="71152"/>
                    <a:pt x="41243" y="71414"/>
                    <a:pt x="41243" y="71723"/>
                  </a:cubicBezTo>
                  <a:cubicBezTo>
                    <a:pt x="41243" y="72021"/>
                    <a:pt x="40993" y="72283"/>
                    <a:pt x="40672" y="72283"/>
                  </a:cubicBezTo>
                  <a:cubicBezTo>
                    <a:pt x="40374" y="72283"/>
                    <a:pt x="40112" y="72033"/>
                    <a:pt x="40112" y="71723"/>
                  </a:cubicBezTo>
                  <a:cubicBezTo>
                    <a:pt x="40112" y="71414"/>
                    <a:pt x="40362" y="71152"/>
                    <a:pt x="40672" y="71152"/>
                  </a:cubicBezTo>
                  <a:close/>
                  <a:moveTo>
                    <a:pt x="44410" y="71152"/>
                  </a:moveTo>
                  <a:cubicBezTo>
                    <a:pt x="44708" y="71152"/>
                    <a:pt x="44982" y="71414"/>
                    <a:pt x="44982" y="71723"/>
                  </a:cubicBezTo>
                  <a:cubicBezTo>
                    <a:pt x="44982" y="72021"/>
                    <a:pt x="44720" y="72283"/>
                    <a:pt x="44410" y="72283"/>
                  </a:cubicBezTo>
                  <a:cubicBezTo>
                    <a:pt x="44113" y="72283"/>
                    <a:pt x="43851" y="72033"/>
                    <a:pt x="43851" y="71723"/>
                  </a:cubicBezTo>
                  <a:cubicBezTo>
                    <a:pt x="43851" y="71414"/>
                    <a:pt x="44101" y="71152"/>
                    <a:pt x="44410" y="71152"/>
                  </a:cubicBezTo>
                  <a:close/>
                  <a:moveTo>
                    <a:pt x="48137" y="71152"/>
                  </a:moveTo>
                  <a:cubicBezTo>
                    <a:pt x="48435" y="71152"/>
                    <a:pt x="48697" y="71414"/>
                    <a:pt x="48697" y="71723"/>
                  </a:cubicBezTo>
                  <a:cubicBezTo>
                    <a:pt x="48697" y="72021"/>
                    <a:pt x="48447" y="72283"/>
                    <a:pt x="48137" y="72283"/>
                  </a:cubicBezTo>
                  <a:cubicBezTo>
                    <a:pt x="47839" y="72283"/>
                    <a:pt x="47566" y="72033"/>
                    <a:pt x="47566" y="71723"/>
                  </a:cubicBezTo>
                  <a:cubicBezTo>
                    <a:pt x="47566" y="71414"/>
                    <a:pt x="47839" y="71152"/>
                    <a:pt x="48137" y="71152"/>
                  </a:cubicBezTo>
                  <a:close/>
                  <a:moveTo>
                    <a:pt x="51864" y="71152"/>
                  </a:moveTo>
                  <a:cubicBezTo>
                    <a:pt x="52161" y="71152"/>
                    <a:pt x="52435" y="71414"/>
                    <a:pt x="52435" y="71723"/>
                  </a:cubicBezTo>
                  <a:cubicBezTo>
                    <a:pt x="52435" y="72021"/>
                    <a:pt x="52185" y="72283"/>
                    <a:pt x="51864" y="72283"/>
                  </a:cubicBezTo>
                  <a:cubicBezTo>
                    <a:pt x="51566" y="72283"/>
                    <a:pt x="51304" y="72033"/>
                    <a:pt x="51304" y="71723"/>
                  </a:cubicBezTo>
                  <a:cubicBezTo>
                    <a:pt x="51304" y="71414"/>
                    <a:pt x="51554" y="71152"/>
                    <a:pt x="51864" y="71152"/>
                  </a:cubicBezTo>
                  <a:close/>
                  <a:moveTo>
                    <a:pt x="55602" y="71152"/>
                  </a:moveTo>
                  <a:cubicBezTo>
                    <a:pt x="55900" y="71152"/>
                    <a:pt x="56174" y="71414"/>
                    <a:pt x="56174" y="71723"/>
                  </a:cubicBezTo>
                  <a:cubicBezTo>
                    <a:pt x="56174" y="72021"/>
                    <a:pt x="55912" y="72283"/>
                    <a:pt x="55602" y="72283"/>
                  </a:cubicBezTo>
                  <a:cubicBezTo>
                    <a:pt x="55293" y="72283"/>
                    <a:pt x="55043" y="72033"/>
                    <a:pt x="55043" y="71723"/>
                  </a:cubicBezTo>
                  <a:cubicBezTo>
                    <a:pt x="55043" y="71414"/>
                    <a:pt x="55293" y="71152"/>
                    <a:pt x="55602" y="71152"/>
                  </a:cubicBezTo>
                  <a:close/>
                  <a:moveTo>
                    <a:pt x="59329" y="71152"/>
                  </a:moveTo>
                  <a:cubicBezTo>
                    <a:pt x="59627" y="71152"/>
                    <a:pt x="59889" y="71414"/>
                    <a:pt x="59889" y="71723"/>
                  </a:cubicBezTo>
                  <a:cubicBezTo>
                    <a:pt x="59889" y="72021"/>
                    <a:pt x="59639" y="72283"/>
                    <a:pt x="59329" y="72283"/>
                  </a:cubicBezTo>
                  <a:cubicBezTo>
                    <a:pt x="59008" y="72283"/>
                    <a:pt x="58757" y="72033"/>
                    <a:pt x="58757" y="71723"/>
                  </a:cubicBezTo>
                  <a:cubicBezTo>
                    <a:pt x="58757" y="71414"/>
                    <a:pt x="59008" y="71152"/>
                    <a:pt x="59329" y="71152"/>
                  </a:cubicBezTo>
                  <a:close/>
                  <a:moveTo>
                    <a:pt x="63056" y="71152"/>
                  </a:moveTo>
                  <a:cubicBezTo>
                    <a:pt x="63353" y="71152"/>
                    <a:pt x="63627" y="71414"/>
                    <a:pt x="63627" y="71723"/>
                  </a:cubicBezTo>
                  <a:cubicBezTo>
                    <a:pt x="63627" y="72021"/>
                    <a:pt x="63377" y="72283"/>
                    <a:pt x="63056" y="72283"/>
                  </a:cubicBezTo>
                  <a:cubicBezTo>
                    <a:pt x="62746" y="72283"/>
                    <a:pt x="62496" y="72033"/>
                    <a:pt x="62496" y="71723"/>
                  </a:cubicBezTo>
                  <a:cubicBezTo>
                    <a:pt x="62496" y="71414"/>
                    <a:pt x="62746" y="71152"/>
                    <a:pt x="63056" y="71152"/>
                  </a:cubicBezTo>
                  <a:close/>
                  <a:moveTo>
                    <a:pt x="66782" y="71152"/>
                  </a:moveTo>
                  <a:cubicBezTo>
                    <a:pt x="67080" y="71152"/>
                    <a:pt x="67342" y="71414"/>
                    <a:pt x="67342" y="71723"/>
                  </a:cubicBezTo>
                  <a:cubicBezTo>
                    <a:pt x="67342" y="72021"/>
                    <a:pt x="67092" y="72283"/>
                    <a:pt x="66782" y="72283"/>
                  </a:cubicBezTo>
                  <a:cubicBezTo>
                    <a:pt x="66473" y="72283"/>
                    <a:pt x="66211" y="72033"/>
                    <a:pt x="66211" y="71723"/>
                  </a:cubicBezTo>
                  <a:cubicBezTo>
                    <a:pt x="66211" y="71414"/>
                    <a:pt x="66473" y="71152"/>
                    <a:pt x="66782" y="71152"/>
                  </a:cubicBezTo>
                  <a:close/>
                  <a:moveTo>
                    <a:pt x="70509" y="71152"/>
                  </a:moveTo>
                  <a:cubicBezTo>
                    <a:pt x="70807" y="71152"/>
                    <a:pt x="71080" y="71414"/>
                    <a:pt x="71080" y="71723"/>
                  </a:cubicBezTo>
                  <a:cubicBezTo>
                    <a:pt x="71080" y="72021"/>
                    <a:pt x="70830" y="72283"/>
                    <a:pt x="70509" y="72283"/>
                  </a:cubicBezTo>
                  <a:cubicBezTo>
                    <a:pt x="70199" y="72283"/>
                    <a:pt x="69949" y="72033"/>
                    <a:pt x="69949" y="71723"/>
                  </a:cubicBezTo>
                  <a:cubicBezTo>
                    <a:pt x="69949" y="71414"/>
                    <a:pt x="70199" y="71152"/>
                    <a:pt x="70509" y="71152"/>
                  </a:cubicBezTo>
                  <a:close/>
                  <a:moveTo>
                    <a:pt x="74236" y="71152"/>
                  </a:moveTo>
                  <a:cubicBezTo>
                    <a:pt x="74533" y="71152"/>
                    <a:pt x="74795" y="71414"/>
                    <a:pt x="74795" y="71723"/>
                  </a:cubicBezTo>
                  <a:cubicBezTo>
                    <a:pt x="74795" y="72021"/>
                    <a:pt x="74545" y="72283"/>
                    <a:pt x="74236" y="72283"/>
                  </a:cubicBezTo>
                  <a:cubicBezTo>
                    <a:pt x="73938" y="72283"/>
                    <a:pt x="73676" y="72033"/>
                    <a:pt x="73676" y="71723"/>
                  </a:cubicBezTo>
                  <a:cubicBezTo>
                    <a:pt x="73676" y="71414"/>
                    <a:pt x="73926" y="71152"/>
                    <a:pt x="74236" y="71152"/>
                  </a:cubicBezTo>
                  <a:close/>
                  <a:moveTo>
                    <a:pt x="77855" y="71152"/>
                  </a:moveTo>
                  <a:cubicBezTo>
                    <a:pt x="78153" y="71152"/>
                    <a:pt x="78415" y="71414"/>
                    <a:pt x="78415" y="71723"/>
                  </a:cubicBezTo>
                  <a:cubicBezTo>
                    <a:pt x="78415" y="72021"/>
                    <a:pt x="78165" y="72283"/>
                    <a:pt x="77855" y="72283"/>
                  </a:cubicBezTo>
                  <a:cubicBezTo>
                    <a:pt x="77546" y="72283"/>
                    <a:pt x="77284" y="72033"/>
                    <a:pt x="77284" y="71723"/>
                  </a:cubicBezTo>
                  <a:cubicBezTo>
                    <a:pt x="77284" y="71414"/>
                    <a:pt x="77546" y="71152"/>
                    <a:pt x="77855" y="71152"/>
                  </a:cubicBezTo>
                  <a:close/>
                  <a:moveTo>
                    <a:pt x="81570" y="71152"/>
                  </a:moveTo>
                  <a:cubicBezTo>
                    <a:pt x="81868" y="71152"/>
                    <a:pt x="82141" y="71414"/>
                    <a:pt x="82141" y="71723"/>
                  </a:cubicBezTo>
                  <a:cubicBezTo>
                    <a:pt x="82141" y="72021"/>
                    <a:pt x="81879" y="72283"/>
                    <a:pt x="81570" y="72283"/>
                  </a:cubicBezTo>
                  <a:cubicBezTo>
                    <a:pt x="81260" y="72283"/>
                    <a:pt x="81010" y="72033"/>
                    <a:pt x="81010" y="71723"/>
                  </a:cubicBezTo>
                  <a:cubicBezTo>
                    <a:pt x="81010" y="71414"/>
                    <a:pt x="81260" y="71152"/>
                    <a:pt x="81570" y="71152"/>
                  </a:cubicBezTo>
                  <a:close/>
                  <a:moveTo>
                    <a:pt x="85308" y="71152"/>
                  </a:moveTo>
                  <a:cubicBezTo>
                    <a:pt x="85606" y="71152"/>
                    <a:pt x="85880" y="71414"/>
                    <a:pt x="85880" y="71723"/>
                  </a:cubicBezTo>
                  <a:cubicBezTo>
                    <a:pt x="85880" y="72021"/>
                    <a:pt x="85618" y="72283"/>
                    <a:pt x="85308" y="72283"/>
                  </a:cubicBezTo>
                  <a:cubicBezTo>
                    <a:pt x="84999" y="72283"/>
                    <a:pt x="84749" y="72033"/>
                    <a:pt x="84749" y="71723"/>
                  </a:cubicBezTo>
                  <a:cubicBezTo>
                    <a:pt x="84749" y="71414"/>
                    <a:pt x="84999" y="71152"/>
                    <a:pt x="85308" y="71152"/>
                  </a:cubicBezTo>
                  <a:close/>
                  <a:moveTo>
                    <a:pt x="89035" y="71152"/>
                  </a:moveTo>
                  <a:cubicBezTo>
                    <a:pt x="89333" y="71152"/>
                    <a:pt x="89595" y="71414"/>
                    <a:pt x="89595" y="71723"/>
                  </a:cubicBezTo>
                  <a:cubicBezTo>
                    <a:pt x="89595" y="72021"/>
                    <a:pt x="89345" y="72283"/>
                    <a:pt x="89035" y="72283"/>
                  </a:cubicBezTo>
                  <a:cubicBezTo>
                    <a:pt x="88714" y="72283"/>
                    <a:pt x="88464" y="72033"/>
                    <a:pt x="88464" y="71723"/>
                  </a:cubicBezTo>
                  <a:cubicBezTo>
                    <a:pt x="88464" y="71414"/>
                    <a:pt x="88714" y="71152"/>
                    <a:pt x="89035" y="71152"/>
                  </a:cubicBezTo>
                  <a:close/>
                  <a:moveTo>
                    <a:pt x="92762" y="71152"/>
                  </a:moveTo>
                  <a:cubicBezTo>
                    <a:pt x="93059" y="71152"/>
                    <a:pt x="93333" y="71414"/>
                    <a:pt x="93333" y="71723"/>
                  </a:cubicBezTo>
                  <a:cubicBezTo>
                    <a:pt x="93333" y="72021"/>
                    <a:pt x="93071" y="72283"/>
                    <a:pt x="92762" y="72283"/>
                  </a:cubicBezTo>
                  <a:cubicBezTo>
                    <a:pt x="92452" y="72283"/>
                    <a:pt x="92202" y="72033"/>
                    <a:pt x="92202" y="71723"/>
                  </a:cubicBezTo>
                  <a:cubicBezTo>
                    <a:pt x="92202" y="71414"/>
                    <a:pt x="92452" y="71152"/>
                    <a:pt x="92762" y="71152"/>
                  </a:cubicBezTo>
                  <a:close/>
                  <a:moveTo>
                    <a:pt x="96488" y="71152"/>
                  </a:moveTo>
                  <a:cubicBezTo>
                    <a:pt x="96786" y="71152"/>
                    <a:pt x="97048" y="71414"/>
                    <a:pt x="97048" y="71723"/>
                  </a:cubicBezTo>
                  <a:cubicBezTo>
                    <a:pt x="97048" y="72021"/>
                    <a:pt x="96798" y="72283"/>
                    <a:pt x="96488" y="72283"/>
                  </a:cubicBezTo>
                  <a:cubicBezTo>
                    <a:pt x="96191" y="72283"/>
                    <a:pt x="95917" y="72033"/>
                    <a:pt x="95917" y="71723"/>
                  </a:cubicBezTo>
                  <a:cubicBezTo>
                    <a:pt x="95917" y="71414"/>
                    <a:pt x="96179" y="71152"/>
                    <a:pt x="96488" y="71152"/>
                  </a:cubicBezTo>
                  <a:close/>
                  <a:moveTo>
                    <a:pt x="100203" y="71152"/>
                  </a:moveTo>
                  <a:cubicBezTo>
                    <a:pt x="100501" y="71152"/>
                    <a:pt x="100775" y="71414"/>
                    <a:pt x="100775" y="71723"/>
                  </a:cubicBezTo>
                  <a:cubicBezTo>
                    <a:pt x="100775" y="72021"/>
                    <a:pt x="100513" y="72283"/>
                    <a:pt x="100203" y="72283"/>
                  </a:cubicBezTo>
                  <a:cubicBezTo>
                    <a:pt x="99905" y="72283"/>
                    <a:pt x="99644" y="72033"/>
                    <a:pt x="99644" y="71723"/>
                  </a:cubicBezTo>
                  <a:cubicBezTo>
                    <a:pt x="99644" y="71414"/>
                    <a:pt x="99894" y="71152"/>
                    <a:pt x="100203" y="71152"/>
                  </a:cubicBezTo>
                  <a:close/>
                  <a:moveTo>
                    <a:pt x="103942" y="71152"/>
                  </a:moveTo>
                  <a:cubicBezTo>
                    <a:pt x="104239" y="71152"/>
                    <a:pt x="104513" y="71414"/>
                    <a:pt x="104513" y="71723"/>
                  </a:cubicBezTo>
                  <a:cubicBezTo>
                    <a:pt x="104513" y="72021"/>
                    <a:pt x="104251" y="72283"/>
                    <a:pt x="103942" y="72283"/>
                  </a:cubicBezTo>
                  <a:cubicBezTo>
                    <a:pt x="103644" y="72283"/>
                    <a:pt x="103382" y="72033"/>
                    <a:pt x="103382" y="71723"/>
                  </a:cubicBezTo>
                  <a:cubicBezTo>
                    <a:pt x="103382" y="71414"/>
                    <a:pt x="103632" y="71152"/>
                    <a:pt x="103942" y="71152"/>
                  </a:cubicBezTo>
                  <a:close/>
                  <a:moveTo>
                    <a:pt x="107668" y="71152"/>
                  </a:moveTo>
                  <a:cubicBezTo>
                    <a:pt x="107966" y="71152"/>
                    <a:pt x="108228" y="71414"/>
                    <a:pt x="108228" y="71723"/>
                  </a:cubicBezTo>
                  <a:cubicBezTo>
                    <a:pt x="108228" y="72021"/>
                    <a:pt x="107978" y="72283"/>
                    <a:pt x="107668" y="72283"/>
                  </a:cubicBezTo>
                  <a:cubicBezTo>
                    <a:pt x="107371" y="72283"/>
                    <a:pt x="107097" y="72033"/>
                    <a:pt x="107097" y="71723"/>
                  </a:cubicBezTo>
                  <a:cubicBezTo>
                    <a:pt x="107097" y="71414"/>
                    <a:pt x="107347" y="71152"/>
                    <a:pt x="107668" y="71152"/>
                  </a:cubicBezTo>
                  <a:close/>
                  <a:moveTo>
                    <a:pt x="111395" y="71152"/>
                  </a:moveTo>
                  <a:cubicBezTo>
                    <a:pt x="111693" y="71152"/>
                    <a:pt x="111967" y="71414"/>
                    <a:pt x="111967" y="71723"/>
                  </a:cubicBezTo>
                  <a:cubicBezTo>
                    <a:pt x="111967" y="72021"/>
                    <a:pt x="111705" y="72283"/>
                    <a:pt x="111395" y="72283"/>
                  </a:cubicBezTo>
                  <a:cubicBezTo>
                    <a:pt x="111085" y="72283"/>
                    <a:pt x="110835" y="72033"/>
                    <a:pt x="110835" y="71723"/>
                  </a:cubicBezTo>
                  <a:cubicBezTo>
                    <a:pt x="110835" y="71414"/>
                    <a:pt x="111085" y="71152"/>
                    <a:pt x="111395" y="71152"/>
                  </a:cubicBezTo>
                  <a:close/>
                  <a:moveTo>
                    <a:pt x="115122" y="71152"/>
                  </a:moveTo>
                  <a:cubicBezTo>
                    <a:pt x="115419" y="71152"/>
                    <a:pt x="115681" y="71414"/>
                    <a:pt x="115681" y="71723"/>
                  </a:cubicBezTo>
                  <a:cubicBezTo>
                    <a:pt x="115681" y="72021"/>
                    <a:pt x="115431" y="72283"/>
                    <a:pt x="115122" y="72283"/>
                  </a:cubicBezTo>
                  <a:cubicBezTo>
                    <a:pt x="114812" y="72283"/>
                    <a:pt x="114550" y="72033"/>
                    <a:pt x="114550" y="71723"/>
                  </a:cubicBezTo>
                  <a:cubicBezTo>
                    <a:pt x="114550" y="71414"/>
                    <a:pt x="114812" y="71152"/>
                    <a:pt x="115122" y="71152"/>
                  </a:cubicBezTo>
                  <a:close/>
                  <a:moveTo>
                    <a:pt x="118860" y="71152"/>
                  </a:moveTo>
                  <a:cubicBezTo>
                    <a:pt x="119158" y="71152"/>
                    <a:pt x="119420" y="71414"/>
                    <a:pt x="119420" y="71723"/>
                  </a:cubicBezTo>
                  <a:cubicBezTo>
                    <a:pt x="119420" y="72021"/>
                    <a:pt x="119170" y="72283"/>
                    <a:pt x="118860" y="72283"/>
                  </a:cubicBezTo>
                  <a:cubicBezTo>
                    <a:pt x="118539" y="72283"/>
                    <a:pt x="118289" y="72033"/>
                    <a:pt x="118289" y="71723"/>
                  </a:cubicBezTo>
                  <a:cubicBezTo>
                    <a:pt x="118289" y="71414"/>
                    <a:pt x="118539" y="71152"/>
                    <a:pt x="118860" y="71152"/>
                  </a:cubicBezTo>
                  <a:close/>
                  <a:moveTo>
                    <a:pt x="122575" y="71152"/>
                  </a:moveTo>
                  <a:cubicBezTo>
                    <a:pt x="122873" y="71152"/>
                    <a:pt x="123146" y="71414"/>
                    <a:pt x="123146" y="71723"/>
                  </a:cubicBezTo>
                  <a:cubicBezTo>
                    <a:pt x="123146" y="72021"/>
                    <a:pt x="122885" y="72283"/>
                    <a:pt x="122575" y="72283"/>
                  </a:cubicBezTo>
                  <a:cubicBezTo>
                    <a:pt x="122265" y="72283"/>
                    <a:pt x="122015" y="72033"/>
                    <a:pt x="122015" y="71723"/>
                  </a:cubicBezTo>
                  <a:cubicBezTo>
                    <a:pt x="122027" y="71414"/>
                    <a:pt x="122277" y="71152"/>
                    <a:pt x="122575" y="71152"/>
                  </a:cubicBezTo>
                  <a:close/>
                  <a:moveTo>
                    <a:pt x="126314" y="71152"/>
                  </a:moveTo>
                  <a:cubicBezTo>
                    <a:pt x="126611" y="71152"/>
                    <a:pt x="126873" y="71414"/>
                    <a:pt x="126873" y="71723"/>
                  </a:cubicBezTo>
                  <a:cubicBezTo>
                    <a:pt x="126873" y="72021"/>
                    <a:pt x="126623" y="72283"/>
                    <a:pt x="126314" y="72283"/>
                  </a:cubicBezTo>
                  <a:cubicBezTo>
                    <a:pt x="126004" y="72283"/>
                    <a:pt x="125742" y="72033"/>
                    <a:pt x="125742" y="71723"/>
                  </a:cubicBezTo>
                  <a:cubicBezTo>
                    <a:pt x="125742" y="71414"/>
                    <a:pt x="126004" y="71152"/>
                    <a:pt x="126314" y="71152"/>
                  </a:cubicBezTo>
                  <a:close/>
                  <a:moveTo>
                    <a:pt x="130028" y="71152"/>
                  </a:moveTo>
                  <a:cubicBezTo>
                    <a:pt x="130326" y="71152"/>
                    <a:pt x="130600" y="71414"/>
                    <a:pt x="130600" y="71723"/>
                  </a:cubicBezTo>
                  <a:cubicBezTo>
                    <a:pt x="130600" y="72021"/>
                    <a:pt x="130350" y="72283"/>
                    <a:pt x="130028" y="72283"/>
                  </a:cubicBezTo>
                  <a:cubicBezTo>
                    <a:pt x="129731" y="72283"/>
                    <a:pt x="129469" y="72033"/>
                    <a:pt x="129469" y="71723"/>
                  </a:cubicBezTo>
                  <a:cubicBezTo>
                    <a:pt x="129469" y="71414"/>
                    <a:pt x="129719" y="71152"/>
                    <a:pt x="130028" y="71152"/>
                  </a:cubicBezTo>
                  <a:close/>
                  <a:moveTo>
                    <a:pt x="133767" y="71152"/>
                  </a:moveTo>
                  <a:cubicBezTo>
                    <a:pt x="134065" y="71152"/>
                    <a:pt x="134326" y="71414"/>
                    <a:pt x="134326" y="71723"/>
                  </a:cubicBezTo>
                  <a:cubicBezTo>
                    <a:pt x="134326" y="72021"/>
                    <a:pt x="134076" y="72283"/>
                    <a:pt x="133767" y="72283"/>
                  </a:cubicBezTo>
                  <a:cubicBezTo>
                    <a:pt x="133469" y="72283"/>
                    <a:pt x="133207" y="72033"/>
                    <a:pt x="133207" y="71723"/>
                  </a:cubicBezTo>
                  <a:cubicBezTo>
                    <a:pt x="133207" y="71414"/>
                    <a:pt x="133457" y="71152"/>
                    <a:pt x="133767" y="71152"/>
                  </a:cubicBezTo>
                  <a:close/>
                  <a:moveTo>
                    <a:pt x="137494" y="71152"/>
                  </a:moveTo>
                  <a:cubicBezTo>
                    <a:pt x="137791" y="71152"/>
                    <a:pt x="138053" y="71414"/>
                    <a:pt x="138053" y="71723"/>
                  </a:cubicBezTo>
                  <a:cubicBezTo>
                    <a:pt x="138053" y="72021"/>
                    <a:pt x="137803" y="72283"/>
                    <a:pt x="137494" y="72283"/>
                  </a:cubicBezTo>
                  <a:cubicBezTo>
                    <a:pt x="137196" y="72283"/>
                    <a:pt x="136922" y="72033"/>
                    <a:pt x="136922" y="71723"/>
                  </a:cubicBezTo>
                  <a:cubicBezTo>
                    <a:pt x="136934" y="71414"/>
                    <a:pt x="137172" y="71152"/>
                    <a:pt x="137494" y="71152"/>
                  </a:cubicBezTo>
                  <a:close/>
                  <a:moveTo>
                    <a:pt x="141220" y="71152"/>
                  </a:moveTo>
                  <a:cubicBezTo>
                    <a:pt x="141518" y="71152"/>
                    <a:pt x="141792" y="71414"/>
                    <a:pt x="141792" y="71723"/>
                  </a:cubicBezTo>
                  <a:cubicBezTo>
                    <a:pt x="141792" y="72021"/>
                    <a:pt x="141530" y="72283"/>
                    <a:pt x="141220" y="72283"/>
                  </a:cubicBezTo>
                  <a:cubicBezTo>
                    <a:pt x="140911" y="72283"/>
                    <a:pt x="140661" y="72033"/>
                    <a:pt x="140661" y="71723"/>
                  </a:cubicBezTo>
                  <a:cubicBezTo>
                    <a:pt x="140661" y="71414"/>
                    <a:pt x="140911" y="71152"/>
                    <a:pt x="141220" y="71152"/>
                  </a:cubicBezTo>
                  <a:close/>
                  <a:moveTo>
                    <a:pt x="144947" y="71152"/>
                  </a:moveTo>
                  <a:cubicBezTo>
                    <a:pt x="145244" y="71152"/>
                    <a:pt x="145506" y="71414"/>
                    <a:pt x="145506" y="71723"/>
                  </a:cubicBezTo>
                  <a:cubicBezTo>
                    <a:pt x="145506" y="72021"/>
                    <a:pt x="145256" y="72283"/>
                    <a:pt x="144947" y="72283"/>
                  </a:cubicBezTo>
                  <a:cubicBezTo>
                    <a:pt x="144637" y="72283"/>
                    <a:pt x="144375" y="72033"/>
                    <a:pt x="144375" y="71723"/>
                  </a:cubicBezTo>
                  <a:cubicBezTo>
                    <a:pt x="144375" y="71414"/>
                    <a:pt x="144637" y="71152"/>
                    <a:pt x="144947" y="71152"/>
                  </a:cubicBezTo>
                  <a:close/>
                  <a:moveTo>
                    <a:pt x="148685" y="71152"/>
                  </a:moveTo>
                  <a:cubicBezTo>
                    <a:pt x="148983" y="71152"/>
                    <a:pt x="149245" y="71414"/>
                    <a:pt x="149245" y="71723"/>
                  </a:cubicBezTo>
                  <a:cubicBezTo>
                    <a:pt x="149245" y="72021"/>
                    <a:pt x="148995" y="72283"/>
                    <a:pt x="148685" y="72283"/>
                  </a:cubicBezTo>
                  <a:cubicBezTo>
                    <a:pt x="148364" y="72283"/>
                    <a:pt x="148114" y="72033"/>
                    <a:pt x="148114" y="71723"/>
                  </a:cubicBezTo>
                  <a:cubicBezTo>
                    <a:pt x="148114" y="71414"/>
                    <a:pt x="148364" y="71152"/>
                    <a:pt x="148685" y="71152"/>
                  </a:cubicBezTo>
                  <a:close/>
                  <a:moveTo>
                    <a:pt x="152400" y="71152"/>
                  </a:moveTo>
                  <a:cubicBezTo>
                    <a:pt x="152698" y="71152"/>
                    <a:pt x="152972" y="71414"/>
                    <a:pt x="152972" y="71723"/>
                  </a:cubicBezTo>
                  <a:cubicBezTo>
                    <a:pt x="152972" y="72021"/>
                    <a:pt x="152710" y="72283"/>
                    <a:pt x="152400" y="72283"/>
                  </a:cubicBezTo>
                  <a:cubicBezTo>
                    <a:pt x="152091" y="72283"/>
                    <a:pt x="151841" y="72033"/>
                    <a:pt x="151841" y="71723"/>
                  </a:cubicBezTo>
                  <a:cubicBezTo>
                    <a:pt x="151841" y="71414"/>
                    <a:pt x="152091" y="71152"/>
                    <a:pt x="152400" y="71152"/>
                  </a:cubicBezTo>
                  <a:close/>
                  <a:moveTo>
                    <a:pt x="156139" y="71152"/>
                  </a:moveTo>
                  <a:cubicBezTo>
                    <a:pt x="156436" y="71152"/>
                    <a:pt x="156698" y="71414"/>
                    <a:pt x="156698" y="71723"/>
                  </a:cubicBezTo>
                  <a:cubicBezTo>
                    <a:pt x="156698" y="72021"/>
                    <a:pt x="156448" y="72283"/>
                    <a:pt x="156139" y="72283"/>
                  </a:cubicBezTo>
                  <a:cubicBezTo>
                    <a:pt x="155829" y="72283"/>
                    <a:pt x="155567" y="72033"/>
                    <a:pt x="155567" y="71723"/>
                  </a:cubicBezTo>
                  <a:cubicBezTo>
                    <a:pt x="155567" y="71414"/>
                    <a:pt x="155829" y="71152"/>
                    <a:pt x="156139" y="71152"/>
                  </a:cubicBezTo>
                  <a:close/>
                  <a:moveTo>
                    <a:pt x="159853" y="71152"/>
                  </a:moveTo>
                  <a:cubicBezTo>
                    <a:pt x="160151" y="71152"/>
                    <a:pt x="160425" y="71414"/>
                    <a:pt x="160425" y="71723"/>
                  </a:cubicBezTo>
                  <a:cubicBezTo>
                    <a:pt x="160425" y="72021"/>
                    <a:pt x="160163" y="72283"/>
                    <a:pt x="159853" y="72283"/>
                  </a:cubicBezTo>
                  <a:cubicBezTo>
                    <a:pt x="159544" y="72283"/>
                    <a:pt x="159294" y="72033"/>
                    <a:pt x="159294" y="71723"/>
                  </a:cubicBezTo>
                  <a:cubicBezTo>
                    <a:pt x="159306" y="71414"/>
                    <a:pt x="159544" y="71152"/>
                    <a:pt x="159853" y="71152"/>
                  </a:cubicBezTo>
                  <a:close/>
                  <a:moveTo>
                    <a:pt x="0" y="0"/>
                  </a:moveTo>
                  <a:lnTo>
                    <a:pt x="0" y="631"/>
                  </a:lnTo>
                  <a:cubicBezTo>
                    <a:pt x="155" y="726"/>
                    <a:pt x="238" y="893"/>
                    <a:pt x="238" y="1084"/>
                  </a:cubicBezTo>
                  <a:cubicBezTo>
                    <a:pt x="238" y="1274"/>
                    <a:pt x="155" y="1441"/>
                    <a:pt x="0" y="1548"/>
                  </a:cubicBezTo>
                  <a:lnTo>
                    <a:pt x="0" y="4346"/>
                  </a:lnTo>
                  <a:cubicBezTo>
                    <a:pt x="155" y="4453"/>
                    <a:pt x="238" y="4608"/>
                    <a:pt x="238" y="4810"/>
                  </a:cubicBezTo>
                  <a:cubicBezTo>
                    <a:pt x="238" y="5001"/>
                    <a:pt x="155" y="5167"/>
                    <a:pt x="0" y="5263"/>
                  </a:cubicBezTo>
                  <a:lnTo>
                    <a:pt x="0" y="8084"/>
                  </a:lnTo>
                  <a:cubicBezTo>
                    <a:pt x="155" y="8180"/>
                    <a:pt x="238" y="8346"/>
                    <a:pt x="238" y="8537"/>
                  </a:cubicBezTo>
                  <a:cubicBezTo>
                    <a:pt x="238" y="8739"/>
                    <a:pt x="155" y="8894"/>
                    <a:pt x="0" y="9001"/>
                  </a:cubicBezTo>
                  <a:lnTo>
                    <a:pt x="0" y="11811"/>
                  </a:lnTo>
                  <a:cubicBezTo>
                    <a:pt x="155" y="11918"/>
                    <a:pt x="238" y="12085"/>
                    <a:pt x="238" y="12275"/>
                  </a:cubicBezTo>
                  <a:cubicBezTo>
                    <a:pt x="238" y="12466"/>
                    <a:pt x="155" y="12633"/>
                    <a:pt x="0" y="12740"/>
                  </a:cubicBezTo>
                  <a:lnTo>
                    <a:pt x="0" y="15550"/>
                  </a:lnTo>
                  <a:cubicBezTo>
                    <a:pt x="155" y="15657"/>
                    <a:pt x="238" y="15823"/>
                    <a:pt x="238" y="16014"/>
                  </a:cubicBezTo>
                  <a:cubicBezTo>
                    <a:pt x="238" y="16204"/>
                    <a:pt x="155" y="16371"/>
                    <a:pt x="0" y="16478"/>
                  </a:cubicBezTo>
                  <a:lnTo>
                    <a:pt x="0" y="19288"/>
                  </a:lnTo>
                  <a:cubicBezTo>
                    <a:pt x="155" y="19395"/>
                    <a:pt x="238" y="19550"/>
                    <a:pt x="238" y="19753"/>
                  </a:cubicBezTo>
                  <a:cubicBezTo>
                    <a:pt x="238" y="19943"/>
                    <a:pt x="155" y="20110"/>
                    <a:pt x="0" y="20205"/>
                  </a:cubicBezTo>
                  <a:lnTo>
                    <a:pt x="0" y="23027"/>
                  </a:lnTo>
                  <a:cubicBezTo>
                    <a:pt x="155" y="23122"/>
                    <a:pt x="238" y="23289"/>
                    <a:pt x="238" y="23479"/>
                  </a:cubicBezTo>
                  <a:cubicBezTo>
                    <a:pt x="238" y="23682"/>
                    <a:pt x="155" y="23836"/>
                    <a:pt x="0" y="23944"/>
                  </a:cubicBezTo>
                  <a:lnTo>
                    <a:pt x="0" y="26753"/>
                  </a:lnTo>
                  <a:cubicBezTo>
                    <a:pt x="155" y="26861"/>
                    <a:pt x="238" y="27027"/>
                    <a:pt x="238" y="27218"/>
                  </a:cubicBezTo>
                  <a:cubicBezTo>
                    <a:pt x="238" y="27408"/>
                    <a:pt x="155" y="27575"/>
                    <a:pt x="0" y="27682"/>
                  </a:cubicBezTo>
                  <a:lnTo>
                    <a:pt x="0" y="30492"/>
                  </a:lnTo>
                  <a:cubicBezTo>
                    <a:pt x="155" y="30599"/>
                    <a:pt x="238" y="30766"/>
                    <a:pt x="238" y="30956"/>
                  </a:cubicBezTo>
                  <a:cubicBezTo>
                    <a:pt x="238" y="31147"/>
                    <a:pt x="155" y="31313"/>
                    <a:pt x="0" y="31421"/>
                  </a:cubicBezTo>
                  <a:lnTo>
                    <a:pt x="0" y="34219"/>
                  </a:lnTo>
                  <a:cubicBezTo>
                    <a:pt x="155" y="34314"/>
                    <a:pt x="238" y="34481"/>
                    <a:pt x="238" y="34671"/>
                  </a:cubicBezTo>
                  <a:cubicBezTo>
                    <a:pt x="238" y="34873"/>
                    <a:pt x="155" y="35028"/>
                    <a:pt x="0" y="35135"/>
                  </a:cubicBezTo>
                  <a:lnTo>
                    <a:pt x="0" y="37945"/>
                  </a:lnTo>
                  <a:cubicBezTo>
                    <a:pt x="155" y="38052"/>
                    <a:pt x="238" y="38219"/>
                    <a:pt x="238" y="38410"/>
                  </a:cubicBezTo>
                  <a:cubicBezTo>
                    <a:pt x="238" y="38600"/>
                    <a:pt x="155" y="38767"/>
                    <a:pt x="0" y="38874"/>
                  </a:cubicBezTo>
                  <a:lnTo>
                    <a:pt x="0" y="41684"/>
                  </a:lnTo>
                  <a:cubicBezTo>
                    <a:pt x="155" y="41791"/>
                    <a:pt x="238" y="41958"/>
                    <a:pt x="238" y="42148"/>
                  </a:cubicBezTo>
                  <a:cubicBezTo>
                    <a:pt x="238" y="42339"/>
                    <a:pt x="155" y="42505"/>
                    <a:pt x="0" y="42612"/>
                  </a:cubicBezTo>
                  <a:lnTo>
                    <a:pt x="0" y="45422"/>
                  </a:lnTo>
                  <a:cubicBezTo>
                    <a:pt x="155" y="45529"/>
                    <a:pt x="238" y="45684"/>
                    <a:pt x="238" y="45887"/>
                  </a:cubicBezTo>
                  <a:cubicBezTo>
                    <a:pt x="238" y="46077"/>
                    <a:pt x="155" y="46244"/>
                    <a:pt x="0" y="46339"/>
                  </a:cubicBezTo>
                  <a:lnTo>
                    <a:pt x="0" y="49161"/>
                  </a:lnTo>
                  <a:cubicBezTo>
                    <a:pt x="155" y="49256"/>
                    <a:pt x="238" y="49423"/>
                    <a:pt x="238" y="49613"/>
                  </a:cubicBezTo>
                  <a:cubicBezTo>
                    <a:pt x="238" y="49816"/>
                    <a:pt x="155" y="49971"/>
                    <a:pt x="0" y="50078"/>
                  </a:cubicBezTo>
                  <a:lnTo>
                    <a:pt x="0" y="52888"/>
                  </a:lnTo>
                  <a:cubicBezTo>
                    <a:pt x="155" y="52995"/>
                    <a:pt x="238" y="53161"/>
                    <a:pt x="238" y="53352"/>
                  </a:cubicBezTo>
                  <a:cubicBezTo>
                    <a:pt x="238" y="53542"/>
                    <a:pt x="155" y="53709"/>
                    <a:pt x="0" y="53816"/>
                  </a:cubicBezTo>
                  <a:lnTo>
                    <a:pt x="0" y="56626"/>
                  </a:lnTo>
                  <a:cubicBezTo>
                    <a:pt x="155" y="56733"/>
                    <a:pt x="238" y="56900"/>
                    <a:pt x="238" y="57090"/>
                  </a:cubicBezTo>
                  <a:cubicBezTo>
                    <a:pt x="238" y="57281"/>
                    <a:pt x="155" y="57448"/>
                    <a:pt x="0" y="57555"/>
                  </a:cubicBezTo>
                  <a:lnTo>
                    <a:pt x="0" y="60365"/>
                  </a:lnTo>
                  <a:cubicBezTo>
                    <a:pt x="155" y="60472"/>
                    <a:pt x="238" y="60627"/>
                    <a:pt x="238" y="60829"/>
                  </a:cubicBezTo>
                  <a:cubicBezTo>
                    <a:pt x="238" y="61019"/>
                    <a:pt x="155" y="61186"/>
                    <a:pt x="0" y="61281"/>
                  </a:cubicBezTo>
                  <a:lnTo>
                    <a:pt x="0" y="63901"/>
                  </a:lnTo>
                  <a:cubicBezTo>
                    <a:pt x="155" y="64008"/>
                    <a:pt x="238" y="64175"/>
                    <a:pt x="238" y="64365"/>
                  </a:cubicBezTo>
                  <a:cubicBezTo>
                    <a:pt x="238" y="64556"/>
                    <a:pt x="155" y="64722"/>
                    <a:pt x="0" y="64829"/>
                  </a:cubicBezTo>
                  <a:lnTo>
                    <a:pt x="0" y="67639"/>
                  </a:lnTo>
                  <a:cubicBezTo>
                    <a:pt x="155" y="67747"/>
                    <a:pt x="238" y="67913"/>
                    <a:pt x="238" y="68104"/>
                  </a:cubicBezTo>
                  <a:cubicBezTo>
                    <a:pt x="238" y="68294"/>
                    <a:pt x="155" y="68461"/>
                    <a:pt x="0" y="68568"/>
                  </a:cubicBezTo>
                  <a:lnTo>
                    <a:pt x="0" y="71378"/>
                  </a:lnTo>
                  <a:cubicBezTo>
                    <a:pt x="155" y="71485"/>
                    <a:pt x="238" y="71640"/>
                    <a:pt x="238" y="71842"/>
                  </a:cubicBezTo>
                  <a:cubicBezTo>
                    <a:pt x="238" y="72033"/>
                    <a:pt x="155" y="72199"/>
                    <a:pt x="0" y="72295"/>
                  </a:cubicBezTo>
                  <a:lnTo>
                    <a:pt x="0" y="73057"/>
                  </a:lnTo>
                  <a:lnTo>
                    <a:pt x="163116" y="73057"/>
                  </a:lnTo>
                  <a:lnTo>
                    <a:pt x="161937" y="70497"/>
                  </a:lnTo>
                  <a:cubicBezTo>
                    <a:pt x="161866" y="70533"/>
                    <a:pt x="161806" y="70544"/>
                    <a:pt x="161711" y="70544"/>
                  </a:cubicBezTo>
                  <a:cubicBezTo>
                    <a:pt x="161413" y="70544"/>
                    <a:pt x="161151" y="70294"/>
                    <a:pt x="161151" y="69973"/>
                  </a:cubicBezTo>
                  <a:cubicBezTo>
                    <a:pt x="161151" y="69759"/>
                    <a:pt x="161270" y="69580"/>
                    <a:pt x="161461" y="69485"/>
                  </a:cubicBezTo>
                  <a:lnTo>
                    <a:pt x="158413" y="62877"/>
                  </a:lnTo>
                  <a:cubicBezTo>
                    <a:pt x="158306" y="62996"/>
                    <a:pt x="158163" y="63091"/>
                    <a:pt x="157984" y="63091"/>
                  </a:cubicBezTo>
                  <a:cubicBezTo>
                    <a:pt x="157663" y="63091"/>
                    <a:pt x="157413" y="62829"/>
                    <a:pt x="157413" y="62520"/>
                  </a:cubicBezTo>
                  <a:cubicBezTo>
                    <a:pt x="157413" y="62210"/>
                    <a:pt x="157663" y="61960"/>
                    <a:pt x="157984" y="61960"/>
                  </a:cubicBezTo>
                  <a:lnTo>
                    <a:pt x="157996" y="61960"/>
                  </a:lnTo>
                  <a:lnTo>
                    <a:pt x="156020" y="57674"/>
                  </a:lnTo>
                  <a:cubicBezTo>
                    <a:pt x="155746" y="57626"/>
                    <a:pt x="155555" y="57388"/>
                    <a:pt x="155555" y="57114"/>
                  </a:cubicBezTo>
                  <a:cubicBezTo>
                    <a:pt x="155555" y="57019"/>
                    <a:pt x="155579" y="56924"/>
                    <a:pt x="155627" y="56840"/>
                  </a:cubicBezTo>
                  <a:lnTo>
                    <a:pt x="154828" y="55103"/>
                  </a:lnTo>
                  <a:lnTo>
                    <a:pt x="154828" y="55103"/>
                  </a:lnTo>
                  <a:cubicBezTo>
                    <a:pt x="154829" y="55114"/>
                    <a:pt x="154829" y="55126"/>
                    <a:pt x="154829" y="55138"/>
                  </a:cubicBezTo>
                  <a:cubicBezTo>
                    <a:pt x="154829" y="55435"/>
                    <a:pt x="154567" y="55709"/>
                    <a:pt x="154258" y="55709"/>
                  </a:cubicBezTo>
                  <a:cubicBezTo>
                    <a:pt x="153948" y="55709"/>
                    <a:pt x="153698" y="55459"/>
                    <a:pt x="153698" y="55138"/>
                  </a:cubicBezTo>
                  <a:cubicBezTo>
                    <a:pt x="153698" y="54828"/>
                    <a:pt x="153948" y="54578"/>
                    <a:pt x="154258" y="54578"/>
                  </a:cubicBezTo>
                  <a:cubicBezTo>
                    <a:pt x="154413" y="54578"/>
                    <a:pt x="154561" y="54646"/>
                    <a:pt x="154668" y="54755"/>
                  </a:cubicBezTo>
                  <a:lnTo>
                    <a:pt x="154668" y="54755"/>
                  </a:lnTo>
                  <a:lnTo>
                    <a:pt x="152567" y="50185"/>
                  </a:lnTo>
                  <a:cubicBezTo>
                    <a:pt x="152507" y="50197"/>
                    <a:pt x="152448" y="50209"/>
                    <a:pt x="152388" y="50209"/>
                  </a:cubicBezTo>
                  <a:cubicBezTo>
                    <a:pt x="152079" y="50209"/>
                    <a:pt x="151817" y="49959"/>
                    <a:pt x="151817" y="49649"/>
                  </a:cubicBezTo>
                  <a:cubicBezTo>
                    <a:pt x="151817" y="49435"/>
                    <a:pt x="151924" y="49256"/>
                    <a:pt x="152102" y="49173"/>
                  </a:cubicBezTo>
                  <a:lnTo>
                    <a:pt x="149066" y="42577"/>
                  </a:lnTo>
                  <a:cubicBezTo>
                    <a:pt x="148959" y="42684"/>
                    <a:pt x="148828" y="42755"/>
                    <a:pt x="148662" y="42755"/>
                  </a:cubicBezTo>
                  <a:cubicBezTo>
                    <a:pt x="148352" y="42755"/>
                    <a:pt x="148102" y="42505"/>
                    <a:pt x="148102" y="42196"/>
                  </a:cubicBezTo>
                  <a:cubicBezTo>
                    <a:pt x="148102" y="41898"/>
                    <a:pt x="148340" y="41660"/>
                    <a:pt x="148638" y="41636"/>
                  </a:cubicBezTo>
                  <a:lnTo>
                    <a:pt x="146530" y="37100"/>
                  </a:lnTo>
                  <a:cubicBezTo>
                    <a:pt x="146352" y="37017"/>
                    <a:pt x="146221" y="36814"/>
                    <a:pt x="146221" y="36612"/>
                  </a:cubicBezTo>
                  <a:cubicBezTo>
                    <a:pt x="146221" y="36564"/>
                    <a:pt x="146221" y="36516"/>
                    <a:pt x="146233" y="36481"/>
                  </a:cubicBezTo>
                  <a:lnTo>
                    <a:pt x="145459" y="34814"/>
                  </a:lnTo>
                  <a:cubicBezTo>
                    <a:pt x="145435" y="35088"/>
                    <a:pt x="145197" y="35302"/>
                    <a:pt x="144911" y="35302"/>
                  </a:cubicBezTo>
                  <a:cubicBezTo>
                    <a:pt x="144602" y="35302"/>
                    <a:pt x="144352" y="35052"/>
                    <a:pt x="144352" y="34731"/>
                  </a:cubicBezTo>
                  <a:cubicBezTo>
                    <a:pt x="144352" y="34421"/>
                    <a:pt x="144602" y="34171"/>
                    <a:pt x="144911" y="34171"/>
                  </a:cubicBezTo>
                  <a:cubicBezTo>
                    <a:pt x="145030" y="34171"/>
                    <a:pt x="145137" y="34195"/>
                    <a:pt x="145221" y="34254"/>
                  </a:cubicBezTo>
                  <a:lnTo>
                    <a:pt x="143125" y="29694"/>
                  </a:lnTo>
                  <a:lnTo>
                    <a:pt x="143054" y="29694"/>
                  </a:lnTo>
                  <a:cubicBezTo>
                    <a:pt x="142744" y="29694"/>
                    <a:pt x="142482" y="29432"/>
                    <a:pt x="142482" y="29123"/>
                  </a:cubicBezTo>
                  <a:cubicBezTo>
                    <a:pt x="142482" y="28956"/>
                    <a:pt x="142566" y="28813"/>
                    <a:pt x="142661" y="28706"/>
                  </a:cubicBezTo>
                  <a:lnTo>
                    <a:pt x="139637" y="22110"/>
                  </a:lnTo>
                  <a:cubicBezTo>
                    <a:pt x="139541" y="22169"/>
                    <a:pt x="139434" y="22217"/>
                    <a:pt x="139315" y="22217"/>
                  </a:cubicBezTo>
                  <a:cubicBezTo>
                    <a:pt x="139018" y="22217"/>
                    <a:pt x="138756" y="21967"/>
                    <a:pt x="138756" y="21658"/>
                  </a:cubicBezTo>
                  <a:cubicBezTo>
                    <a:pt x="138756" y="21396"/>
                    <a:pt x="138934" y="21181"/>
                    <a:pt x="139172" y="21122"/>
                  </a:cubicBezTo>
                  <a:lnTo>
                    <a:pt x="136982" y="16383"/>
                  </a:lnTo>
                  <a:cubicBezTo>
                    <a:pt x="136946" y="16335"/>
                    <a:pt x="136922" y="16276"/>
                    <a:pt x="136910" y="16216"/>
                  </a:cubicBezTo>
                  <a:lnTo>
                    <a:pt x="136089" y="14430"/>
                  </a:lnTo>
                  <a:cubicBezTo>
                    <a:pt x="135993" y="14633"/>
                    <a:pt x="135803" y="14764"/>
                    <a:pt x="135577" y="14764"/>
                  </a:cubicBezTo>
                  <a:cubicBezTo>
                    <a:pt x="135267" y="14764"/>
                    <a:pt x="135017" y="14514"/>
                    <a:pt x="135017" y="14192"/>
                  </a:cubicBezTo>
                  <a:cubicBezTo>
                    <a:pt x="135017" y="13883"/>
                    <a:pt x="135267" y="13633"/>
                    <a:pt x="135577" y="13633"/>
                  </a:cubicBezTo>
                  <a:cubicBezTo>
                    <a:pt x="135636" y="13633"/>
                    <a:pt x="135684" y="13645"/>
                    <a:pt x="135731" y="13657"/>
                  </a:cubicBezTo>
                  <a:lnTo>
                    <a:pt x="133660" y="9156"/>
                  </a:lnTo>
                  <a:cubicBezTo>
                    <a:pt x="133386" y="9120"/>
                    <a:pt x="133160" y="8882"/>
                    <a:pt x="133160" y="8596"/>
                  </a:cubicBezTo>
                  <a:cubicBezTo>
                    <a:pt x="133160" y="8477"/>
                    <a:pt x="133183" y="8382"/>
                    <a:pt x="133267" y="8287"/>
                  </a:cubicBezTo>
                  <a:lnTo>
                    <a:pt x="130207" y="1667"/>
                  </a:lnTo>
                  <a:cubicBezTo>
                    <a:pt x="130135" y="1691"/>
                    <a:pt x="130064" y="1715"/>
                    <a:pt x="129993" y="1715"/>
                  </a:cubicBezTo>
                  <a:cubicBezTo>
                    <a:pt x="129695" y="1715"/>
                    <a:pt x="129421" y="1453"/>
                    <a:pt x="129421" y="1143"/>
                  </a:cubicBezTo>
                  <a:cubicBezTo>
                    <a:pt x="129421" y="917"/>
                    <a:pt x="129552" y="738"/>
                    <a:pt x="129731" y="643"/>
                  </a:cubicBezTo>
                  <a:lnTo>
                    <a:pt x="12943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1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20895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208952" y="1925382"/>
              <a:ext cx="15977" cy="28243"/>
            </a:xfrm>
            <a:custGeom>
              <a:avLst/>
              <a:gdLst/>
              <a:ahLst/>
              <a:cxnLst/>
              <a:rect l="l" t="t" r="r" b="b"/>
              <a:pathLst>
                <a:path w="465" h="822" extrusionOk="0">
                  <a:moveTo>
                    <a:pt x="84" y="0"/>
                  </a:moveTo>
                  <a:cubicBezTo>
                    <a:pt x="36" y="84"/>
                    <a:pt x="0" y="179"/>
                    <a:pt x="0" y="286"/>
                  </a:cubicBezTo>
                  <a:cubicBezTo>
                    <a:pt x="0" y="548"/>
                    <a:pt x="191" y="774"/>
                    <a:pt x="465" y="82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5284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52840" y="1403365"/>
              <a:ext cx="33191" cy="38104"/>
            </a:xfrm>
            <a:custGeom>
              <a:avLst/>
              <a:gdLst/>
              <a:ahLst/>
              <a:cxnLst/>
              <a:rect l="l" t="t" r="r" b="b"/>
              <a:pathLst>
                <a:path w="966" h="1109" extrusionOk="0">
                  <a:moveTo>
                    <a:pt x="537" y="1"/>
                  </a:moveTo>
                  <a:cubicBezTo>
                    <a:pt x="239" y="13"/>
                    <a:pt x="1" y="263"/>
                    <a:pt x="1" y="549"/>
                  </a:cubicBezTo>
                  <a:cubicBezTo>
                    <a:pt x="1" y="858"/>
                    <a:pt x="251" y="1108"/>
                    <a:pt x="572" y="1108"/>
                  </a:cubicBezTo>
                  <a:cubicBezTo>
                    <a:pt x="727" y="1108"/>
                    <a:pt x="870" y="1037"/>
                    <a:pt x="965" y="930"/>
                  </a:cubicBezTo>
                  <a:lnTo>
                    <a:pt x="537" y="1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016679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5284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8089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5284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81309" y="1661917"/>
              <a:ext cx="25391" cy="36043"/>
            </a:xfrm>
            <a:custGeom>
              <a:avLst/>
              <a:gdLst/>
              <a:ahLst/>
              <a:cxnLst/>
              <a:rect l="l" t="t" r="r" b="b"/>
              <a:pathLst>
                <a:path w="739" h="1049" extrusionOk="0">
                  <a:moveTo>
                    <a:pt x="286" y="1"/>
                  </a:moveTo>
                  <a:cubicBezTo>
                    <a:pt x="108" y="108"/>
                    <a:pt x="0" y="286"/>
                    <a:pt x="0" y="477"/>
                  </a:cubicBezTo>
                  <a:cubicBezTo>
                    <a:pt x="0" y="775"/>
                    <a:pt x="250" y="1048"/>
                    <a:pt x="560" y="1048"/>
                  </a:cubicBezTo>
                  <a:cubicBezTo>
                    <a:pt x="620" y="1048"/>
                    <a:pt x="679" y="1025"/>
                    <a:pt x="739" y="1013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1667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14470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16679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5284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8089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5284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8089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14470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01667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60568" y="960340"/>
              <a:ext cx="22127" cy="33156"/>
            </a:xfrm>
            <a:custGeom>
              <a:avLst/>
              <a:gdLst/>
              <a:ahLst/>
              <a:cxnLst/>
              <a:rect l="l" t="t" r="r" b="b"/>
              <a:pathLst>
                <a:path w="644" h="965" extrusionOk="0">
                  <a:moveTo>
                    <a:pt x="191" y="1"/>
                  </a:moveTo>
                  <a:cubicBezTo>
                    <a:pt x="72" y="96"/>
                    <a:pt x="1" y="239"/>
                    <a:pt x="1" y="405"/>
                  </a:cubicBezTo>
                  <a:cubicBezTo>
                    <a:pt x="1" y="715"/>
                    <a:pt x="251" y="965"/>
                    <a:pt x="572" y="965"/>
                  </a:cubicBezTo>
                  <a:lnTo>
                    <a:pt x="644" y="96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9676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9676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89036" y="1225832"/>
              <a:ext cx="10273" cy="21303"/>
            </a:xfrm>
            <a:custGeom>
              <a:avLst/>
              <a:gdLst/>
              <a:ahLst/>
              <a:cxnLst/>
              <a:rect l="l" t="t" r="r" b="b"/>
              <a:pathLst>
                <a:path w="299" h="620" extrusionOk="0">
                  <a:moveTo>
                    <a:pt x="12" y="1"/>
                  </a:moveTo>
                  <a:cubicBezTo>
                    <a:pt x="1" y="48"/>
                    <a:pt x="1" y="84"/>
                    <a:pt x="1" y="132"/>
                  </a:cubicBezTo>
                  <a:cubicBezTo>
                    <a:pt x="1" y="346"/>
                    <a:pt x="120" y="536"/>
                    <a:pt x="298" y="62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0568" y="12107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9676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2440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9676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25231" y="1147631"/>
              <a:ext cx="38070" cy="37726"/>
            </a:xfrm>
            <a:custGeom>
              <a:avLst/>
              <a:gdLst/>
              <a:ahLst/>
              <a:cxnLst/>
              <a:rect l="l" t="t" r="r" b="b"/>
              <a:pathLst>
                <a:path w="1108" h="1098" extrusionOk="0">
                  <a:moveTo>
                    <a:pt x="516" y="1"/>
                  </a:moveTo>
                  <a:cubicBezTo>
                    <a:pt x="217" y="1"/>
                    <a:pt x="0" y="232"/>
                    <a:pt x="0" y="538"/>
                  </a:cubicBezTo>
                  <a:cubicBezTo>
                    <a:pt x="0" y="848"/>
                    <a:pt x="250" y="1098"/>
                    <a:pt x="560" y="1098"/>
                  </a:cubicBezTo>
                  <a:cubicBezTo>
                    <a:pt x="845" y="1098"/>
                    <a:pt x="1084" y="872"/>
                    <a:pt x="1107" y="610"/>
                  </a:cubicBezTo>
                  <a:lnTo>
                    <a:pt x="869" y="86"/>
                  </a:lnTo>
                  <a:cubicBezTo>
                    <a:pt x="786" y="26"/>
                    <a:pt x="679" y="3"/>
                    <a:pt x="560" y="3"/>
                  </a:cubicBezTo>
                  <a:cubicBezTo>
                    <a:pt x="545" y="2"/>
                    <a:pt x="530" y="1"/>
                    <a:pt x="516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760568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888624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60568" y="146720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9676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2440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69676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82440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88862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0568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88624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60568" y="17232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9676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2440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9676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2440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862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60568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88624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60568" y="1979359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9676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82440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69676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2440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8862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60568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440273" y="258352"/>
              <a:ext cx="17626" cy="30305"/>
            </a:xfrm>
            <a:custGeom>
              <a:avLst/>
              <a:gdLst/>
              <a:ahLst/>
              <a:cxnLst/>
              <a:rect l="l" t="t" r="r" b="b"/>
              <a:pathLst>
                <a:path w="513" h="882" extrusionOk="0">
                  <a:moveTo>
                    <a:pt x="108" y="0"/>
                  </a:moveTo>
                  <a:cubicBezTo>
                    <a:pt x="48" y="84"/>
                    <a:pt x="0" y="191"/>
                    <a:pt x="0" y="310"/>
                  </a:cubicBezTo>
                  <a:cubicBezTo>
                    <a:pt x="12" y="620"/>
                    <a:pt x="227" y="846"/>
                    <a:pt x="512" y="882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04490" y="442860"/>
              <a:ext cx="36867" cy="38482"/>
            </a:xfrm>
            <a:custGeom>
              <a:avLst/>
              <a:gdLst/>
              <a:ahLst/>
              <a:cxnLst/>
              <a:rect l="l" t="t" r="r" b="b"/>
              <a:pathLst>
                <a:path w="1073" h="1120" extrusionOk="0">
                  <a:moveTo>
                    <a:pt x="560" y="0"/>
                  </a:moveTo>
                  <a:cubicBezTo>
                    <a:pt x="251" y="0"/>
                    <a:pt x="1" y="238"/>
                    <a:pt x="1" y="548"/>
                  </a:cubicBezTo>
                  <a:cubicBezTo>
                    <a:pt x="1" y="869"/>
                    <a:pt x="251" y="1119"/>
                    <a:pt x="560" y="1119"/>
                  </a:cubicBezTo>
                  <a:cubicBezTo>
                    <a:pt x="786" y="1119"/>
                    <a:pt x="977" y="988"/>
                    <a:pt x="1072" y="786"/>
                  </a:cubicBezTo>
                  <a:lnTo>
                    <a:pt x="715" y="36"/>
                  </a:lnTo>
                  <a:cubicBezTo>
                    <a:pt x="667" y="12"/>
                    <a:pt x="608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40685" y="50625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69532" y="531197"/>
              <a:ext cx="2508" cy="5772"/>
            </a:xfrm>
            <a:custGeom>
              <a:avLst/>
              <a:gdLst/>
              <a:ahLst/>
              <a:cxnLst/>
              <a:rect l="l" t="t" r="r" b="b"/>
              <a:pathLst>
                <a:path w="73" h="168" extrusionOk="0">
                  <a:moveTo>
                    <a:pt x="1" y="1"/>
                  </a:moveTo>
                  <a:cubicBezTo>
                    <a:pt x="13" y="60"/>
                    <a:pt x="36" y="120"/>
                    <a:pt x="72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440685" y="37781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2958" y="699350"/>
              <a:ext cx="29892" cy="38070"/>
            </a:xfrm>
            <a:custGeom>
              <a:avLst/>
              <a:gdLst/>
              <a:ahLst/>
              <a:cxnLst/>
              <a:rect l="l" t="t" r="r" b="b"/>
              <a:pathLst>
                <a:path w="870" h="1108" extrusionOk="0">
                  <a:moveTo>
                    <a:pt x="417" y="0"/>
                  </a:moveTo>
                  <a:cubicBezTo>
                    <a:pt x="179" y="72"/>
                    <a:pt x="0" y="286"/>
                    <a:pt x="0" y="548"/>
                  </a:cubicBezTo>
                  <a:cubicBezTo>
                    <a:pt x="0" y="846"/>
                    <a:pt x="250" y="1108"/>
                    <a:pt x="560" y="1108"/>
                  </a:cubicBezTo>
                  <a:cubicBezTo>
                    <a:pt x="679" y="1108"/>
                    <a:pt x="786" y="1060"/>
                    <a:pt x="869" y="1001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0449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40685" y="762330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6832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440685" y="63430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6832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04490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63213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0449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440685" y="101885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56832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440685" y="89038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56832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632134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04490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632134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504490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440685" y="127451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6832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440685" y="114646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56832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3213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0449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632134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504490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40685" y="15310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56832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440685" y="14025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56832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3213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50449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32134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04490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40685" y="178712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56832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440685" y="16590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6832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74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63213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50449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32134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504490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40685" y="204361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56832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440685" y="191514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56832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63213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50449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8419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12217" y="-3051"/>
              <a:ext cx="27041" cy="36455"/>
            </a:xfrm>
            <a:custGeom>
              <a:avLst/>
              <a:gdLst/>
              <a:ahLst/>
              <a:cxnLst/>
              <a:rect l="l" t="t" r="r" b="b"/>
              <a:pathLst>
                <a:path w="787" h="1061" extrusionOk="0">
                  <a:moveTo>
                    <a:pt x="322" y="0"/>
                  </a:moveTo>
                  <a:cubicBezTo>
                    <a:pt x="132" y="72"/>
                    <a:pt x="1" y="274"/>
                    <a:pt x="1" y="489"/>
                  </a:cubicBezTo>
                  <a:cubicBezTo>
                    <a:pt x="1" y="786"/>
                    <a:pt x="251" y="1060"/>
                    <a:pt x="560" y="1060"/>
                  </a:cubicBezTo>
                  <a:cubicBezTo>
                    <a:pt x="644" y="1060"/>
                    <a:pt x="715" y="1048"/>
                    <a:pt x="787" y="1012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37605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74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248412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18419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1221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18419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1221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24841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37605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24841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8419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1221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8419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1221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37605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48412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37605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24841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8419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31221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8419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1221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37605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248412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37605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24841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8419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1221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8419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31221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7605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248412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37605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248412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8419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31221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419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1221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7605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24841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37605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248412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18419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1221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8419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31221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7605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24841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37605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248412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8419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31221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8419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31221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37605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4841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37605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248412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8419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31221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419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31221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37605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24841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92808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05613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12035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99192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92808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05613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92808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05613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12035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99192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12035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99192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92808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05613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92808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05613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12035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9192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12035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99192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92808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05613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92808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05613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12035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9192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12035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99192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92808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05613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92808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05613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2035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99192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2035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99192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92808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05613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92808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05613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2035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99192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5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99192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92808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05613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92808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05613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2035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99192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2035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99192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92808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05613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92808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05613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035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99192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12035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99192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92808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05613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92808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05613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12035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99192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672006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79965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4279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735811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672006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79965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672006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79965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864279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3581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864279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3581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672006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965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672006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79965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64279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735811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64279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73581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672006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79965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672006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79965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864279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735811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864279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73581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672006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79965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672006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79965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864279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735811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864279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735811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72006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79965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672006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79965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64279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73581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4279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735811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672006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79965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672006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79965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64279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73581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864279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735811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67200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79965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672006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79965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86427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73581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864279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735811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67200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79965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7200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79965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86427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73581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41592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54353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60820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47973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0" y="251"/>
                    <a:pt x="0" y="561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41592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54353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41592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54353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60820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47973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60820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47973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41592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54353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41592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54353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60820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47973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60820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47973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41592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54353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41592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54353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60820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47973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60820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47973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41592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54353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41592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54353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60820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47973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60820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47973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41592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54353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1592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54353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60820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47973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60820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47973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41592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54353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41592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54353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60820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47973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60820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47973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41592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54353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41592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54353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60820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47973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60820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47973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41592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54353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41592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54353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60820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47973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15940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28746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351677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22324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15940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28746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15940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28746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35167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22324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35167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22324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15940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28746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15940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28746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351677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22324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35167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22324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15940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8746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15940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8746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351677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2324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35167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2324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5940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28746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15940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28746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51677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22324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51677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22324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15940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28746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15940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28746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335167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22324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351677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22324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15940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328746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15940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28746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35167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322324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351677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22324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15940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28746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15940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8746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35167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22324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351677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22324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15940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28746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5940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8746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35167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22324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903327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03179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3095599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96754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90332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303179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290332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303179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3095599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96754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095599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96754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90332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303179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90332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03179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095599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96754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095599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96754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290332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03179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290332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303179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095599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296754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095599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296754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290332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03179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90332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03179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3095599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96754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3095599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96754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90332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303179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90332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303179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3095599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96754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3095599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96754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90332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303179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90332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03179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3095599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96754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095599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96754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90332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303179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90332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303179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309559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96754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095599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96754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90332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03179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90332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303179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309559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96754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724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77568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839522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711466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1" y="251"/>
                    <a:pt x="1" y="561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64724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77568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64724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77568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283952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71146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83952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271146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64724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77568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264724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277568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2839522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2711466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283952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271146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264724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77568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64724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77568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839522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711466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83952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71146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64724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77568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4724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77568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839522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711466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839522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711466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64724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77568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64724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277568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283952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271146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839522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2711466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264724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277568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64724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277568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283952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271146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2839522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711466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64724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277568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264724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277568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283952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271146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2839522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2711466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264724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277568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264724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277568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283952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271146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251919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2583410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251919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251919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2583410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2583410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251919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251919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2583410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258341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251919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251919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2583410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258341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251919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251919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2583410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2583410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251919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251919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258341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2583410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251919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251919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258341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2583410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251919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251919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258341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2583410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251919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251919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258341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5273169" y="2101300"/>
              <a:ext cx="33981" cy="38482"/>
            </a:xfrm>
            <a:custGeom>
              <a:avLst/>
              <a:gdLst/>
              <a:ahLst/>
              <a:cxnLst/>
              <a:rect l="l" t="t" r="r" b="b"/>
              <a:pathLst>
                <a:path w="989" h="1120" extrusionOk="0">
                  <a:moveTo>
                    <a:pt x="560" y="0"/>
                  </a:moveTo>
                  <a:cubicBezTo>
                    <a:pt x="251" y="0"/>
                    <a:pt x="0" y="238"/>
                    <a:pt x="0" y="548"/>
                  </a:cubicBezTo>
                  <a:cubicBezTo>
                    <a:pt x="0" y="857"/>
                    <a:pt x="251" y="1119"/>
                    <a:pt x="560" y="1119"/>
                  </a:cubicBezTo>
                  <a:cubicBezTo>
                    <a:pt x="739" y="1119"/>
                    <a:pt x="893" y="1036"/>
                    <a:pt x="989" y="905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520895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5400813" y="2359404"/>
              <a:ext cx="27041" cy="36455"/>
            </a:xfrm>
            <a:custGeom>
              <a:avLst/>
              <a:gdLst/>
              <a:ahLst/>
              <a:cxnLst/>
              <a:rect l="l" t="t" r="r" b="b"/>
              <a:pathLst>
                <a:path w="787" h="1061" extrusionOk="0">
                  <a:moveTo>
                    <a:pt x="334" y="1"/>
                  </a:moveTo>
                  <a:cubicBezTo>
                    <a:pt x="131" y="96"/>
                    <a:pt x="0" y="287"/>
                    <a:pt x="0" y="489"/>
                  </a:cubicBezTo>
                  <a:cubicBezTo>
                    <a:pt x="0" y="787"/>
                    <a:pt x="250" y="1061"/>
                    <a:pt x="560" y="1061"/>
                  </a:cubicBezTo>
                  <a:cubicBezTo>
                    <a:pt x="643" y="1061"/>
                    <a:pt x="715" y="1049"/>
                    <a:pt x="786" y="1013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527275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520895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533697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520895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533697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5272757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514470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5016679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495284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08089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514470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501667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495284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08089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495284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08089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14470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5016679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4888624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4760568" y="210047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469676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482440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488862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4760568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469676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482440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469676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482440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4888624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4760568" y="222890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4632134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4504490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4440685" y="216469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456832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463213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450449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4440685" y="242076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456832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4440685" y="22923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456832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4632134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4504490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437605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4248412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418419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431221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437605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424841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418419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431221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418419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431221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437605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4248412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412035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99192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92808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405613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412035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99192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392808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405613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392808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405613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412035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399192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3864279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3735811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367200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379965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86427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373581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367200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379965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367200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379965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3864279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3735811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360820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347973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341592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354353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360820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347973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341592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354353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41592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54353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360820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347973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351677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322324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315940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328746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335167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22324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315940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328746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315940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328746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3351677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322324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095599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296754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290332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303179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309559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296754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290332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303179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290332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03179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095599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296754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2839522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2711466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264724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277568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283952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271146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264724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277568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264724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277568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2839522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2711466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2583410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251919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258341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251919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251919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2583410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226720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2395260" y="-590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2459065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2330597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226720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2395260" y="25017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226720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2395260" y="12170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245906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233059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245906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233059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226720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2395260" y="50625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226720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2395260" y="37781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2459065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2330597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245906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233059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226720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2395260" y="762330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226720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2395260" y="63430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2459065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2330597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245906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233059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226720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2395260" y="101885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226720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2395260" y="89038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2459065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2330597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2459065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2330597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226720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2395260" y="127451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226720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2395260" y="114646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245906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233059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2459065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2330597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226720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2395260" y="15310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226720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2395260" y="14025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245906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233059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2459065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2330597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226720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2395260" y="178712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226720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2395260" y="16590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245906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233059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2459065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2330597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226720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2395260" y="204361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226720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2395260" y="191514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245906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233059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2011127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2138736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2202987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2074931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201112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2138736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201112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2138736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220298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207493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220298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207493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201112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2138736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201112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2138736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2202987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2074931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220298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207493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201112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2138736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201112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2138736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2202987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2074931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220298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207493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201112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2138736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201112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2138736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2202987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2074931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2202987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2074931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201112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2138736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201112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2138736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220298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207493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2202987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2074931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201112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2138736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201112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2138736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220298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207493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2202987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2074931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201112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213873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201112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2138736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220298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207493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2202987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2074931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201112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213873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201112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213873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220298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207493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175501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188265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1946463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181885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175501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188265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175501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188265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194646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181885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194646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181885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175501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188265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175501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188265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1946463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181885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194646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181885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175501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188265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175501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188265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1946463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181885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194646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181885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175501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188265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175501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188265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1946463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181885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1946463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181885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175501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188265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175501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188265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194646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181885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1946463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181885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175501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188265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175501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188265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194646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181885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1946463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181885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175501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188265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175501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188265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194646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181885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1946463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181885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175501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188265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175501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188265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194646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181885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149811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1626581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1690385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1562742" y="186335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149811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1626581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149811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1626581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169038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1562742" y="5831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169038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1562742" y="442447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149811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1626581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149811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1626581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1690385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1562742" y="31439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169038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1562742" y="69852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149811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1626581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149811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1626581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1690385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1562742" y="570881"/>
              <a:ext cx="38482" cy="38482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169038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1562742" y="95460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149811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1626581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149811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1626581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1690385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1562742" y="82699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1690385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1562742" y="121071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149811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1626581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149811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1626581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169038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1562742" y="108265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1690385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1562742" y="146720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149811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1626581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149811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1626581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169038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1562742" y="13387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1690385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1562742" y="172328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149811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1626581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149811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1626581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169038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1562742" y="159484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1690385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1562742" y="1979359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149811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1626581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149811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1626581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169038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1562742" y="185133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124203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137046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1434308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62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306252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24203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37046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24203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137046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1434308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130625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1434308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130625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124203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137046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124203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137046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1434308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1306252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1434308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130625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124203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137046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124203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137046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1434308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1306252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1434308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130625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124203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37046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24203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37046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1434308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1306252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1434308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1306252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124203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137046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124203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137046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434308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30625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434308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306252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24203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137046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124203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137046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1434308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130625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1434308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1306252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124203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137046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124203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137046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1434308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130625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1434308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1306252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124203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137046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24203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37046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434308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30625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98633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11397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117819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63" y="1120"/>
                    <a:pt x="561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105017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98633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111397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98633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111397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117819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105017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117819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105017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98633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111397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98633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111397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117819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105017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117819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5017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98633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397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98633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1397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17819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105017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117819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105017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98633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111397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98633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111397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117819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105017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117819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105017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98633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111397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98633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111397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117819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105017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117819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63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5017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98633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397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98633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1397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17819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105017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117819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105017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98633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111397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98633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111397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117819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105017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117819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105017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98633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111397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98633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111397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117819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105017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729845" y="-590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857901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92253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794062" y="186335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729845" y="25017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857901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729845" y="12170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857901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92253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794062" y="583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92253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794062" y="44244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729845" y="50625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857901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729845" y="37781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93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857901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92253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794062" y="31439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92253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94062" y="69852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29845" y="762330"/>
              <a:ext cx="39307" cy="38929"/>
            </a:xfrm>
            <a:custGeom>
              <a:avLst/>
              <a:gdLst/>
              <a:ahLst/>
              <a:cxnLst/>
              <a:rect l="l" t="t" r="r" b="b"/>
              <a:pathLst>
                <a:path w="1144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57901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729845" y="63430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857901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2253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794062" y="570881"/>
              <a:ext cx="38929" cy="38482"/>
            </a:xfrm>
            <a:custGeom>
              <a:avLst/>
              <a:gdLst/>
              <a:ahLst/>
              <a:cxnLst/>
              <a:rect l="l" t="t" r="r" b="b"/>
              <a:pathLst>
                <a:path w="1133" h="1120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1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92253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794062" y="95460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729845" y="101885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857901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729845" y="89038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857901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92253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794062" y="82699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92253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794062" y="12107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729845" y="127451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857901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729845" y="114646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857901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92253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794062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92253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94062" y="146720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1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29845" y="153100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857901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729845" y="140257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57901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2253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794062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2253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794062" y="17232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729845" y="178712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857901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729845" y="165906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70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857901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92253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794062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92253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794062" y="1979359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729845" y="204361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857901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729845" y="191514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857901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92253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794062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47376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0182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66604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537985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47376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60182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47376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60182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66604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53798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66604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53798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47376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60182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47376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60182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66604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537985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66604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53798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7376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60182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47376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60182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66604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537985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6604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53798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47376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60182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47376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60182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66604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537985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66604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537985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47376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60182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47376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60182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66604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53798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66604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93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537985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47376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60182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7376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60182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66604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3798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66604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37985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47376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60182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47376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60182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66604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53798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66604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537985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47376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60182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47376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60182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66604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53798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21769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345300" y="-590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409929" y="186335"/>
              <a:ext cx="38929" cy="38516"/>
            </a:xfrm>
            <a:custGeom>
              <a:avLst/>
              <a:gdLst/>
              <a:ahLst/>
              <a:cxnLst/>
              <a:rect l="l" t="t" r="r" b="b"/>
              <a:pathLst>
                <a:path w="1133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281495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21769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45300" y="25017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21769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45300" y="12170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09929" y="583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28149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409929" y="44244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28149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21769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345300" y="50625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21769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345300" y="37781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409929" y="31397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281495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409929" y="69852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28149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21769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345300" y="762330"/>
              <a:ext cx="39307" cy="38929"/>
            </a:xfrm>
            <a:custGeom>
              <a:avLst/>
              <a:gdLst/>
              <a:ahLst/>
              <a:cxnLst/>
              <a:rect l="l" t="t" r="r" b="b"/>
              <a:pathLst>
                <a:path w="1144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21769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345300" y="63430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409929" y="57009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281495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409929" y="95460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8149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1769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45300" y="101885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21769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45300" y="89038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09929" y="82658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281495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409929" y="121030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281495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21769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345300" y="127451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21769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345300" y="114646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409929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28149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409929" y="146679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281495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21769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345300" y="153100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21769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345300" y="140257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409929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28149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409929" y="1722870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281495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21769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345300" y="178712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1769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45300" y="165906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409929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28149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09929" y="19789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281495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21769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345300" y="204361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21769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345300" y="191514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409929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28149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-38422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89222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15385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25830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-38422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89222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-38422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89222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5385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25830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5385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25830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-38422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89222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-38422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89222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15385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25830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15385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2583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-38422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89222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-38422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89222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15385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25830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15385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2583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-38422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9222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-38422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89222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15385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25830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5385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25830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-38422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89222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-38422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89222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15385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2583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15385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25830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-38422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89222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-38422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89222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15385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2583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15385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25830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-38422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9222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-38422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89222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15385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2583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5385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25830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-3842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8922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-38422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89222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15385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2583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-136173" y="-1814"/>
              <a:ext cx="8212" cy="31507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-10222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70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-136173" y="253851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6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-136173" y="125795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1"/>
                  </a:moveTo>
                  <a:lnTo>
                    <a:pt x="0" y="930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75"/>
                    <a:pt x="131" y="108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-10222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-10222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-136173" y="50992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-136173" y="381907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-10222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-10222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-136173" y="766040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-136173" y="638397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2"/>
                    <a:pt x="131" y="96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-10222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-10222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-136173" y="1022118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-136173" y="894474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-10222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-10222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-136173" y="127860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-136173" y="1150174"/>
              <a:ext cx="8212" cy="31507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33"/>
                    <a:pt x="238" y="655"/>
                    <a:pt x="238" y="464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-10222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-10222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-136173" y="1534685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-136173" y="1406251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-10222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-10222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-136173" y="1790797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-136173" y="1662329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1"/>
                  </a:moveTo>
                  <a:lnTo>
                    <a:pt x="0" y="929"/>
                  </a:lnTo>
                  <a:cubicBezTo>
                    <a:pt x="155" y="834"/>
                    <a:pt x="238" y="679"/>
                    <a:pt x="238" y="465"/>
                  </a:cubicBezTo>
                  <a:cubicBezTo>
                    <a:pt x="238" y="274"/>
                    <a:pt x="131" y="108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-10222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-10222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-136173" y="2046875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-136173" y="1919231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44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-10222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2459065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2330597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226720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2395260" y="216469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245906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233059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226720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2395260" y="242076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226720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2395260" y="22923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2459065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2330597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2202987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2074931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201112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13873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220298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207493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201112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213873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201112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213873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2202987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2074931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1946463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181885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175501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188265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194646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181885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175501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188265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175501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188265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946463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81885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690385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562742" y="21004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49811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626581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169038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1562742" y="23569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149811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1626581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149811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1626581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1690385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1562742" y="22289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1434308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1306252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124203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137046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1434308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130625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124203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137046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124203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137046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434308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306252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7819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05017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98633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11397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117819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105017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98633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111397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98633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111397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117819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105017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92253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794062" y="210047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29845" y="216469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857901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92253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794062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729845" y="242076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857901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729845" y="229233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857901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92253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794062" y="222890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66604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537985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47376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182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6604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53798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7376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0182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47376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0182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6604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537985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409929" y="210088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281495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21769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345300" y="216469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409929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28149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21769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345300" y="242076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21769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345300" y="229233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409929" y="222849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281495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5385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25830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-3842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8922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15385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2583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-3842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8922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-3842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8922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15385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25830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-10222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-136173" y="216836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34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-10222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70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-136173" y="2424446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34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-136173" y="2296424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-10222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-136173" y="-33734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81916"/>
            </a:solidFill>
            <a:ln w="3875" cap="flat" cmpd="sng">
              <a:solidFill>
                <a:srgbClr val="A8191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-141086" y="-19818"/>
              <a:ext cx="5604501" cy="2507313"/>
            </a:xfrm>
            <a:custGeom>
              <a:avLst/>
              <a:gdLst/>
              <a:ahLst/>
              <a:cxnLst/>
              <a:rect l="l" t="t" r="r" b="b"/>
              <a:pathLst>
                <a:path w="163116" h="72974" fill="none" extrusionOk="0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solidFill>
              <a:srgbClr val="A81916"/>
            </a:solidFill>
            <a:ln w="2977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-143972" y="-18994"/>
              <a:ext cx="5607388" cy="2508928"/>
            </a:xfrm>
            <a:custGeom>
              <a:avLst/>
              <a:gdLst/>
              <a:ahLst/>
              <a:cxnLst/>
              <a:rect l="l" t="t" r="r" b="b"/>
              <a:pathLst>
                <a:path w="163200" h="73021" fill="none" extrusionOk="0">
                  <a:moveTo>
                    <a:pt x="1" y="24"/>
                  </a:moveTo>
                  <a:lnTo>
                    <a:pt x="1" y="73021"/>
                  </a:lnTo>
                  <a:lnTo>
                    <a:pt x="163200" y="73021"/>
                  </a:lnTo>
                  <a:lnTo>
                    <a:pt x="129529" y="0"/>
                  </a:lnTo>
                  <a:close/>
                </a:path>
              </a:pathLst>
            </a:custGeom>
            <a:solidFill>
              <a:srgbClr val="A81916"/>
            </a:solidFill>
            <a:ln w="3875" cap="flat" cmpd="sng">
              <a:solidFill>
                <a:srgbClr val="A8191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-141086" y="-19818"/>
              <a:ext cx="5604501" cy="2507313"/>
            </a:xfrm>
            <a:custGeom>
              <a:avLst/>
              <a:gdLst/>
              <a:ahLst/>
              <a:cxnLst/>
              <a:rect l="l" t="t" r="r" b="b"/>
              <a:pathLst>
                <a:path w="163116" h="72974" fill="none" extrusionOk="0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3" name="Google Shape;1573;p2"/>
          <p:cNvGrpSpPr/>
          <p:nvPr/>
        </p:nvGrpSpPr>
        <p:grpSpPr>
          <a:xfrm>
            <a:off x="-143978" y="2628900"/>
            <a:ext cx="6868628" cy="2562225"/>
            <a:chOff x="-143978" y="2628900"/>
            <a:chExt cx="6868628" cy="2562225"/>
          </a:xfrm>
        </p:grpSpPr>
        <p:sp>
          <p:nvSpPr>
            <p:cNvPr id="1574" name="Google Shape;1574;p2"/>
            <p:cNvSpPr/>
            <p:nvPr/>
          </p:nvSpPr>
          <p:spPr>
            <a:xfrm>
              <a:off x="-142875" y="2628900"/>
              <a:ext cx="6867525" cy="2562225"/>
            </a:xfrm>
            <a:custGeom>
              <a:avLst/>
              <a:gdLst/>
              <a:ahLst/>
              <a:cxnLst/>
              <a:rect l="l" t="t" r="r" b="b"/>
              <a:pathLst>
                <a:path w="274701" h="102489" extrusionOk="0">
                  <a:moveTo>
                    <a:pt x="0" y="1143"/>
                  </a:moveTo>
                  <a:lnTo>
                    <a:pt x="228219" y="0"/>
                  </a:lnTo>
                  <a:lnTo>
                    <a:pt x="274701" y="102489"/>
                  </a:lnTo>
                  <a:lnTo>
                    <a:pt x="381" y="1013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75" name="Google Shape;1575;p2"/>
            <p:cNvSpPr/>
            <p:nvPr/>
          </p:nvSpPr>
          <p:spPr>
            <a:xfrm>
              <a:off x="3062850" y="2634723"/>
              <a:ext cx="2431314" cy="2537280"/>
            </a:xfrm>
            <a:custGeom>
              <a:avLst/>
              <a:gdLst/>
              <a:ahLst/>
              <a:cxnLst/>
              <a:rect l="l" t="t" r="r" b="b"/>
              <a:pathLst>
                <a:path w="70760" h="73844" extrusionOk="0">
                  <a:moveTo>
                    <a:pt x="70760" y="1"/>
                  </a:moveTo>
                  <a:lnTo>
                    <a:pt x="56758" y="36"/>
                  </a:lnTo>
                  <a:lnTo>
                    <a:pt x="1" y="73843"/>
                  </a:lnTo>
                  <a:lnTo>
                    <a:pt x="382" y="73843"/>
                  </a:lnTo>
                  <a:lnTo>
                    <a:pt x="70760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3040757" y="2637197"/>
              <a:ext cx="1559486" cy="2534732"/>
            </a:xfrm>
            <a:custGeom>
              <a:avLst/>
              <a:gdLst/>
              <a:ahLst/>
              <a:cxnLst/>
              <a:rect l="l" t="t" r="r" b="b"/>
              <a:pathLst>
                <a:path w="45388" h="73772" extrusionOk="0">
                  <a:moveTo>
                    <a:pt x="45387" y="0"/>
                  </a:moveTo>
                  <a:lnTo>
                    <a:pt x="34767" y="24"/>
                  </a:lnTo>
                  <a:lnTo>
                    <a:pt x="1" y="73771"/>
                  </a:lnTo>
                  <a:lnTo>
                    <a:pt x="299" y="73771"/>
                  </a:lnTo>
                  <a:lnTo>
                    <a:pt x="45387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244094" y="4239150"/>
              <a:ext cx="3184357" cy="932778"/>
            </a:xfrm>
            <a:custGeom>
              <a:avLst/>
              <a:gdLst/>
              <a:ahLst/>
              <a:cxnLst/>
              <a:rect l="l" t="t" r="r" b="b"/>
              <a:pathLst>
                <a:path w="92679" h="27148" extrusionOk="0">
                  <a:moveTo>
                    <a:pt x="88428" y="1"/>
                  </a:moveTo>
                  <a:lnTo>
                    <a:pt x="0" y="27147"/>
                  </a:lnTo>
                  <a:lnTo>
                    <a:pt x="3655" y="27147"/>
                  </a:lnTo>
                  <a:lnTo>
                    <a:pt x="92679" y="9276"/>
                  </a:lnTo>
                  <a:lnTo>
                    <a:pt x="88428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3092330" y="2958728"/>
              <a:ext cx="2755626" cy="2213200"/>
            </a:xfrm>
            <a:custGeom>
              <a:avLst/>
              <a:gdLst/>
              <a:ahLst/>
              <a:cxnLst/>
              <a:rect l="l" t="t" r="r" b="b"/>
              <a:pathLst>
                <a:path w="80201" h="64414" extrusionOk="0">
                  <a:moveTo>
                    <a:pt x="75712" y="0"/>
                  </a:moveTo>
                  <a:lnTo>
                    <a:pt x="0" y="64413"/>
                  </a:lnTo>
                  <a:lnTo>
                    <a:pt x="595" y="64413"/>
                  </a:lnTo>
                  <a:lnTo>
                    <a:pt x="80201" y="9775"/>
                  </a:lnTo>
                  <a:lnTo>
                    <a:pt x="75712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3740718" y="4890013"/>
              <a:ext cx="2970404" cy="281916"/>
            </a:xfrm>
            <a:custGeom>
              <a:avLst/>
              <a:gdLst/>
              <a:ahLst/>
              <a:cxnLst/>
              <a:rect l="l" t="t" r="r" b="b"/>
              <a:pathLst>
                <a:path w="86452" h="8205" extrusionOk="0">
                  <a:moveTo>
                    <a:pt x="82677" y="1"/>
                  </a:moveTo>
                  <a:lnTo>
                    <a:pt x="0" y="8204"/>
                  </a:lnTo>
                  <a:lnTo>
                    <a:pt x="86452" y="8204"/>
                  </a:lnTo>
                  <a:lnTo>
                    <a:pt x="82677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3022753" y="2639224"/>
              <a:ext cx="880003" cy="2532704"/>
            </a:xfrm>
            <a:custGeom>
              <a:avLst/>
              <a:gdLst/>
              <a:ahLst/>
              <a:cxnLst/>
              <a:rect l="l" t="t" r="r" b="b"/>
              <a:pathLst>
                <a:path w="25612" h="73713" extrusionOk="0">
                  <a:moveTo>
                    <a:pt x="25611" y="1"/>
                  </a:moveTo>
                  <a:lnTo>
                    <a:pt x="16586" y="25"/>
                  </a:lnTo>
                  <a:lnTo>
                    <a:pt x="1" y="73712"/>
                  </a:lnTo>
                  <a:lnTo>
                    <a:pt x="251" y="73712"/>
                  </a:lnTo>
                  <a:lnTo>
                    <a:pt x="25611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3140570" y="3614916"/>
              <a:ext cx="2998647" cy="1557012"/>
            </a:xfrm>
            <a:custGeom>
              <a:avLst/>
              <a:gdLst/>
              <a:ahLst/>
              <a:cxnLst/>
              <a:rect l="l" t="t" r="r" b="b"/>
              <a:pathLst>
                <a:path w="87274" h="45316" extrusionOk="0">
                  <a:moveTo>
                    <a:pt x="83083" y="0"/>
                  </a:moveTo>
                  <a:lnTo>
                    <a:pt x="1" y="45315"/>
                  </a:lnTo>
                  <a:lnTo>
                    <a:pt x="1144" y="45315"/>
                  </a:lnTo>
                  <a:lnTo>
                    <a:pt x="87274" y="9096"/>
                  </a:lnTo>
                  <a:lnTo>
                    <a:pt x="83083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1008423" y="2645787"/>
              <a:ext cx="1953412" cy="2526142"/>
            </a:xfrm>
            <a:custGeom>
              <a:avLst/>
              <a:gdLst/>
              <a:ahLst/>
              <a:cxnLst/>
              <a:rect l="l" t="t" r="r" b="b"/>
              <a:pathLst>
                <a:path w="56853" h="73522" extrusionOk="0">
                  <a:moveTo>
                    <a:pt x="11931" y="0"/>
                  </a:moveTo>
                  <a:lnTo>
                    <a:pt x="1" y="36"/>
                  </a:lnTo>
                  <a:lnTo>
                    <a:pt x="56520" y="73521"/>
                  </a:lnTo>
                  <a:lnTo>
                    <a:pt x="56853" y="73521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1781191" y="2643725"/>
              <a:ext cx="1200297" cy="2528203"/>
            </a:xfrm>
            <a:custGeom>
              <a:avLst/>
              <a:gdLst/>
              <a:ahLst/>
              <a:cxnLst/>
              <a:rect l="l" t="t" r="r" b="b"/>
              <a:pathLst>
                <a:path w="34934" h="73582" extrusionOk="0">
                  <a:moveTo>
                    <a:pt x="9633" y="1"/>
                  </a:moveTo>
                  <a:lnTo>
                    <a:pt x="1" y="36"/>
                  </a:lnTo>
                  <a:lnTo>
                    <a:pt x="34660" y="73581"/>
                  </a:lnTo>
                  <a:lnTo>
                    <a:pt x="34933" y="73581"/>
                  </a:lnTo>
                  <a:lnTo>
                    <a:pt x="9633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-141504" y="3921295"/>
              <a:ext cx="2974492" cy="1250633"/>
            </a:xfrm>
            <a:custGeom>
              <a:avLst/>
              <a:gdLst/>
              <a:ahLst/>
              <a:cxnLst/>
              <a:rect l="l" t="t" r="r" b="b"/>
              <a:pathLst>
                <a:path w="86571" h="36399" extrusionOk="0">
                  <a:moveTo>
                    <a:pt x="0" y="1"/>
                  </a:moveTo>
                  <a:lnTo>
                    <a:pt x="0" y="10395"/>
                  </a:lnTo>
                  <a:lnTo>
                    <a:pt x="84713" y="36398"/>
                  </a:lnTo>
                  <a:lnTo>
                    <a:pt x="86570" y="363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-141504" y="4613079"/>
              <a:ext cx="2785071" cy="558849"/>
            </a:xfrm>
            <a:custGeom>
              <a:avLst/>
              <a:gdLst/>
              <a:ahLst/>
              <a:cxnLst/>
              <a:rect l="l" t="t" r="r" b="b"/>
              <a:pathLst>
                <a:path w="81058" h="16265" extrusionOk="0">
                  <a:moveTo>
                    <a:pt x="0" y="0"/>
                  </a:moveTo>
                  <a:lnTo>
                    <a:pt x="0" y="9299"/>
                  </a:lnTo>
                  <a:lnTo>
                    <a:pt x="70247" y="16264"/>
                  </a:lnTo>
                  <a:lnTo>
                    <a:pt x="81058" y="16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-141504" y="3083898"/>
              <a:ext cx="3041595" cy="2088030"/>
            </a:xfrm>
            <a:custGeom>
              <a:avLst/>
              <a:gdLst/>
              <a:ahLst/>
              <a:cxnLst/>
              <a:rect l="l" t="t" r="r" b="b"/>
              <a:pathLst>
                <a:path w="88524" h="60771" extrusionOk="0">
                  <a:moveTo>
                    <a:pt x="0" y="1"/>
                  </a:moveTo>
                  <a:lnTo>
                    <a:pt x="0" y="12919"/>
                  </a:lnTo>
                  <a:lnTo>
                    <a:pt x="87737" y="60770"/>
                  </a:lnTo>
                  <a:lnTo>
                    <a:pt x="88523" y="607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2420990" y="2642110"/>
              <a:ext cx="577265" cy="2529818"/>
            </a:xfrm>
            <a:custGeom>
              <a:avLst/>
              <a:gdLst/>
              <a:ahLst/>
              <a:cxnLst/>
              <a:rect l="l" t="t" r="r" b="b"/>
              <a:pathLst>
                <a:path w="16801" h="73629" extrusionOk="0">
                  <a:moveTo>
                    <a:pt x="8621" y="0"/>
                  </a:moveTo>
                  <a:lnTo>
                    <a:pt x="1" y="36"/>
                  </a:lnTo>
                  <a:lnTo>
                    <a:pt x="16562" y="73628"/>
                  </a:lnTo>
                  <a:lnTo>
                    <a:pt x="16801" y="73628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3008460" y="2640873"/>
              <a:ext cx="288856" cy="2531055"/>
            </a:xfrm>
            <a:custGeom>
              <a:avLst/>
              <a:gdLst/>
              <a:ahLst/>
              <a:cxnLst/>
              <a:rect l="l" t="t" r="r" b="b"/>
              <a:pathLst>
                <a:path w="8407" h="73665" extrusionOk="0">
                  <a:moveTo>
                    <a:pt x="8406" y="0"/>
                  </a:moveTo>
                  <a:lnTo>
                    <a:pt x="0" y="24"/>
                  </a:lnTo>
                  <a:lnTo>
                    <a:pt x="0" y="73664"/>
                  </a:lnTo>
                  <a:lnTo>
                    <a:pt x="179" y="73664"/>
                  </a:lnTo>
                  <a:lnTo>
                    <a:pt x="8406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2717989" y="2641698"/>
              <a:ext cx="290505" cy="2530231"/>
            </a:xfrm>
            <a:custGeom>
              <a:avLst/>
              <a:gdLst/>
              <a:ahLst/>
              <a:cxnLst/>
              <a:rect l="l" t="t" r="r" b="b"/>
              <a:pathLst>
                <a:path w="8455" h="73641" extrusionOk="0">
                  <a:moveTo>
                    <a:pt x="8454" y="0"/>
                  </a:moveTo>
                  <a:lnTo>
                    <a:pt x="1" y="12"/>
                  </a:lnTo>
                  <a:lnTo>
                    <a:pt x="8157" y="73640"/>
                  </a:lnTo>
                  <a:lnTo>
                    <a:pt x="8454" y="73640"/>
                  </a:lnTo>
                  <a:lnTo>
                    <a:pt x="84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2112137" y="2643313"/>
              <a:ext cx="877941" cy="2528616"/>
            </a:xfrm>
            <a:custGeom>
              <a:avLst/>
              <a:gdLst/>
              <a:ahLst/>
              <a:cxnLst/>
              <a:rect l="l" t="t" r="r" b="b"/>
              <a:pathLst>
                <a:path w="25552" h="73594" extrusionOk="0">
                  <a:moveTo>
                    <a:pt x="8990" y="1"/>
                  </a:moveTo>
                  <a:lnTo>
                    <a:pt x="1" y="13"/>
                  </a:lnTo>
                  <a:lnTo>
                    <a:pt x="25301" y="73593"/>
                  </a:lnTo>
                  <a:lnTo>
                    <a:pt x="25551" y="73593"/>
                  </a:lnTo>
                  <a:lnTo>
                    <a:pt x="8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1418325" y="2644962"/>
              <a:ext cx="1553748" cy="2526966"/>
            </a:xfrm>
            <a:custGeom>
              <a:avLst/>
              <a:gdLst/>
              <a:ahLst/>
              <a:cxnLst/>
              <a:rect l="l" t="t" r="r" b="b"/>
              <a:pathLst>
                <a:path w="45221" h="73546" extrusionOk="0">
                  <a:moveTo>
                    <a:pt x="10562" y="0"/>
                  </a:moveTo>
                  <a:lnTo>
                    <a:pt x="1" y="24"/>
                  </a:lnTo>
                  <a:lnTo>
                    <a:pt x="44923" y="73545"/>
                  </a:lnTo>
                  <a:lnTo>
                    <a:pt x="45221" y="73545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531417" y="2646989"/>
              <a:ext cx="2418976" cy="2524939"/>
            </a:xfrm>
            <a:custGeom>
              <a:avLst/>
              <a:gdLst/>
              <a:ahLst/>
              <a:cxnLst/>
              <a:rect l="l" t="t" r="r" b="b"/>
              <a:pathLst>
                <a:path w="70403" h="73487" extrusionOk="0">
                  <a:moveTo>
                    <a:pt x="13884" y="1"/>
                  </a:moveTo>
                  <a:lnTo>
                    <a:pt x="1" y="37"/>
                  </a:lnTo>
                  <a:lnTo>
                    <a:pt x="70010" y="73486"/>
                  </a:lnTo>
                  <a:lnTo>
                    <a:pt x="70403" y="73486"/>
                  </a:lnTo>
                  <a:lnTo>
                    <a:pt x="13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-141504" y="2649875"/>
              <a:ext cx="3062451" cy="2522053"/>
            </a:xfrm>
            <a:custGeom>
              <a:avLst/>
              <a:gdLst/>
              <a:ahLst/>
              <a:cxnLst/>
              <a:rect l="l" t="t" r="r" b="b"/>
              <a:pathLst>
                <a:path w="89131" h="73403" extrusionOk="0">
                  <a:moveTo>
                    <a:pt x="0" y="0"/>
                  </a:moveTo>
                  <a:lnTo>
                    <a:pt x="0" y="12633"/>
                  </a:lnTo>
                  <a:lnTo>
                    <a:pt x="88523" y="73402"/>
                  </a:lnTo>
                  <a:lnTo>
                    <a:pt x="89130" y="73402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-141504" y="3527782"/>
              <a:ext cx="3014589" cy="1644147"/>
            </a:xfrm>
            <a:custGeom>
              <a:avLst/>
              <a:gdLst/>
              <a:ahLst/>
              <a:cxnLst/>
              <a:rect l="l" t="t" r="r" b="b"/>
              <a:pathLst>
                <a:path w="87738" h="47852" extrusionOk="0">
                  <a:moveTo>
                    <a:pt x="0" y="0"/>
                  </a:moveTo>
                  <a:lnTo>
                    <a:pt x="0" y="11454"/>
                  </a:lnTo>
                  <a:lnTo>
                    <a:pt x="86570" y="47851"/>
                  </a:lnTo>
                  <a:lnTo>
                    <a:pt x="87737" y="47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-141504" y="4278423"/>
              <a:ext cx="2910688" cy="893506"/>
            </a:xfrm>
            <a:custGeom>
              <a:avLst/>
              <a:gdLst/>
              <a:ahLst/>
              <a:cxnLst/>
              <a:rect l="l" t="t" r="r" b="b"/>
              <a:pathLst>
                <a:path w="84714" h="26005" extrusionOk="0">
                  <a:moveTo>
                    <a:pt x="0" y="1"/>
                  </a:moveTo>
                  <a:lnTo>
                    <a:pt x="0" y="9740"/>
                  </a:lnTo>
                  <a:lnTo>
                    <a:pt x="81058" y="26004"/>
                  </a:lnTo>
                  <a:lnTo>
                    <a:pt x="84713" y="26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-141504" y="4932584"/>
              <a:ext cx="2413616" cy="239345"/>
            </a:xfrm>
            <a:custGeom>
              <a:avLst/>
              <a:gdLst/>
              <a:ahLst/>
              <a:cxnLst/>
              <a:rect l="l" t="t" r="r" b="b"/>
              <a:pathLst>
                <a:path w="70247" h="6966" extrusionOk="0">
                  <a:moveTo>
                    <a:pt x="0" y="0"/>
                  </a:moveTo>
                  <a:lnTo>
                    <a:pt x="0" y="6965"/>
                  </a:lnTo>
                  <a:lnTo>
                    <a:pt x="70247" y="6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3369676" y="4557830"/>
              <a:ext cx="3211776" cy="614098"/>
            </a:xfrm>
            <a:custGeom>
              <a:avLst/>
              <a:gdLst/>
              <a:ahLst/>
              <a:cxnLst/>
              <a:rect l="l" t="t" r="r" b="b"/>
              <a:pathLst>
                <a:path w="93477" h="17873" extrusionOk="0">
                  <a:moveTo>
                    <a:pt x="89024" y="1"/>
                  </a:moveTo>
                  <a:lnTo>
                    <a:pt x="0" y="17872"/>
                  </a:lnTo>
                  <a:lnTo>
                    <a:pt x="10799" y="17872"/>
                  </a:lnTo>
                  <a:lnTo>
                    <a:pt x="93476" y="9669"/>
                  </a:lnTo>
                  <a:lnTo>
                    <a:pt x="89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3179842" y="3927446"/>
              <a:ext cx="3102548" cy="1244483"/>
            </a:xfrm>
            <a:custGeom>
              <a:avLst/>
              <a:gdLst/>
              <a:ahLst/>
              <a:cxnLst/>
              <a:rect l="l" t="t" r="r" b="b"/>
              <a:pathLst>
                <a:path w="90298" h="36220" extrusionOk="0">
                  <a:moveTo>
                    <a:pt x="86131" y="0"/>
                  </a:moveTo>
                  <a:lnTo>
                    <a:pt x="1" y="36219"/>
                  </a:lnTo>
                  <a:lnTo>
                    <a:pt x="1870" y="36219"/>
                  </a:lnTo>
                  <a:lnTo>
                    <a:pt x="90298" y="9073"/>
                  </a:lnTo>
                  <a:lnTo>
                    <a:pt x="861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3112773" y="3294587"/>
              <a:ext cx="2882445" cy="1877341"/>
            </a:xfrm>
            <a:custGeom>
              <a:avLst/>
              <a:gdLst/>
              <a:ahLst/>
              <a:cxnLst/>
              <a:rect l="l" t="t" r="r" b="b"/>
              <a:pathLst>
                <a:path w="83892" h="54639" extrusionOk="0">
                  <a:moveTo>
                    <a:pt x="79606" y="0"/>
                  </a:moveTo>
                  <a:lnTo>
                    <a:pt x="0" y="54638"/>
                  </a:lnTo>
                  <a:lnTo>
                    <a:pt x="810" y="54638"/>
                  </a:lnTo>
                  <a:lnTo>
                    <a:pt x="83892" y="9323"/>
                  </a:lnTo>
                  <a:lnTo>
                    <a:pt x="796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3075941" y="2634723"/>
              <a:ext cx="2617777" cy="2537205"/>
            </a:xfrm>
            <a:custGeom>
              <a:avLst/>
              <a:gdLst/>
              <a:ahLst/>
              <a:cxnLst/>
              <a:rect l="l" t="t" r="r" b="b"/>
              <a:pathLst>
                <a:path w="76189" h="73844" extrusionOk="0">
                  <a:moveTo>
                    <a:pt x="71855" y="1"/>
                  </a:moveTo>
                  <a:lnTo>
                    <a:pt x="70379" y="13"/>
                  </a:lnTo>
                  <a:lnTo>
                    <a:pt x="1" y="73843"/>
                  </a:lnTo>
                  <a:lnTo>
                    <a:pt x="477" y="73843"/>
                  </a:lnTo>
                  <a:lnTo>
                    <a:pt x="76189" y="9430"/>
                  </a:lnTo>
                  <a:lnTo>
                    <a:pt x="718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3050996" y="2635960"/>
              <a:ext cx="1962002" cy="2535969"/>
            </a:xfrm>
            <a:custGeom>
              <a:avLst/>
              <a:gdLst/>
              <a:ahLst/>
              <a:cxnLst/>
              <a:rect l="l" t="t" r="r" b="b"/>
              <a:pathLst>
                <a:path w="57103" h="73808" extrusionOk="0">
                  <a:moveTo>
                    <a:pt x="57103" y="0"/>
                  </a:moveTo>
                  <a:lnTo>
                    <a:pt x="45089" y="36"/>
                  </a:lnTo>
                  <a:lnTo>
                    <a:pt x="1" y="73807"/>
                  </a:lnTo>
                  <a:lnTo>
                    <a:pt x="346" y="73807"/>
                  </a:lnTo>
                  <a:lnTo>
                    <a:pt x="57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3031377" y="2637987"/>
              <a:ext cx="1203973" cy="2533941"/>
            </a:xfrm>
            <a:custGeom>
              <a:avLst/>
              <a:gdLst/>
              <a:ahLst/>
              <a:cxnLst/>
              <a:rect l="l" t="t" r="r" b="b"/>
              <a:pathLst>
                <a:path w="35041" h="73749" extrusionOk="0">
                  <a:moveTo>
                    <a:pt x="35040" y="1"/>
                  </a:moveTo>
                  <a:lnTo>
                    <a:pt x="25360" y="37"/>
                  </a:lnTo>
                  <a:lnTo>
                    <a:pt x="0" y="73748"/>
                  </a:lnTo>
                  <a:lnTo>
                    <a:pt x="274" y="73748"/>
                  </a:lnTo>
                  <a:lnTo>
                    <a:pt x="35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3014575" y="2639636"/>
              <a:ext cx="578090" cy="2532292"/>
            </a:xfrm>
            <a:custGeom>
              <a:avLst/>
              <a:gdLst/>
              <a:ahLst/>
              <a:cxnLst/>
              <a:rect l="l" t="t" r="r" b="b"/>
              <a:pathLst>
                <a:path w="16825" h="73701" extrusionOk="0">
                  <a:moveTo>
                    <a:pt x="16824" y="1"/>
                  </a:moveTo>
                  <a:lnTo>
                    <a:pt x="8204" y="36"/>
                  </a:lnTo>
                  <a:lnTo>
                    <a:pt x="1" y="73700"/>
                  </a:lnTo>
                  <a:lnTo>
                    <a:pt x="239" y="73700"/>
                  </a:lnTo>
                  <a:lnTo>
                    <a:pt x="168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-141504" y="2634723"/>
              <a:ext cx="6852626" cy="2537205"/>
            </a:xfrm>
            <a:custGeom>
              <a:avLst/>
              <a:gdLst/>
              <a:ahLst/>
              <a:cxnLst/>
              <a:rect l="l" t="t" r="r" b="b"/>
              <a:pathLst>
                <a:path w="199442" h="73844" fill="none" extrusionOk="0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-143978" y="2634723"/>
              <a:ext cx="6853863" cy="2537205"/>
            </a:xfrm>
            <a:custGeom>
              <a:avLst/>
              <a:gdLst/>
              <a:ahLst/>
              <a:cxnLst/>
              <a:rect l="l" t="t" r="r" b="b"/>
              <a:pathLst>
                <a:path w="199478" h="73844" fill="none" extrusionOk="0">
                  <a:moveTo>
                    <a:pt x="1" y="441"/>
                  </a:moveTo>
                  <a:lnTo>
                    <a:pt x="1" y="73843"/>
                  </a:lnTo>
                  <a:lnTo>
                    <a:pt x="199478" y="73843"/>
                  </a:lnTo>
                  <a:lnTo>
                    <a:pt x="165509" y="1"/>
                  </a:lnTo>
                  <a:close/>
                </a:path>
              </a:pathLst>
            </a:custGeom>
            <a:noFill/>
            <a:ln w="3875" cap="flat" cmpd="sng">
              <a:solidFill>
                <a:srgbClr val="101D2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-44165" y="2648226"/>
              <a:ext cx="2981055" cy="2523702"/>
            </a:xfrm>
            <a:custGeom>
              <a:avLst/>
              <a:gdLst/>
              <a:ahLst/>
              <a:cxnLst/>
              <a:rect l="l" t="t" r="r" b="b"/>
              <a:pathLst>
                <a:path w="86762" h="73451" extrusionOk="0">
                  <a:moveTo>
                    <a:pt x="16753" y="1"/>
                  </a:moveTo>
                  <a:lnTo>
                    <a:pt x="1" y="48"/>
                  </a:lnTo>
                  <a:lnTo>
                    <a:pt x="86297" y="73450"/>
                  </a:lnTo>
                  <a:lnTo>
                    <a:pt x="86762" y="73450"/>
                  </a:lnTo>
                  <a:lnTo>
                    <a:pt x="16753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-141504" y="2634723"/>
              <a:ext cx="6852626" cy="2537205"/>
            </a:xfrm>
            <a:custGeom>
              <a:avLst/>
              <a:gdLst/>
              <a:ahLst/>
              <a:cxnLst/>
              <a:rect l="l" t="t" r="r" b="b"/>
              <a:pathLst>
                <a:path w="199442" h="73844" fill="none" extrusionOk="0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8" name="Google Shape;1608;p2"/>
          <p:cNvSpPr txBox="1">
            <a:spLocks noGrp="1"/>
          </p:cNvSpPr>
          <p:nvPr>
            <p:ph type="ctrTitle"/>
          </p:nvPr>
        </p:nvSpPr>
        <p:spPr>
          <a:xfrm>
            <a:off x="2136925" y="1567139"/>
            <a:ext cx="5973900" cy="11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09" name="Google Shape;1609;p2"/>
          <p:cNvSpPr txBox="1">
            <a:spLocks noGrp="1"/>
          </p:cNvSpPr>
          <p:nvPr>
            <p:ph type="subTitle" idx="1"/>
          </p:nvPr>
        </p:nvSpPr>
        <p:spPr>
          <a:xfrm rot="-1384">
            <a:off x="2888100" y="2596933"/>
            <a:ext cx="44715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chemeClr val="accent1"/>
        </a:solidFill>
        <a:effectLst/>
      </p:bgPr>
    </p:bg>
    <p:spTree>
      <p:nvGrpSpPr>
        <p:cNvPr id="1" name="Shape 4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5" name="Google Shape;4955;p15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4956" name="Google Shape;4956;p15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accent3"/>
        </a:solidFill>
        <a:effectLst/>
      </p:bgPr>
    </p:bg>
    <p:spTree>
      <p:nvGrpSpPr>
        <p:cNvPr id="1" name="Shape 4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9" name="Google Shape;4969;p16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4970" name="Google Shape;4970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6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6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6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6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6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6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6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6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6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6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6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6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6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6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6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6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6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6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6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6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6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6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6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6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6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6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6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6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6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6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6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6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6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6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6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6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6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6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6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6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16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16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16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16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6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16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16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16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16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16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6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6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6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16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16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6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6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6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6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6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16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16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16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16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16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16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16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16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16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16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16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16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16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16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16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16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16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16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16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6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16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6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6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6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6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6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6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6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6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6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6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6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6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6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6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6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6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6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6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6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6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6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6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6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6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6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6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6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6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6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6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6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6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6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6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6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6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6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6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6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6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6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6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6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6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6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6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6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6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6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6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6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6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6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6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6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6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6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6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6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6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6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6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6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6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6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6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6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6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6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6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6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6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6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6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6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6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6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6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6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6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6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6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6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6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6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6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6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6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6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6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6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6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6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6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6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6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6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6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6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6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6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6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6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6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6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6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6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6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6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6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6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6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6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6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6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6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6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6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6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6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6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6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6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6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6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6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6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6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6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6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6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6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6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6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6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6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6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6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6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6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6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6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6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6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6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6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6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6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6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6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6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6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6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6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6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6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6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6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6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6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6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6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6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6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6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6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6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6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6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6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6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6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6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6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6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6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6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6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6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6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6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6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6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6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16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16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16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16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16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16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16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16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16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16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16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16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16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16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16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16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16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16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16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16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16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16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16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16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16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16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16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16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16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16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16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16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16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16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16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16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16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16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16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16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16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16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16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16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16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16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16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16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16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16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16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16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16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16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16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16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16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16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16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16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16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16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16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16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16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16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16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16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16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16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16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16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16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16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16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16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16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16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16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16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16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16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16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16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16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16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16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16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16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16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16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16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16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16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16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16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16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16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16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16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16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16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16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16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16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16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16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16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16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16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16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16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16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16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16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16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16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16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16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16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16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16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16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16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16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16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16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16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16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16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16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16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16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16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16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16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16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16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16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16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16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16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16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16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16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16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16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16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16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16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16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16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16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16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16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16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16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16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16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16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16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16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16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16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16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16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16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16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16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16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16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16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16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16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16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16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16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16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16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16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16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16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16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16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16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16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16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16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16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16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16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16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16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16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16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16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16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16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16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16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16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16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16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16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16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16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16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16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16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16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16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16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16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16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16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16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16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16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16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16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16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16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16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16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6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6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6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6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6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6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6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6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6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6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6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6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6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6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6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6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6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6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6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6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6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6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6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6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6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6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6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6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6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6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6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6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6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6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6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6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6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6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6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6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6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6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6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6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6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6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6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6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6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6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6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6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6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6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6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6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6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6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6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6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6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6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6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6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6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6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6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6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6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6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6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6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6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6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6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6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6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6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6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6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6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6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6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6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6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6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6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6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6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6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6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6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6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6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6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6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6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6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6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6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6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6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6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6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6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6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6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6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6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6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">
  <p:cSld name="CUSTOM_1">
    <p:bg>
      <p:bgPr>
        <a:solidFill>
          <a:schemeClr val="accent2"/>
        </a:solidFill>
        <a:effectLst/>
      </p:bgPr>
    </p:bg>
    <p:spTree>
      <p:nvGrpSpPr>
        <p:cNvPr id="1" name="Shape 6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6" name="Google Shape;6696;p22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697" name="Google Shape;6697;p22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98" name="Google Shape;6698;p22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699" name="Google Shape;6699;p22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0" name="Google Shape;6700;p22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1" name="Google Shape;6701;p22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2" name="Google Shape;6702;p22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3" name="Google Shape;6703;p22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4" name="Google Shape;6704;p22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5" name="Google Shape;6705;p22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6" name="Google Shape;6706;p22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7" name="Google Shape;6707;p22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8" name="Google Shape;6708;p22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9" name="Google Shape;6709;p22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0" name="Google Shape;6710;p22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11" name="Google Shape;6711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None/>
              <a:defRPr>
                <a:solidFill>
                  <a:srgbClr val="1621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12" name="Google Shape;6712;p22"/>
          <p:cNvSpPr txBox="1">
            <a:spLocks noGrp="1"/>
          </p:cNvSpPr>
          <p:nvPr>
            <p:ph type="subTitle" idx="1"/>
          </p:nvPr>
        </p:nvSpPr>
        <p:spPr>
          <a:xfrm>
            <a:off x="1256625" y="1701725"/>
            <a:ext cx="2975400" cy="26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4">
  <p:cSld name="CUSTOM_1_2_2_1_2_1">
    <p:bg>
      <p:bgPr>
        <a:solidFill>
          <a:schemeClr val="accent1"/>
        </a:solidFill>
        <a:effectLst/>
      </p:bgPr>
    </p:bg>
    <p:spTree>
      <p:nvGrpSpPr>
        <p:cNvPr id="1" name="Shape 6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7" name="Google Shape;6807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3377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None/>
              <a:defRPr>
                <a:solidFill>
                  <a:srgbClr val="1621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8" name="Google Shape;6808;p28"/>
          <p:cNvSpPr txBox="1">
            <a:spLocks noGrp="1"/>
          </p:cNvSpPr>
          <p:nvPr>
            <p:ph type="subTitle" idx="1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2_1">
    <p:bg>
      <p:bgPr>
        <a:solidFill>
          <a:schemeClr val="accent2"/>
        </a:solidFill>
        <a:effectLst/>
      </p:bgPr>
    </p:bg>
    <p:spTree>
      <p:nvGrpSpPr>
        <p:cNvPr id="1" name="Shape 6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7" name="Google Shape;6847;p31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848" name="Google Shape;6848;p31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1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1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1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1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1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1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1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1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1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1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1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0" name="Google Shape;6860;p31"/>
          <p:cNvSpPr txBox="1">
            <a:spLocks noGrp="1"/>
          </p:cNvSpPr>
          <p:nvPr>
            <p:ph type="title"/>
          </p:nvPr>
        </p:nvSpPr>
        <p:spPr>
          <a:xfrm>
            <a:off x="1262700" y="540000"/>
            <a:ext cx="66186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None/>
              <a:defRPr>
                <a:solidFill>
                  <a:srgbClr val="1621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_1_1">
    <p:bg>
      <p:bgPr>
        <a:solidFill>
          <a:schemeClr val="accent2"/>
        </a:solidFill>
        <a:effectLst/>
      </p:bgPr>
    </p:bg>
    <p:spTree>
      <p:nvGrpSpPr>
        <p:cNvPr id="1" name="Shape 6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5" name="Google Shape;6945;p35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6946" name="Google Shape;6946;p35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5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5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5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5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5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5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5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5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5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5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5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5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5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5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1" name="Google Shape;6961;p35"/>
          <p:cNvSpPr txBox="1">
            <a:spLocks noGrp="1"/>
          </p:cNvSpPr>
          <p:nvPr>
            <p:ph type="subTitle" idx="1"/>
          </p:nvPr>
        </p:nvSpPr>
        <p:spPr>
          <a:xfrm>
            <a:off x="5534900" y="2095900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2" name="Google Shape;6962;p35"/>
          <p:cNvSpPr txBox="1">
            <a:spLocks noGrp="1"/>
          </p:cNvSpPr>
          <p:nvPr>
            <p:ph type="subTitle" idx="2"/>
          </p:nvPr>
        </p:nvSpPr>
        <p:spPr>
          <a:xfrm>
            <a:off x="5534900" y="2442858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3" name="Google Shape;6963;p35"/>
          <p:cNvSpPr txBox="1">
            <a:spLocks noGrp="1"/>
          </p:cNvSpPr>
          <p:nvPr>
            <p:ph type="subTitle" idx="3"/>
          </p:nvPr>
        </p:nvSpPr>
        <p:spPr>
          <a:xfrm>
            <a:off x="5534900" y="3308119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4" name="Google Shape;6964;p35"/>
          <p:cNvSpPr txBox="1">
            <a:spLocks noGrp="1"/>
          </p:cNvSpPr>
          <p:nvPr>
            <p:ph type="subTitle" idx="4"/>
          </p:nvPr>
        </p:nvSpPr>
        <p:spPr>
          <a:xfrm>
            <a:off x="5534900" y="3655076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5" name="Google Shape;6965;p35"/>
          <p:cNvSpPr txBox="1">
            <a:spLocks noGrp="1"/>
          </p:cNvSpPr>
          <p:nvPr>
            <p:ph type="subTitle" idx="5"/>
          </p:nvPr>
        </p:nvSpPr>
        <p:spPr>
          <a:xfrm>
            <a:off x="1593275" y="2095900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6" name="Google Shape;6966;p35"/>
          <p:cNvSpPr txBox="1">
            <a:spLocks noGrp="1"/>
          </p:cNvSpPr>
          <p:nvPr>
            <p:ph type="subTitle" idx="6"/>
          </p:nvPr>
        </p:nvSpPr>
        <p:spPr>
          <a:xfrm>
            <a:off x="1593275" y="2442858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7" name="Google Shape;6967;p35"/>
          <p:cNvSpPr txBox="1">
            <a:spLocks noGrp="1"/>
          </p:cNvSpPr>
          <p:nvPr>
            <p:ph type="subTitle" idx="7"/>
          </p:nvPr>
        </p:nvSpPr>
        <p:spPr>
          <a:xfrm>
            <a:off x="1593275" y="3308119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8" name="Google Shape;6968;p35"/>
          <p:cNvSpPr txBox="1">
            <a:spLocks noGrp="1"/>
          </p:cNvSpPr>
          <p:nvPr>
            <p:ph type="subTitle" idx="8"/>
          </p:nvPr>
        </p:nvSpPr>
        <p:spPr>
          <a:xfrm>
            <a:off x="1593275" y="3655076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9" name="Google Shape;6969;p35"/>
          <p:cNvSpPr txBox="1">
            <a:spLocks noGrp="1"/>
          </p:cNvSpPr>
          <p:nvPr>
            <p:ph type="title"/>
          </p:nvPr>
        </p:nvSpPr>
        <p:spPr>
          <a:xfrm>
            <a:off x="1470600" y="540000"/>
            <a:ext cx="62028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None/>
              <a:defRPr>
                <a:solidFill>
                  <a:srgbClr val="1621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4_1">
    <p:bg>
      <p:bgPr>
        <a:solidFill>
          <a:schemeClr val="accent3"/>
        </a:solidFill>
        <a:effectLst/>
      </p:bgPr>
    </p:bg>
    <p:spTree>
      <p:nvGrpSpPr>
        <p:cNvPr id="1" name="Shape 8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2" name="Google Shape;8602;p38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8603" name="Google Shape;8603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38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38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38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38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38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38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38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38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38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38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38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38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38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38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38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38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38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38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38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38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38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38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38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38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38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38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38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38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38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38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38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38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38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38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38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38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38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38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38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38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38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38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38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38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38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38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38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38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38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38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38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38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38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38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38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38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38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38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8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8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8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8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8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8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8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8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8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8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8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8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8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8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8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8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8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8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8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8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8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8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8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8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8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38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38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38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38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38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38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38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38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38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38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38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38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38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38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38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38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38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38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38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38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38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38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38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38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38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38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38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38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38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38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38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38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38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38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38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38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38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38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38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38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38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38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38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38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38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38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38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38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38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38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38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38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38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38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38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38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38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38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38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38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38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38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38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38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38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38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38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38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38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38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38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38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38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38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38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38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38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38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38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38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38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38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38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38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38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38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38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38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38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38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38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38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38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38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38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38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38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38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38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38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38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38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38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38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38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38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38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38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38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38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38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38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38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38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38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38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38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38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38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38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38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38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38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38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38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38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38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38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38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38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38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38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38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38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38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38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38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38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38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38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38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38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38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38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38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38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38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38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38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38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38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38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38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38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38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38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38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38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38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38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38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38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38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38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38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38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38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38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38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38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38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38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38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38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38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38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38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38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38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38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38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38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38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38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38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38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38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38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38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38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38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38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38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38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38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38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38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38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38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38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38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38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38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38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38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38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38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38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38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38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38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38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38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38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38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38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38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38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38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38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38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38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38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38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38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38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38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38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38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38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38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38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38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38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38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38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38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38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38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38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38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38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38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38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38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38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38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38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38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38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38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38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38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38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38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38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38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38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38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38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38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38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38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38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38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38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38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38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38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38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38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38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38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38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38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38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38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38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38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38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38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38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38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38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38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38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38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38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38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38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38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38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38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38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38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38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38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38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38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38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38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38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38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38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38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38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38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38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38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38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38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38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38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38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38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38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38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38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38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38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38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38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38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38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38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38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38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38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38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38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38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38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38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38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38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38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38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38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38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38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38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38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38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38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38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38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38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38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38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38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38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38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38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38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38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38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38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38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38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38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38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38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38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38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38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38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38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38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38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38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38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38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38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38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38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38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38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38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38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38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38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38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38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38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38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38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38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38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38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38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38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38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38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38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38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38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38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38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38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38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38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38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38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38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38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38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38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38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38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38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38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38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38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38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38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38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38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38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38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38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38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38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38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38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38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38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38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38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38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38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38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38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38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38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38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38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38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38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38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38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38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38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38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38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38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38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38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38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38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38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38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38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38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38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38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38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38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38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38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38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38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38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38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38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38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38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38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38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38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38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38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38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38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38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38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38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38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38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38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38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38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38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38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38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38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38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38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38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38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38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38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38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38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38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38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38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38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38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38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38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38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38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38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38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38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38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38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38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38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38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38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38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38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38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38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38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38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38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38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38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38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38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38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38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38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38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38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38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38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38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38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38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38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38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38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38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38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38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38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38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38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38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38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38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38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38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38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38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38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38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38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38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38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38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38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38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38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38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38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38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38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38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38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38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38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38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38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38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38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38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38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38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38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38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38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38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38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38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38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38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38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38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38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38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38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38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38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38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38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38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38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38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38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38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38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38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38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38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38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38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38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38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38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38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38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38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38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38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38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38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38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38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38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38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38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38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38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38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38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38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38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38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38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38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38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38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38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38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38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38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38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38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38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38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38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38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38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38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38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38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38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38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38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38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38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38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38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38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38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38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38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38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38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38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38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38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38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38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38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38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38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38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38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38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38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38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38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38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38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38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38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38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38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38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38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38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38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38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38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38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38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38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38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38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38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38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38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38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38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38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38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38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38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38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38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38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38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38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38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38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38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38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38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38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38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38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38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38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38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38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38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38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38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38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38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38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38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38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38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38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38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38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38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38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38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38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38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38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38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38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38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38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38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38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38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38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38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38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38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38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38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38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38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38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38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38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38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38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38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38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38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38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38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38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38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38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8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38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38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38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38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8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8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8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38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38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38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38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38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38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38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38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38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38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38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38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38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38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38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38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38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38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38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38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38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38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38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38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38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38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38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38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38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38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38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38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38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38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38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38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38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38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38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38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38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38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38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38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38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38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38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38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38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38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38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38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38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38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38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38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38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38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38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38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38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38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38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38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38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38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38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38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38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38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38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38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38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38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38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38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38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38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38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38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38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38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38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38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38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38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38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38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38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38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38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38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38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38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38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38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38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38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38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38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38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38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38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38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38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38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38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38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38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38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38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38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38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38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38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38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38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38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38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38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38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38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38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38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38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38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38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38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38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38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38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38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38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38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38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38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38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38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38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38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38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38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38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38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38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38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38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38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38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38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38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38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38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38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38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38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38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38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38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38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38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38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38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38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38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38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38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38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38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38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38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38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38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38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38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38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38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38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38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38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38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38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38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38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38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38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38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38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38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38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38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38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38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38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38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38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38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38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38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38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38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38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38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38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38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38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38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38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38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38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38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38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38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38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38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38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38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38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38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38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38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38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38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38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38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38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38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38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38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38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38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38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38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38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38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38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38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38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38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38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38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38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38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38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38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38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38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38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38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38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38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38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38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38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38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38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38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38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38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38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38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38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2" name="Google Shape;10192;p38"/>
          <p:cNvSpPr txBox="1">
            <a:spLocks noGrp="1"/>
          </p:cNvSpPr>
          <p:nvPr>
            <p:ph type="ctrTitle"/>
          </p:nvPr>
        </p:nvSpPr>
        <p:spPr>
          <a:xfrm>
            <a:off x="2672850" y="2115475"/>
            <a:ext cx="3798300" cy="9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3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2" name="Google Shape;1612;p3"/>
          <p:cNvSpPr txBox="1">
            <a:spLocks noGrp="1"/>
          </p:cNvSpPr>
          <p:nvPr>
            <p:ph type="title" idx="2" hasCustomPrompt="1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13" name="Google Shape;1613;p3"/>
          <p:cNvSpPr txBox="1">
            <a:spLocks noGrp="1"/>
          </p:cNvSpPr>
          <p:nvPr>
            <p:ph type="subTitle" idx="1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2"/>
        </a:solidFill>
        <a:effectLst/>
      </p:bgPr>
    </p:bg>
    <p:spTree>
      <p:nvGrpSpPr>
        <p:cNvPr id="1" name="Shape 3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5" name="Google Shape;3215;p6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3216" name="Google Shape;3216;p6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6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6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6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6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6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6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6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6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6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6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6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6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6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6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1" name="Google Shape;3231;p6"/>
          <p:cNvSpPr txBox="1">
            <a:spLocks noGrp="1"/>
          </p:cNvSpPr>
          <p:nvPr>
            <p:ph type="subTitle" idx="1"/>
          </p:nvPr>
        </p:nvSpPr>
        <p:spPr>
          <a:xfrm>
            <a:off x="1674450" y="2238375"/>
            <a:ext cx="22479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3232" name="Google Shape;3232;p6"/>
          <p:cNvSpPr txBox="1">
            <a:spLocks noGrp="1"/>
          </p:cNvSpPr>
          <p:nvPr>
            <p:ph type="subTitle" idx="2"/>
          </p:nvPr>
        </p:nvSpPr>
        <p:spPr>
          <a:xfrm>
            <a:off x="1674450" y="2647950"/>
            <a:ext cx="2247900" cy="13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33" name="Google Shape;3233;p6"/>
          <p:cNvSpPr txBox="1">
            <a:spLocks noGrp="1"/>
          </p:cNvSpPr>
          <p:nvPr>
            <p:ph type="subTitle" idx="3"/>
          </p:nvPr>
        </p:nvSpPr>
        <p:spPr>
          <a:xfrm>
            <a:off x="5221650" y="2238375"/>
            <a:ext cx="22479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3234" name="Google Shape;3234;p6"/>
          <p:cNvSpPr txBox="1">
            <a:spLocks noGrp="1"/>
          </p:cNvSpPr>
          <p:nvPr>
            <p:ph type="subTitle" idx="4"/>
          </p:nvPr>
        </p:nvSpPr>
        <p:spPr>
          <a:xfrm>
            <a:off x="5221650" y="2647950"/>
            <a:ext cx="2247900" cy="13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35" name="Google Shape;3235;p6"/>
          <p:cNvSpPr txBox="1">
            <a:spLocks noGrp="1"/>
          </p:cNvSpPr>
          <p:nvPr>
            <p:ph type="title"/>
          </p:nvPr>
        </p:nvSpPr>
        <p:spPr>
          <a:xfrm>
            <a:off x="1805550" y="540000"/>
            <a:ext cx="55326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None/>
              <a:defRPr>
                <a:solidFill>
                  <a:srgbClr val="1621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3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p7"/>
          <p:cNvSpPr txBox="1">
            <a:spLocks noGrp="1"/>
          </p:cNvSpPr>
          <p:nvPr>
            <p:ph type="title"/>
          </p:nvPr>
        </p:nvSpPr>
        <p:spPr>
          <a:xfrm>
            <a:off x="2269650" y="2075550"/>
            <a:ext cx="4604700" cy="9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400"/>
              <a:buNone/>
              <a:defRPr sz="2400">
                <a:solidFill>
                  <a:srgbClr val="1621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1"/>
        </a:solidFill>
        <a:effectLst/>
      </p:bgPr>
    </p:bg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9" name="Google Shape;3239;p8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3240" name="Google Shape;3240;p8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1" name="Google Shape;3241;p8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42" name="Google Shape;3242;p8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8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8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8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8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8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8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8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8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8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8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8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54" name="Google Shape;3254;p8"/>
          <p:cNvSpPr txBox="1">
            <a:spLocks noGrp="1"/>
          </p:cNvSpPr>
          <p:nvPr>
            <p:ph type="title"/>
          </p:nvPr>
        </p:nvSpPr>
        <p:spPr>
          <a:xfrm>
            <a:off x="4572075" y="540000"/>
            <a:ext cx="3852000" cy="13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None/>
              <a:defRPr>
                <a:solidFill>
                  <a:srgbClr val="16213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55" name="Google Shape;3255;p8"/>
          <p:cNvSpPr txBox="1">
            <a:spLocks noGrp="1"/>
          </p:cNvSpPr>
          <p:nvPr>
            <p:ph type="subTitle" idx="1"/>
          </p:nvPr>
        </p:nvSpPr>
        <p:spPr>
          <a:xfrm>
            <a:off x="5490625" y="2853150"/>
            <a:ext cx="21390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7" name="Google Shape;3257;p9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3258" name="Google Shape;3258;p9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9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9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9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9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9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9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9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9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9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9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9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9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9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9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9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9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9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9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9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9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9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9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9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9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9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9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9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9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9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8" name="Google Shape;3288;p9"/>
          <p:cNvSpPr txBox="1">
            <a:spLocks noGrp="1"/>
          </p:cNvSpPr>
          <p:nvPr>
            <p:ph type="title"/>
          </p:nvPr>
        </p:nvSpPr>
        <p:spPr>
          <a:xfrm>
            <a:off x="3098550" y="1581225"/>
            <a:ext cx="29469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89" name="Google Shape;3289;p9"/>
          <p:cNvSpPr txBox="1">
            <a:spLocks noGrp="1"/>
          </p:cNvSpPr>
          <p:nvPr>
            <p:ph type="subTitle" idx="1"/>
          </p:nvPr>
        </p:nvSpPr>
        <p:spPr>
          <a:xfrm>
            <a:off x="2547900" y="2304400"/>
            <a:ext cx="4048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1" name="Google Shape;3291;p10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3292" name="Google Shape;3292;p10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3" name="Google Shape;3293;p10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94" name="Google Shape;3294;p10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10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10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10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10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10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10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10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10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10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10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10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6" name="Google Shape;3306;p10"/>
          <p:cNvSpPr txBox="1">
            <a:spLocks noGrp="1"/>
          </p:cNvSpPr>
          <p:nvPr>
            <p:ph type="body" idx="1"/>
          </p:nvPr>
        </p:nvSpPr>
        <p:spPr>
          <a:xfrm>
            <a:off x="4939500" y="935175"/>
            <a:ext cx="3286200" cy="3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307" name="Google Shape;3307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None/>
              <a:defRPr>
                <a:solidFill>
                  <a:srgbClr val="1621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08" name="Google Shape;3308;p10"/>
          <p:cNvSpPr txBox="1">
            <a:spLocks noGrp="1"/>
          </p:cNvSpPr>
          <p:nvPr>
            <p:ph type="subTitle" idx="2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9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2"/>
        </a:solidFill>
        <a:effectLst/>
      </p:bgPr>
    </p:bg>
    <p:spTree>
      <p:nvGrpSpPr>
        <p:cNvPr id="1" name="Shape 4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3" name="Google Shape;4923;p14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4924" name="Google Shape;4924;p14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4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4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4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4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4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4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4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4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4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4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4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4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4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4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4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4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4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4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4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4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4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4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4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4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4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4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4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4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4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Font typeface="Slackey"/>
              <a:buNone/>
              <a:defRPr sz="2800">
                <a:solidFill>
                  <a:srgbClr val="162130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●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○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■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●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○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■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●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○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62130"/>
              </a:buClr>
              <a:buSzPts val="1600"/>
              <a:buFont typeface="Architects Daughter"/>
              <a:buChar char="■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9" r:id="rId8"/>
    <p:sldLayoutId id="2147483660" r:id="rId9"/>
    <p:sldLayoutId id="2147483661" r:id="rId10"/>
    <p:sldLayoutId id="2147483662" r:id="rId11"/>
    <p:sldLayoutId id="2147483668" r:id="rId12"/>
    <p:sldLayoutId id="2147483674" r:id="rId13"/>
    <p:sldLayoutId id="2147483677" r:id="rId14"/>
    <p:sldLayoutId id="2147483681" r:id="rId15"/>
    <p:sldLayoutId id="214748368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convivencia.escolar@quintocentenario.c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1" name="Google Shape;10201;p41"/>
          <p:cNvGrpSpPr/>
          <p:nvPr/>
        </p:nvGrpSpPr>
        <p:grpSpPr>
          <a:xfrm rot="218129">
            <a:off x="-759667" y="815663"/>
            <a:ext cx="8786966" cy="2912780"/>
            <a:chOff x="3197875" y="3466725"/>
            <a:chExt cx="4366521" cy="1278779"/>
          </a:xfrm>
        </p:grpSpPr>
        <p:sp>
          <p:nvSpPr>
            <p:cNvPr id="10202" name="Google Shape;10202;p41"/>
            <p:cNvSpPr/>
            <p:nvPr/>
          </p:nvSpPr>
          <p:spPr>
            <a:xfrm>
              <a:off x="3197875" y="3466725"/>
              <a:ext cx="4366521" cy="1278779"/>
            </a:xfrm>
            <a:custGeom>
              <a:avLst/>
              <a:gdLst/>
              <a:ahLst/>
              <a:cxnLst/>
              <a:rect l="l" t="t" r="r" b="b"/>
              <a:pathLst>
                <a:path w="135375" h="39649" extrusionOk="0">
                  <a:moveTo>
                    <a:pt x="135374" y="1"/>
                  </a:moveTo>
                  <a:lnTo>
                    <a:pt x="47256" y="5085"/>
                  </a:lnTo>
                  <a:lnTo>
                    <a:pt x="49447" y="21158"/>
                  </a:lnTo>
                  <a:lnTo>
                    <a:pt x="49447" y="21158"/>
                  </a:lnTo>
                  <a:lnTo>
                    <a:pt x="18217" y="17265"/>
                  </a:lnTo>
                  <a:lnTo>
                    <a:pt x="25051" y="27171"/>
                  </a:lnTo>
                  <a:lnTo>
                    <a:pt x="0" y="28397"/>
                  </a:lnTo>
                  <a:lnTo>
                    <a:pt x="39898" y="37577"/>
                  </a:lnTo>
                  <a:lnTo>
                    <a:pt x="36076" y="26706"/>
                  </a:lnTo>
                  <a:lnTo>
                    <a:pt x="50661" y="28135"/>
                  </a:lnTo>
                  <a:lnTo>
                    <a:pt x="52078" y="39649"/>
                  </a:lnTo>
                  <a:lnTo>
                    <a:pt x="131195" y="34529"/>
                  </a:lnTo>
                  <a:lnTo>
                    <a:pt x="135374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41"/>
            <p:cNvSpPr/>
            <p:nvPr/>
          </p:nvSpPr>
          <p:spPr>
            <a:xfrm>
              <a:off x="3336506" y="3502076"/>
              <a:ext cx="4173732" cy="1194278"/>
            </a:xfrm>
            <a:custGeom>
              <a:avLst/>
              <a:gdLst/>
              <a:ahLst/>
              <a:cxnLst/>
              <a:rect l="l" t="t" r="r" b="b"/>
              <a:pathLst>
                <a:path w="129398" h="37029" extrusionOk="0">
                  <a:moveTo>
                    <a:pt x="129398" y="0"/>
                  </a:moveTo>
                  <a:lnTo>
                    <a:pt x="44173" y="4834"/>
                  </a:lnTo>
                  <a:lnTo>
                    <a:pt x="46637" y="21074"/>
                  </a:lnTo>
                  <a:lnTo>
                    <a:pt x="16217" y="17252"/>
                  </a:lnTo>
                  <a:lnTo>
                    <a:pt x="16217" y="17252"/>
                  </a:lnTo>
                  <a:lnTo>
                    <a:pt x="23015" y="26956"/>
                  </a:lnTo>
                  <a:lnTo>
                    <a:pt x="1" y="27396"/>
                  </a:lnTo>
                  <a:lnTo>
                    <a:pt x="33731" y="34171"/>
                  </a:lnTo>
                  <a:lnTo>
                    <a:pt x="29826" y="24253"/>
                  </a:lnTo>
                  <a:lnTo>
                    <a:pt x="47852" y="26313"/>
                  </a:lnTo>
                  <a:lnTo>
                    <a:pt x="49054" y="37029"/>
                  </a:lnTo>
                  <a:lnTo>
                    <a:pt x="125421" y="31849"/>
                  </a:lnTo>
                  <a:lnTo>
                    <a:pt x="1293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04" name="Google Shape;10204;p41"/>
          <p:cNvSpPr txBox="1">
            <a:spLocks noGrp="1"/>
          </p:cNvSpPr>
          <p:nvPr>
            <p:ph type="ctrTitle"/>
          </p:nvPr>
        </p:nvSpPr>
        <p:spPr>
          <a:xfrm>
            <a:off x="2136906" y="1275606"/>
            <a:ext cx="5973900" cy="1179600"/>
          </a:xfrm>
          <a:prstGeom prst="rect">
            <a:avLst/>
          </a:prstGeom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Semana </a:t>
            </a:r>
            <a:br>
              <a:rPr lang="en" dirty="0" smtClean="0"/>
            </a:br>
            <a:r>
              <a:rPr lang="en" dirty="0" smtClean="0"/>
              <a:t>recreativa </a:t>
            </a:r>
            <a:endParaRPr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 rot="-1384">
            <a:off x="2771875" y="2500642"/>
            <a:ext cx="4471500" cy="377400"/>
          </a:xfrm>
        </p:spPr>
        <p:txBody>
          <a:bodyPr/>
          <a:lstStyle/>
          <a:p>
            <a:r>
              <a:rPr lang="es-CL" sz="2400" dirty="0" smtClean="0"/>
              <a:t>Colegio quinto centenario cordillera</a:t>
            </a:r>
            <a:endParaRPr lang="es-CL" sz="2400" dirty="0"/>
          </a:p>
        </p:txBody>
      </p:sp>
      <p:sp>
        <p:nvSpPr>
          <p:cNvPr id="7" name="Google Shape;10204;p41"/>
          <p:cNvSpPr txBox="1">
            <a:spLocks/>
          </p:cNvSpPr>
          <p:nvPr/>
        </p:nvSpPr>
        <p:spPr>
          <a:xfrm>
            <a:off x="21736" y="3914964"/>
            <a:ext cx="59739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5200"/>
              <a:buFont typeface="Slackey"/>
              <a:buNone/>
              <a:defRPr sz="4500" b="0" i="0" u="none" strike="noStrike" cap="none">
                <a:solidFill>
                  <a:srgbClr val="162130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4000" dirty="0" smtClean="0">
                <a:solidFill>
                  <a:schemeClr val="tx1"/>
                </a:solidFill>
              </a:rPr>
              <a:t>TERCERO A SEXTO BASICO</a:t>
            </a:r>
            <a:endParaRPr lang="es-CL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9" name="Google Shape;10599;p56"/>
          <p:cNvSpPr/>
          <p:nvPr/>
        </p:nvSpPr>
        <p:spPr>
          <a:xfrm>
            <a:off x="1972488" y="1815800"/>
            <a:ext cx="5199031" cy="1511918"/>
          </a:xfrm>
          <a:custGeom>
            <a:avLst/>
            <a:gdLst/>
            <a:ahLst/>
            <a:cxnLst/>
            <a:rect l="l" t="t" r="r" b="b"/>
            <a:pathLst>
              <a:path w="325907" h="100443" extrusionOk="0">
                <a:moveTo>
                  <a:pt x="12138" y="0"/>
                </a:moveTo>
                <a:lnTo>
                  <a:pt x="0" y="100443"/>
                </a:lnTo>
                <a:lnTo>
                  <a:pt x="320748" y="99836"/>
                </a:lnTo>
                <a:lnTo>
                  <a:pt x="325907" y="3945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rgbClr val="1722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00" name="Google Shape;10600;p56"/>
          <p:cNvSpPr txBox="1">
            <a:spLocks noGrp="1"/>
          </p:cNvSpPr>
          <p:nvPr>
            <p:ph type="title"/>
          </p:nvPr>
        </p:nvSpPr>
        <p:spPr>
          <a:xfrm>
            <a:off x="2269650" y="2075550"/>
            <a:ext cx="4604700" cy="9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¡MUCHAS GRACIAS</a:t>
            </a:r>
            <a:r>
              <a:rPr lang="en" sz="2400" dirty="0" smtClean="0"/>
              <a:t>!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" name="Google Shape;10529;p54"/>
          <p:cNvSpPr/>
          <p:nvPr/>
        </p:nvSpPr>
        <p:spPr>
          <a:xfrm>
            <a:off x="573375" y="2345625"/>
            <a:ext cx="2790930" cy="108486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30" name="Google Shape;10530;p54"/>
          <p:cNvSpPr/>
          <p:nvPr/>
        </p:nvSpPr>
        <p:spPr>
          <a:xfrm>
            <a:off x="828675" y="924588"/>
            <a:ext cx="2790930" cy="108486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31" name="Google Shape;10531;p54"/>
          <p:cNvSpPr txBox="1">
            <a:spLocks noGrp="1"/>
          </p:cNvSpPr>
          <p:nvPr>
            <p:ph type="title"/>
          </p:nvPr>
        </p:nvSpPr>
        <p:spPr>
          <a:xfrm>
            <a:off x="1193122" y="174601"/>
            <a:ext cx="66186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ACTIVIDADES DE LAS SEMANA</a:t>
            </a:r>
            <a:endParaRPr dirty="0"/>
          </a:p>
        </p:txBody>
      </p:sp>
      <p:sp>
        <p:nvSpPr>
          <p:cNvPr id="10563" name="Google Shape;10563;p54"/>
          <p:cNvSpPr txBox="1"/>
          <p:nvPr/>
        </p:nvSpPr>
        <p:spPr>
          <a:xfrm>
            <a:off x="922026" y="1167001"/>
            <a:ext cx="172875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LUNES DE COCINA ENTRETENIDA</a:t>
            </a:r>
            <a:endParaRPr sz="18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564" name="Google Shape;10564;p54"/>
          <p:cNvSpPr txBox="1"/>
          <p:nvPr/>
        </p:nvSpPr>
        <p:spPr>
          <a:xfrm>
            <a:off x="2664881" y="1167019"/>
            <a:ext cx="7335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0000"/>
                </a:solidFill>
                <a:latin typeface="Slackey"/>
                <a:ea typeface="Slackey"/>
                <a:cs typeface="Slackey"/>
                <a:sym typeface="Slackey"/>
              </a:rPr>
              <a:t>10</a:t>
            </a:r>
            <a:endParaRPr sz="3200" dirty="0">
              <a:solidFill>
                <a:srgbClr val="FF0000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0569" name="Google Shape;10569;p54"/>
          <p:cNvSpPr txBox="1"/>
          <p:nvPr/>
        </p:nvSpPr>
        <p:spPr>
          <a:xfrm>
            <a:off x="922025" y="2588063"/>
            <a:ext cx="1362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MIERCOLES DE CINE</a:t>
            </a:r>
            <a:endParaRPr sz="16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570" name="Google Shape;10570;p54"/>
          <p:cNvSpPr txBox="1"/>
          <p:nvPr/>
        </p:nvSpPr>
        <p:spPr>
          <a:xfrm>
            <a:off x="2284025" y="2588063"/>
            <a:ext cx="7335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0000"/>
                </a:solidFill>
                <a:latin typeface="Slackey"/>
                <a:ea typeface="Slackey"/>
                <a:cs typeface="Slackey"/>
                <a:sym typeface="Slackey"/>
              </a:rPr>
              <a:t>12</a:t>
            </a:r>
            <a:endParaRPr sz="3200" dirty="0">
              <a:solidFill>
                <a:srgbClr val="FF0000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0571" name="Google Shape;10571;p54"/>
          <p:cNvSpPr/>
          <p:nvPr/>
        </p:nvSpPr>
        <p:spPr>
          <a:xfrm flipH="1">
            <a:off x="5963450" y="2422991"/>
            <a:ext cx="2790930" cy="108486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72" name="Google Shape;10572;p54"/>
          <p:cNvSpPr/>
          <p:nvPr/>
        </p:nvSpPr>
        <p:spPr>
          <a:xfrm flipH="1">
            <a:off x="5708150" y="924588"/>
            <a:ext cx="2790930" cy="108486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73" name="Google Shape;10573;p54"/>
          <p:cNvSpPr txBox="1"/>
          <p:nvPr/>
        </p:nvSpPr>
        <p:spPr>
          <a:xfrm flipH="1">
            <a:off x="6054955" y="1167013"/>
            <a:ext cx="7335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0000"/>
                </a:solidFill>
                <a:latin typeface="Slackey"/>
                <a:ea typeface="Slackey"/>
                <a:cs typeface="Slackey"/>
                <a:sym typeface="Slackey"/>
              </a:rPr>
              <a:t>11</a:t>
            </a:r>
            <a:endParaRPr sz="3200" dirty="0">
              <a:solidFill>
                <a:srgbClr val="FF0000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0574" name="Google Shape;10574;p54"/>
          <p:cNvSpPr txBox="1"/>
          <p:nvPr/>
        </p:nvSpPr>
        <p:spPr>
          <a:xfrm flipH="1">
            <a:off x="6310230" y="2588063"/>
            <a:ext cx="7335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0000"/>
                </a:solidFill>
                <a:latin typeface="Slackey"/>
                <a:ea typeface="Slackey"/>
                <a:cs typeface="Slackey"/>
                <a:sym typeface="Slackey"/>
              </a:rPr>
              <a:t>13</a:t>
            </a:r>
            <a:endParaRPr sz="3200" dirty="0">
              <a:solidFill>
                <a:srgbClr val="FF0000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0575" name="Google Shape;10575;p54"/>
          <p:cNvSpPr txBox="1"/>
          <p:nvPr/>
        </p:nvSpPr>
        <p:spPr>
          <a:xfrm>
            <a:off x="6788425" y="1167001"/>
            <a:ext cx="1362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MARTES DE DANZA</a:t>
            </a:r>
            <a:endParaRPr sz="18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576" name="Google Shape;10576;p54"/>
          <p:cNvSpPr txBox="1"/>
          <p:nvPr/>
        </p:nvSpPr>
        <p:spPr>
          <a:xfrm>
            <a:off x="7098615" y="2618542"/>
            <a:ext cx="1362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JUEVES DE YOGA</a:t>
            </a:r>
            <a:endParaRPr sz="18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0" name="Google Shape;10530;p54"/>
          <p:cNvSpPr/>
          <p:nvPr/>
        </p:nvSpPr>
        <p:spPr>
          <a:xfrm>
            <a:off x="3196217" y="3867894"/>
            <a:ext cx="2790930" cy="108486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10563;p54"/>
          <p:cNvSpPr txBox="1"/>
          <p:nvPr/>
        </p:nvSpPr>
        <p:spPr>
          <a:xfrm>
            <a:off x="3364305" y="4110307"/>
            <a:ext cx="1542562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VIERNES DE ARTES Y EMOCIONES</a:t>
            </a:r>
            <a:endParaRPr sz="18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2" name="Google Shape;10564;p54"/>
          <p:cNvSpPr txBox="1"/>
          <p:nvPr/>
        </p:nvSpPr>
        <p:spPr>
          <a:xfrm>
            <a:off x="4906842" y="4110319"/>
            <a:ext cx="7335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0000"/>
                </a:solidFill>
                <a:latin typeface="Slackey"/>
                <a:ea typeface="Slackey"/>
                <a:cs typeface="Slackey"/>
                <a:sym typeface="Slackey"/>
              </a:rPr>
              <a:t>14</a:t>
            </a:r>
            <a:endParaRPr sz="3200" dirty="0">
              <a:solidFill>
                <a:srgbClr val="FF0000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pic>
        <p:nvPicPr>
          <p:cNvPr id="1026" name="Picture 2" descr="Cámaras Digitales, Iconos De Equipo, Cámara imagen png - imagen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8" t="11720" r="18488" b="12137"/>
          <a:stretch/>
        </p:blipFill>
        <p:spPr bwMode="auto">
          <a:xfrm rot="970446">
            <a:off x="3874088" y="2082794"/>
            <a:ext cx="1736913" cy="12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oogle Shape;10474;p51"/>
          <p:cNvGrpSpPr/>
          <p:nvPr/>
        </p:nvGrpSpPr>
        <p:grpSpPr>
          <a:xfrm>
            <a:off x="3735123" y="1130557"/>
            <a:ext cx="959930" cy="672888"/>
            <a:chOff x="236653" y="347946"/>
            <a:chExt cx="1315875" cy="922396"/>
          </a:xfrm>
        </p:grpSpPr>
        <p:grpSp>
          <p:nvGrpSpPr>
            <p:cNvPr id="83" name="Google Shape;10475;p51"/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87" name="Google Shape;10476;p51"/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0477;p51"/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10478;p51"/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85" name="Google Shape;10479;p51"/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0480;p51"/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" name="Google Shape;10474;p51"/>
          <p:cNvGrpSpPr/>
          <p:nvPr/>
        </p:nvGrpSpPr>
        <p:grpSpPr>
          <a:xfrm rot="5621224">
            <a:off x="6114832" y="3773875"/>
            <a:ext cx="959930" cy="672888"/>
            <a:chOff x="236653" y="347946"/>
            <a:chExt cx="1315875" cy="922396"/>
          </a:xfrm>
        </p:grpSpPr>
        <p:grpSp>
          <p:nvGrpSpPr>
            <p:cNvPr id="90" name="Google Shape;10475;p51"/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94" name="Google Shape;10476;p51"/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0477;p51"/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10478;p51"/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92" name="Google Shape;10479;p51"/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0480;p51"/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283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oogle Shape;10241;p44"/>
          <p:cNvGrpSpPr/>
          <p:nvPr/>
        </p:nvGrpSpPr>
        <p:grpSpPr>
          <a:xfrm>
            <a:off x="-270815" y="-255644"/>
            <a:ext cx="9622411" cy="5555721"/>
            <a:chOff x="-200026" y="-123825"/>
            <a:chExt cx="9419883" cy="5438787"/>
          </a:xfrm>
        </p:grpSpPr>
        <p:grpSp>
          <p:nvGrpSpPr>
            <p:cNvPr id="10242" name="Google Shape;10242;p44"/>
            <p:cNvGrpSpPr/>
            <p:nvPr/>
          </p:nvGrpSpPr>
          <p:grpSpPr>
            <a:xfrm>
              <a:off x="-200026" y="-123825"/>
              <a:ext cx="9419883" cy="5438787"/>
              <a:chOff x="-239051" y="-123825"/>
              <a:chExt cx="9419883" cy="5438787"/>
            </a:xfrm>
          </p:grpSpPr>
          <p:sp>
            <p:nvSpPr>
              <p:cNvPr id="10243" name="Google Shape;10243;p44"/>
              <p:cNvSpPr/>
              <p:nvPr/>
            </p:nvSpPr>
            <p:spPr>
              <a:xfrm>
                <a:off x="8483162" y="384532"/>
                <a:ext cx="321683" cy="310933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42" extrusionOk="0">
                    <a:moveTo>
                      <a:pt x="2787" y="1"/>
                    </a:moveTo>
                    <a:lnTo>
                      <a:pt x="1715" y="632"/>
                    </a:lnTo>
                    <a:lnTo>
                      <a:pt x="596" y="108"/>
                    </a:lnTo>
                    <a:lnTo>
                      <a:pt x="846" y="1323"/>
                    </a:lnTo>
                    <a:lnTo>
                      <a:pt x="1" y="2227"/>
                    </a:lnTo>
                    <a:lnTo>
                      <a:pt x="1239" y="2358"/>
                    </a:lnTo>
                    <a:lnTo>
                      <a:pt x="1834" y="3442"/>
                    </a:lnTo>
                    <a:lnTo>
                      <a:pt x="2334" y="2299"/>
                    </a:lnTo>
                    <a:lnTo>
                      <a:pt x="3561" y="2073"/>
                    </a:lnTo>
                    <a:lnTo>
                      <a:pt x="2632" y="1239"/>
                    </a:lnTo>
                    <a:lnTo>
                      <a:pt x="2787" y="1"/>
                    </a:lnTo>
                    <a:close/>
                  </a:path>
                </a:pathLst>
              </a:custGeom>
              <a:solidFill>
                <a:srgbClr val="FDC324"/>
              </a:solidFill>
              <a:ln w="19050" cap="flat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4" name="Google Shape;10244;p44"/>
              <p:cNvSpPr/>
              <p:nvPr/>
            </p:nvSpPr>
            <p:spPr>
              <a:xfrm>
                <a:off x="7794720" y="3688803"/>
                <a:ext cx="419606" cy="402352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4454" extrusionOk="0">
                    <a:moveTo>
                      <a:pt x="953" y="1"/>
                    </a:moveTo>
                    <a:lnTo>
                      <a:pt x="1191" y="1608"/>
                    </a:lnTo>
                    <a:lnTo>
                      <a:pt x="1" y="2715"/>
                    </a:lnTo>
                    <a:lnTo>
                      <a:pt x="1584" y="2977"/>
                    </a:lnTo>
                    <a:lnTo>
                      <a:pt x="2287" y="4454"/>
                    </a:lnTo>
                    <a:lnTo>
                      <a:pt x="3037" y="3013"/>
                    </a:lnTo>
                    <a:lnTo>
                      <a:pt x="4644" y="2810"/>
                    </a:lnTo>
                    <a:lnTo>
                      <a:pt x="3513" y="1656"/>
                    </a:lnTo>
                    <a:lnTo>
                      <a:pt x="3823" y="60"/>
                    </a:lnTo>
                    <a:lnTo>
                      <a:pt x="2370" y="786"/>
                    </a:lnTo>
                    <a:lnTo>
                      <a:pt x="953" y="1"/>
                    </a:lnTo>
                    <a:close/>
                  </a:path>
                </a:pathLst>
              </a:custGeom>
              <a:solidFill>
                <a:srgbClr val="FDC324"/>
              </a:solidFill>
              <a:ln w="19050" cap="flat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5" name="Google Shape;10245;p44"/>
              <p:cNvSpPr/>
              <p:nvPr/>
            </p:nvSpPr>
            <p:spPr>
              <a:xfrm>
                <a:off x="2000975" y="87900"/>
                <a:ext cx="407682" cy="419606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645" extrusionOk="0">
                    <a:moveTo>
                      <a:pt x="2977" y="1"/>
                    </a:moveTo>
                    <a:lnTo>
                      <a:pt x="1774" y="1084"/>
                    </a:lnTo>
                    <a:lnTo>
                      <a:pt x="179" y="715"/>
                    </a:lnTo>
                    <a:lnTo>
                      <a:pt x="845" y="2192"/>
                    </a:lnTo>
                    <a:lnTo>
                      <a:pt x="0" y="3573"/>
                    </a:lnTo>
                    <a:lnTo>
                      <a:pt x="1607" y="3406"/>
                    </a:lnTo>
                    <a:lnTo>
                      <a:pt x="2667" y="4644"/>
                    </a:lnTo>
                    <a:lnTo>
                      <a:pt x="3001" y="3049"/>
                    </a:lnTo>
                    <a:lnTo>
                      <a:pt x="4513" y="2442"/>
                    </a:lnTo>
                    <a:lnTo>
                      <a:pt x="3096" y="1620"/>
                    </a:lnTo>
                    <a:lnTo>
                      <a:pt x="2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6" name="Google Shape;10246;p44"/>
              <p:cNvSpPr/>
              <p:nvPr/>
            </p:nvSpPr>
            <p:spPr>
              <a:xfrm>
                <a:off x="2331566" y="4635437"/>
                <a:ext cx="406688" cy="419606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4645" extrusionOk="0">
                    <a:moveTo>
                      <a:pt x="2966" y="1"/>
                    </a:moveTo>
                    <a:lnTo>
                      <a:pt x="1751" y="1084"/>
                    </a:lnTo>
                    <a:lnTo>
                      <a:pt x="180" y="715"/>
                    </a:lnTo>
                    <a:lnTo>
                      <a:pt x="846" y="2203"/>
                    </a:lnTo>
                    <a:lnTo>
                      <a:pt x="1" y="3584"/>
                    </a:lnTo>
                    <a:lnTo>
                      <a:pt x="1620" y="3406"/>
                    </a:lnTo>
                    <a:lnTo>
                      <a:pt x="2680" y="4644"/>
                    </a:lnTo>
                    <a:lnTo>
                      <a:pt x="3001" y="3049"/>
                    </a:lnTo>
                    <a:lnTo>
                      <a:pt x="4501" y="2406"/>
                    </a:lnTo>
                    <a:lnTo>
                      <a:pt x="3097" y="1608"/>
                    </a:lnTo>
                    <a:lnTo>
                      <a:pt x="2966" y="1"/>
                    </a:lnTo>
                    <a:close/>
                  </a:path>
                </a:pathLst>
              </a:custGeom>
              <a:solidFill>
                <a:srgbClr val="FDC324"/>
              </a:solidFill>
              <a:ln w="19050" cap="flat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7" name="Google Shape;10247;p44"/>
              <p:cNvSpPr/>
              <p:nvPr/>
            </p:nvSpPr>
            <p:spPr>
              <a:xfrm>
                <a:off x="4509262" y="4699486"/>
                <a:ext cx="305513" cy="29151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227" extrusionOk="0">
                    <a:moveTo>
                      <a:pt x="1715" y="0"/>
                    </a:moveTo>
                    <a:lnTo>
                      <a:pt x="1179" y="1036"/>
                    </a:lnTo>
                    <a:lnTo>
                      <a:pt x="0" y="1191"/>
                    </a:lnTo>
                    <a:lnTo>
                      <a:pt x="834" y="2036"/>
                    </a:lnTo>
                    <a:lnTo>
                      <a:pt x="607" y="3191"/>
                    </a:lnTo>
                    <a:lnTo>
                      <a:pt x="1667" y="2667"/>
                    </a:lnTo>
                    <a:lnTo>
                      <a:pt x="2691" y="3227"/>
                    </a:lnTo>
                    <a:lnTo>
                      <a:pt x="2524" y="2072"/>
                    </a:lnTo>
                    <a:lnTo>
                      <a:pt x="3382" y="1262"/>
                    </a:lnTo>
                    <a:lnTo>
                      <a:pt x="2215" y="10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FDC324"/>
              </a:solidFill>
              <a:ln w="19050" cap="flat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8" name="Google Shape;10248;p44"/>
              <p:cNvSpPr/>
              <p:nvPr/>
            </p:nvSpPr>
            <p:spPr>
              <a:xfrm>
                <a:off x="4570024" y="4049609"/>
                <a:ext cx="184013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25" extrusionOk="0">
                    <a:moveTo>
                      <a:pt x="1501" y="1"/>
                    </a:moveTo>
                    <a:lnTo>
                      <a:pt x="906" y="406"/>
                    </a:lnTo>
                    <a:lnTo>
                      <a:pt x="239" y="144"/>
                    </a:lnTo>
                    <a:lnTo>
                      <a:pt x="441" y="846"/>
                    </a:lnTo>
                    <a:lnTo>
                      <a:pt x="1" y="1394"/>
                    </a:lnTo>
                    <a:lnTo>
                      <a:pt x="715" y="1418"/>
                    </a:lnTo>
                    <a:lnTo>
                      <a:pt x="1108" y="2025"/>
                    </a:lnTo>
                    <a:lnTo>
                      <a:pt x="1358" y="1334"/>
                    </a:lnTo>
                    <a:lnTo>
                      <a:pt x="2037" y="1144"/>
                    </a:lnTo>
                    <a:lnTo>
                      <a:pt x="1477" y="715"/>
                    </a:lnTo>
                    <a:lnTo>
                      <a:pt x="1501" y="1"/>
                    </a:lnTo>
                    <a:close/>
                  </a:path>
                </a:pathLst>
              </a:custGeom>
              <a:solidFill>
                <a:srgbClr val="F6F61A"/>
              </a:solidFill>
              <a:ln w="19050" cap="flat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9" name="Google Shape;10249;p44"/>
              <p:cNvSpPr/>
              <p:nvPr/>
            </p:nvSpPr>
            <p:spPr>
              <a:xfrm>
                <a:off x="6356114" y="176393"/>
                <a:ext cx="380852" cy="363598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4025" extrusionOk="0">
                    <a:moveTo>
                      <a:pt x="2084" y="0"/>
                    </a:moveTo>
                    <a:lnTo>
                      <a:pt x="1441" y="1322"/>
                    </a:lnTo>
                    <a:lnTo>
                      <a:pt x="1" y="1560"/>
                    </a:lnTo>
                    <a:lnTo>
                      <a:pt x="1060" y="2572"/>
                    </a:lnTo>
                    <a:lnTo>
                      <a:pt x="834" y="4024"/>
                    </a:lnTo>
                    <a:lnTo>
                      <a:pt x="2132" y="3322"/>
                    </a:lnTo>
                    <a:lnTo>
                      <a:pt x="3442" y="3989"/>
                    </a:lnTo>
                    <a:lnTo>
                      <a:pt x="3168" y="2548"/>
                    </a:lnTo>
                    <a:lnTo>
                      <a:pt x="4216" y="1500"/>
                    </a:lnTo>
                    <a:lnTo>
                      <a:pt x="2751" y="1310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rgbClr val="FDC324"/>
              </a:solidFill>
              <a:ln w="19050" cap="flat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50" name="Google Shape;10250;p44"/>
              <p:cNvGrpSpPr/>
              <p:nvPr/>
            </p:nvGrpSpPr>
            <p:grpSpPr>
              <a:xfrm>
                <a:off x="-239051" y="-123825"/>
                <a:ext cx="9419883" cy="5438787"/>
                <a:chOff x="-239051" y="-123825"/>
                <a:chExt cx="9419883" cy="5438787"/>
              </a:xfrm>
            </p:grpSpPr>
            <p:sp>
              <p:nvSpPr>
                <p:cNvPr id="10251" name="Google Shape;10251;p44"/>
                <p:cNvSpPr/>
                <p:nvPr/>
              </p:nvSpPr>
              <p:spPr>
                <a:xfrm>
                  <a:off x="5309500" y="3031099"/>
                  <a:ext cx="3300182" cy="2283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5" h="18871" extrusionOk="0">
                      <a:moveTo>
                        <a:pt x="0" y="1"/>
                      </a:moveTo>
                      <a:lnTo>
                        <a:pt x="27480" y="18765"/>
                      </a:lnTo>
                      <a:cubicBezTo>
                        <a:pt x="27480" y="18789"/>
                        <a:pt x="27492" y="18789"/>
                        <a:pt x="27492" y="18789"/>
                      </a:cubicBezTo>
                      <a:cubicBezTo>
                        <a:pt x="27576" y="18844"/>
                        <a:pt x="27673" y="18870"/>
                        <a:pt x="27769" y="18870"/>
                      </a:cubicBezTo>
                      <a:cubicBezTo>
                        <a:pt x="27944" y="18870"/>
                        <a:pt x="28118" y="18783"/>
                        <a:pt x="28218" y="18622"/>
                      </a:cubicBezTo>
                      <a:cubicBezTo>
                        <a:pt x="28385" y="18384"/>
                        <a:pt x="28313" y="18051"/>
                        <a:pt x="28063" y="1789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2" name="Google Shape;10252;p44"/>
                <p:cNvSpPr/>
                <p:nvPr/>
              </p:nvSpPr>
              <p:spPr>
                <a:xfrm>
                  <a:off x="6274627" y="-123824"/>
                  <a:ext cx="2530211" cy="156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3" h="12907" extrusionOk="0">
                      <a:moveTo>
                        <a:pt x="19153" y="1"/>
                      </a:moveTo>
                      <a:cubicBezTo>
                        <a:pt x="19046" y="1"/>
                        <a:pt x="18939" y="31"/>
                        <a:pt x="18848" y="95"/>
                      </a:cubicBezTo>
                      <a:lnTo>
                        <a:pt x="0" y="12906"/>
                      </a:lnTo>
                      <a:lnTo>
                        <a:pt x="19443" y="988"/>
                      </a:lnTo>
                      <a:lnTo>
                        <a:pt x="19455" y="965"/>
                      </a:lnTo>
                      <a:cubicBezTo>
                        <a:pt x="19693" y="798"/>
                        <a:pt x="19753" y="464"/>
                        <a:pt x="19586" y="226"/>
                      </a:cubicBezTo>
                      <a:cubicBezTo>
                        <a:pt x="19491" y="80"/>
                        <a:pt x="19323" y="1"/>
                        <a:pt x="19153" y="1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3" name="Google Shape;10253;p44"/>
                <p:cNvSpPr/>
                <p:nvPr/>
              </p:nvSpPr>
              <p:spPr>
                <a:xfrm>
                  <a:off x="660863" y="1101753"/>
                  <a:ext cx="2545410" cy="95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6" h="8506" extrusionOk="0">
                      <a:moveTo>
                        <a:pt x="589" y="0"/>
                      </a:moveTo>
                      <a:cubicBezTo>
                        <a:pt x="373" y="0"/>
                        <a:pt x="160" y="143"/>
                        <a:pt x="84" y="362"/>
                      </a:cubicBezTo>
                      <a:cubicBezTo>
                        <a:pt x="1" y="636"/>
                        <a:pt x="143" y="945"/>
                        <a:pt x="429" y="1040"/>
                      </a:cubicBezTo>
                      <a:lnTo>
                        <a:pt x="22765" y="8506"/>
                      </a:lnTo>
                      <a:lnTo>
                        <a:pt x="798" y="40"/>
                      </a:lnTo>
                      <a:cubicBezTo>
                        <a:pt x="798" y="40"/>
                        <a:pt x="786" y="40"/>
                        <a:pt x="751" y="28"/>
                      </a:cubicBezTo>
                      <a:cubicBezTo>
                        <a:pt x="698" y="9"/>
                        <a:pt x="643" y="0"/>
                        <a:pt x="589" y="0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4" name="Google Shape;10254;p44"/>
                <p:cNvSpPr/>
                <p:nvPr/>
              </p:nvSpPr>
              <p:spPr>
                <a:xfrm>
                  <a:off x="-239051" y="2838124"/>
                  <a:ext cx="3521104" cy="85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06" h="5548" extrusionOk="0">
                      <a:moveTo>
                        <a:pt x="23206" y="0"/>
                      </a:moveTo>
                      <a:lnTo>
                        <a:pt x="310" y="4858"/>
                      </a:lnTo>
                      <a:cubicBezTo>
                        <a:pt x="108" y="4894"/>
                        <a:pt x="1" y="5096"/>
                        <a:pt x="48" y="5275"/>
                      </a:cubicBezTo>
                      <a:cubicBezTo>
                        <a:pt x="79" y="5437"/>
                        <a:pt x="230" y="5547"/>
                        <a:pt x="391" y="5547"/>
                      </a:cubicBezTo>
                      <a:cubicBezTo>
                        <a:pt x="420" y="5547"/>
                        <a:pt x="448" y="5544"/>
                        <a:pt x="477" y="5537"/>
                      </a:cubicBezTo>
                      <a:lnTo>
                        <a:pt x="23206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5" name="Google Shape;10255;p44"/>
                <p:cNvSpPr/>
                <p:nvPr/>
              </p:nvSpPr>
              <p:spPr>
                <a:xfrm>
                  <a:off x="683448" y="3351995"/>
                  <a:ext cx="963892" cy="293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1" h="2625" extrusionOk="0">
                      <a:moveTo>
                        <a:pt x="8621" y="0"/>
                      </a:moveTo>
                      <a:lnTo>
                        <a:pt x="334" y="1929"/>
                      </a:lnTo>
                      <a:cubicBezTo>
                        <a:pt x="322" y="1929"/>
                        <a:pt x="322" y="1941"/>
                        <a:pt x="287" y="1941"/>
                      </a:cubicBezTo>
                      <a:cubicBezTo>
                        <a:pt x="108" y="2000"/>
                        <a:pt x="1" y="2203"/>
                        <a:pt x="60" y="2381"/>
                      </a:cubicBezTo>
                      <a:cubicBezTo>
                        <a:pt x="109" y="2526"/>
                        <a:pt x="251" y="2624"/>
                        <a:pt x="405" y="2624"/>
                      </a:cubicBezTo>
                      <a:cubicBezTo>
                        <a:pt x="441" y="2624"/>
                        <a:pt x="477" y="2619"/>
                        <a:pt x="513" y="2608"/>
                      </a:cubicBezTo>
                      <a:lnTo>
                        <a:pt x="8621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6" name="Google Shape;10256;p44"/>
                <p:cNvSpPr/>
                <p:nvPr/>
              </p:nvSpPr>
              <p:spPr>
                <a:xfrm>
                  <a:off x="-172372" y="1737375"/>
                  <a:ext cx="3216203" cy="501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75" h="4488" extrusionOk="0">
                      <a:moveTo>
                        <a:pt x="377" y="1"/>
                      </a:moveTo>
                      <a:cubicBezTo>
                        <a:pt x="204" y="1"/>
                        <a:pt x="69" y="119"/>
                        <a:pt x="48" y="273"/>
                      </a:cubicBezTo>
                      <a:cubicBezTo>
                        <a:pt x="1" y="475"/>
                        <a:pt x="132" y="666"/>
                        <a:pt x="322" y="689"/>
                      </a:cubicBezTo>
                      <a:lnTo>
                        <a:pt x="21075" y="4487"/>
                      </a:lnTo>
                      <a:lnTo>
                        <a:pt x="465" y="11"/>
                      </a:lnTo>
                      <a:cubicBezTo>
                        <a:pt x="435" y="4"/>
                        <a:pt x="405" y="1"/>
                        <a:pt x="377" y="1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7" name="Google Shape;10257;p44"/>
                <p:cNvSpPr/>
                <p:nvPr/>
              </p:nvSpPr>
              <p:spPr>
                <a:xfrm>
                  <a:off x="1151600" y="3347975"/>
                  <a:ext cx="2394114" cy="1925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15868" extrusionOk="0">
                      <a:moveTo>
                        <a:pt x="20217" y="0"/>
                      </a:moveTo>
                      <a:lnTo>
                        <a:pt x="179" y="15217"/>
                      </a:lnTo>
                      <a:cubicBezTo>
                        <a:pt x="24" y="15359"/>
                        <a:pt x="1" y="15574"/>
                        <a:pt x="120" y="15729"/>
                      </a:cubicBezTo>
                      <a:cubicBezTo>
                        <a:pt x="193" y="15822"/>
                        <a:pt x="297" y="15867"/>
                        <a:pt x="399" y="15867"/>
                      </a:cubicBezTo>
                      <a:cubicBezTo>
                        <a:pt x="479" y="15867"/>
                        <a:pt x="557" y="15840"/>
                        <a:pt x="620" y="15788"/>
                      </a:cubicBezTo>
                      <a:lnTo>
                        <a:pt x="20217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8" name="Google Shape;10258;p44"/>
                <p:cNvSpPr/>
                <p:nvPr/>
              </p:nvSpPr>
              <p:spPr>
                <a:xfrm>
                  <a:off x="3303325" y="3217500"/>
                  <a:ext cx="963891" cy="205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2" h="17226" extrusionOk="0">
                      <a:moveTo>
                        <a:pt x="8192" y="1"/>
                      </a:moveTo>
                      <a:lnTo>
                        <a:pt x="131" y="16443"/>
                      </a:lnTo>
                      <a:cubicBezTo>
                        <a:pt x="131" y="16467"/>
                        <a:pt x="131" y="16467"/>
                        <a:pt x="119" y="16479"/>
                      </a:cubicBezTo>
                      <a:cubicBezTo>
                        <a:pt x="0" y="16753"/>
                        <a:pt x="131" y="17062"/>
                        <a:pt x="405" y="17181"/>
                      </a:cubicBezTo>
                      <a:cubicBezTo>
                        <a:pt x="471" y="17211"/>
                        <a:pt x="540" y="17225"/>
                        <a:pt x="610" y="17225"/>
                      </a:cubicBezTo>
                      <a:cubicBezTo>
                        <a:pt x="816" y="17225"/>
                        <a:pt x="1018" y="17100"/>
                        <a:pt x="1107" y="16896"/>
                      </a:cubicBezTo>
                      <a:lnTo>
                        <a:pt x="8192" y="1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9" name="Google Shape;10259;p44"/>
                <p:cNvSpPr/>
                <p:nvPr/>
              </p:nvSpPr>
              <p:spPr>
                <a:xfrm>
                  <a:off x="7878717" y="639652"/>
                  <a:ext cx="584418" cy="30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7" h="2733" extrusionOk="0">
                      <a:moveTo>
                        <a:pt x="4814" y="0"/>
                      </a:moveTo>
                      <a:cubicBezTo>
                        <a:pt x="4751" y="0"/>
                        <a:pt x="4688" y="18"/>
                        <a:pt x="4632" y="54"/>
                      </a:cubicBezTo>
                      <a:lnTo>
                        <a:pt x="0" y="2733"/>
                      </a:lnTo>
                      <a:lnTo>
                        <a:pt x="4941" y="685"/>
                      </a:lnTo>
                      <a:cubicBezTo>
                        <a:pt x="4965" y="685"/>
                        <a:pt x="4977" y="685"/>
                        <a:pt x="4989" y="673"/>
                      </a:cubicBezTo>
                      <a:cubicBezTo>
                        <a:pt x="5168" y="566"/>
                        <a:pt x="5227" y="351"/>
                        <a:pt x="5120" y="185"/>
                      </a:cubicBezTo>
                      <a:cubicBezTo>
                        <a:pt x="5057" y="66"/>
                        <a:pt x="4936" y="0"/>
                        <a:pt x="4814" y="0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0" name="Google Shape;10260;p44"/>
                <p:cNvSpPr/>
                <p:nvPr/>
              </p:nvSpPr>
              <p:spPr>
                <a:xfrm>
                  <a:off x="5100399" y="-123825"/>
                  <a:ext cx="915921" cy="1703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1" h="13960" extrusionOk="0">
                      <a:moveTo>
                        <a:pt x="7278" y="0"/>
                      </a:moveTo>
                      <a:cubicBezTo>
                        <a:pt x="7143" y="0"/>
                        <a:pt x="7014" y="67"/>
                        <a:pt x="6954" y="196"/>
                      </a:cubicBezTo>
                      <a:lnTo>
                        <a:pt x="1" y="13960"/>
                      </a:lnTo>
                      <a:lnTo>
                        <a:pt x="7573" y="542"/>
                      </a:lnTo>
                      <a:cubicBezTo>
                        <a:pt x="7680" y="363"/>
                        <a:pt x="7597" y="137"/>
                        <a:pt x="7430" y="30"/>
                      </a:cubicBezTo>
                      <a:cubicBezTo>
                        <a:pt x="7381" y="10"/>
                        <a:pt x="7329" y="0"/>
                        <a:pt x="7278" y="0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1" name="Google Shape;10261;p44"/>
                <p:cNvSpPr/>
                <p:nvPr/>
              </p:nvSpPr>
              <p:spPr>
                <a:xfrm>
                  <a:off x="4783650" y="-85975"/>
                  <a:ext cx="709654" cy="205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1" h="17586" extrusionOk="0">
                      <a:moveTo>
                        <a:pt x="5974" y="0"/>
                      </a:moveTo>
                      <a:cubicBezTo>
                        <a:pt x="5752" y="0"/>
                        <a:pt x="5542" y="138"/>
                        <a:pt x="5465" y="369"/>
                      </a:cubicBezTo>
                      <a:lnTo>
                        <a:pt x="0" y="17586"/>
                      </a:lnTo>
                      <a:lnTo>
                        <a:pt x="6465" y="727"/>
                      </a:lnTo>
                      <a:cubicBezTo>
                        <a:pt x="6477" y="715"/>
                        <a:pt x="6477" y="703"/>
                        <a:pt x="6477" y="703"/>
                      </a:cubicBezTo>
                      <a:cubicBezTo>
                        <a:pt x="6561" y="417"/>
                        <a:pt x="6418" y="119"/>
                        <a:pt x="6132" y="24"/>
                      </a:cubicBezTo>
                      <a:cubicBezTo>
                        <a:pt x="6080" y="8"/>
                        <a:pt x="6026" y="0"/>
                        <a:pt x="5974" y="0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2" name="Google Shape;10262;p44"/>
                <p:cNvSpPr/>
                <p:nvPr/>
              </p:nvSpPr>
              <p:spPr>
                <a:xfrm>
                  <a:off x="3043825" y="-85975"/>
                  <a:ext cx="1057026" cy="1844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1" h="15719" extrusionOk="0">
                      <a:moveTo>
                        <a:pt x="598" y="0"/>
                      </a:moveTo>
                      <a:cubicBezTo>
                        <a:pt x="504" y="0"/>
                        <a:pt x="409" y="24"/>
                        <a:pt x="322" y="74"/>
                      </a:cubicBezTo>
                      <a:cubicBezTo>
                        <a:pt x="72" y="228"/>
                        <a:pt x="1" y="550"/>
                        <a:pt x="155" y="812"/>
                      </a:cubicBezTo>
                      <a:lnTo>
                        <a:pt x="9430" y="15718"/>
                      </a:lnTo>
                      <a:lnTo>
                        <a:pt x="1060" y="264"/>
                      </a:lnTo>
                      <a:cubicBezTo>
                        <a:pt x="1060" y="252"/>
                        <a:pt x="1060" y="252"/>
                        <a:pt x="1048" y="240"/>
                      </a:cubicBezTo>
                      <a:cubicBezTo>
                        <a:pt x="947" y="85"/>
                        <a:pt x="775" y="0"/>
                        <a:pt x="598" y="0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3" name="Google Shape;10263;p44"/>
                <p:cNvSpPr/>
                <p:nvPr/>
              </p:nvSpPr>
              <p:spPr>
                <a:xfrm>
                  <a:off x="5711453" y="870200"/>
                  <a:ext cx="3469367" cy="1189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88" h="10637" extrusionOk="0">
                      <a:moveTo>
                        <a:pt x="24170" y="0"/>
                      </a:moveTo>
                      <a:cubicBezTo>
                        <a:pt x="24122" y="0"/>
                        <a:pt x="24074" y="9"/>
                        <a:pt x="24028" y="28"/>
                      </a:cubicBezTo>
                      <a:lnTo>
                        <a:pt x="1" y="10636"/>
                      </a:lnTo>
                      <a:lnTo>
                        <a:pt x="24313" y="683"/>
                      </a:lnTo>
                      <a:cubicBezTo>
                        <a:pt x="24492" y="587"/>
                        <a:pt x="24587" y="385"/>
                        <a:pt x="24492" y="206"/>
                      </a:cubicBezTo>
                      <a:cubicBezTo>
                        <a:pt x="24439" y="74"/>
                        <a:pt x="24307" y="0"/>
                        <a:pt x="24170" y="0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4" name="Google Shape;10264;p44"/>
                <p:cNvSpPr/>
                <p:nvPr/>
              </p:nvSpPr>
              <p:spPr>
                <a:xfrm>
                  <a:off x="5261525" y="-85975"/>
                  <a:ext cx="2952817" cy="215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9" h="18355" extrusionOk="0">
                      <a:moveTo>
                        <a:pt x="26247" y="0"/>
                      </a:moveTo>
                      <a:cubicBezTo>
                        <a:pt x="26178" y="0"/>
                        <a:pt x="26110" y="21"/>
                        <a:pt x="26051" y="66"/>
                      </a:cubicBezTo>
                      <a:lnTo>
                        <a:pt x="1" y="18354"/>
                      </a:lnTo>
                      <a:lnTo>
                        <a:pt x="26444" y="662"/>
                      </a:lnTo>
                      <a:cubicBezTo>
                        <a:pt x="26611" y="543"/>
                        <a:pt x="26659" y="316"/>
                        <a:pt x="26540" y="162"/>
                      </a:cubicBezTo>
                      <a:cubicBezTo>
                        <a:pt x="26473" y="58"/>
                        <a:pt x="26360" y="0"/>
                        <a:pt x="26247" y="0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5" name="Google Shape;10265;p44"/>
                <p:cNvSpPr/>
                <p:nvPr/>
              </p:nvSpPr>
              <p:spPr>
                <a:xfrm>
                  <a:off x="2738249" y="-56350"/>
                  <a:ext cx="872651" cy="1189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8" h="9939" extrusionOk="0">
                      <a:moveTo>
                        <a:pt x="402" y="1"/>
                      </a:moveTo>
                      <a:cubicBezTo>
                        <a:pt x="330" y="1"/>
                        <a:pt x="256" y="22"/>
                        <a:pt x="191" y="68"/>
                      </a:cubicBezTo>
                      <a:cubicBezTo>
                        <a:pt x="48" y="175"/>
                        <a:pt x="1" y="402"/>
                        <a:pt x="120" y="556"/>
                      </a:cubicBezTo>
                      <a:lnTo>
                        <a:pt x="6978" y="9938"/>
                      </a:lnTo>
                      <a:lnTo>
                        <a:pt x="703" y="163"/>
                      </a:lnTo>
                      <a:cubicBezTo>
                        <a:pt x="703" y="140"/>
                        <a:pt x="703" y="140"/>
                        <a:pt x="679" y="140"/>
                      </a:cubicBezTo>
                      <a:cubicBezTo>
                        <a:pt x="621" y="52"/>
                        <a:pt x="514" y="1"/>
                        <a:pt x="402" y="1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6" name="Google Shape;10266;p44"/>
                <p:cNvSpPr/>
                <p:nvPr/>
              </p:nvSpPr>
              <p:spPr>
                <a:xfrm>
                  <a:off x="6898947" y="3988293"/>
                  <a:ext cx="1561615" cy="979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7" h="8759" extrusionOk="0">
                      <a:moveTo>
                        <a:pt x="0" y="0"/>
                      </a:moveTo>
                      <a:lnTo>
                        <a:pt x="13371" y="8704"/>
                      </a:lnTo>
                      <a:cubicBezTo>
                        <a:pt x="13433" y="8741"/>
                        <a:pt x="13498" y="8758"/>
                        <a:pt x="13561" y="8758"/>
                      </a:cubicBezTo>
                      <a:cubicBezTo>
                        <a:pt x="13679" y="8758"/>
                        <a:pt x="13789" y="8698"/>
                        <a:pt x="13859" y="8597"/>
                      </a:cubicBezTo>
                      <a:cubicBezTo>
                        <a:pt x="13966" y="8418"/>
                        <a:pt x="13907" y="8216"/>
                        <a:pt x="13740" y="810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7" name="Google Shape;10267;p44"/>
                <p:cNvSpPr/>
                <p:nvPr/>
              </p:nvSpPr>
              <p:spPr>
                <a:xfrm>
                  <a:off x="5750125" y="3931050"/>
                  <a:ext cx="1148817" cy="134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" h="10840" extrusionOk="0">
                      <a:moveTo>
                        <a:pt x="0" y="0"/>
                      </a:moveTo>
                      <a:lnTo>
                        <a:pt x="8335" y="10633"/>
                      </a:lnTo>
                      <a:cubicBezTo>
                        <a:pt x="8358" y="10644"/>
                        <a:pt x="8370" y="10644"/>
                        <a:pt x="8370" y="10680"/>
                      </a:cubicBezTo>
                      <a:cubicBezTo>
                        <a:pt x="8482" y="10786"/>
                        <a:pt x="8624" y="10840"/>
                        <a:pt x="8765" y="10840"/>
                      </a:cubicBezTo>
                      <a:cubicBezTo>
                        <a:pt x="8895" y="10840"/>
                        <a:pt x="9024" y="10795"/>
                        <a:pt x="9132" y="10704"/>
                      </a:cubicBezTo>
                      <a:cubicBezTo>
                        <a:pt x="9335" y="10502"/>
                        <a:pt x="9358" y="10168"/>
                        <a:pt x="9156" y="994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8" name="Google Shape;10268;p44"/>
                <p:cNvSpPr/>
                <p:nvPr/>
              </p:nvSpPr>
              <p:spPr>
                <a:xfrm>
                  <a:off x="3171504" y="4479464"/>
                  <a:ext cx="360915" cy="632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" h="5657" extrusionOk="0">
                      <a:moveTo>
                        <a:pt x="3227" y="1"/>
                      </a:moveTo>
                      <a:lnTo>
                        <a:pt x="96" y="5251"/>
                      </a:lnTo>
                      <a:cubicBezTo>
                        <a:pt x="96" y="5263"/>
                        <a:pt x="72" y="5263"/>
                        <a:pt x="72" y="5263"/>
                      </a:cubicBezTo>
                      <a:cubicBezTo>
                        <a:pt x="1" y="5394"/>
                        <a:pt x="60" y="5561"/>
                        <a:pt x="191" y="5620"/>
                      </a:cubicBezTo>
                      <a:cubicBezTo>
                        <a:pt x="234" y="5645"/>
                        <a:pt x="277" y="5656"/>
                        <a:pt x="319" y="5656"/>
                      </a:cubicBezTo>
                      <a:cubicBezTo>
                        <a:pt x="417" y="5656"/>
                        <a:pt x="507" y="5594"/>
                        <a:pt x="548" y="5501"/>
                      </a:cubicBezTo>
                      <a:lnTo>
                        <a:pt x="3227" y="1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9" name="Google Shape;10269;p44"/>
                <p:cNvSpPr/>
                <p:nvPr/>
              </p:nvSpPr>
              <p:spPr>
                <a:xfrm>
                  <a:off x="5517224" y="2673450"/>
                  <a:ext cx="3663608" cy="430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7" h="3852" extrusionOk="0">
                      <a:moveTo>
                        <a:pt x="0" y="0"/>
                      </a:moveTo>
                      <a:lnTo>
                        <a:pt x="25706" y="3846"/>
                      </a:lnTo>
                      <a:cubicBezTo>
                        <a:pt x="25706" y="3846"/>
                        <a:pt x="25711" y="3851"/>
                        <a:pt x="25718" y="3851"/>
                      </a:cubicBezTo>
                      <a:cubicBezTo>
                        <a:pt x="25722" y="3851"/>
                        <a:pt x="25726" y="3850"/>
                        <a:pt x="25730" y="3846"/>
                      </a:cubicBezTo>
                      <a:cubicBezTo>
                        <a:pt x="25745" y="3847"/>
                        <a:pt x="25760" y="3848"/>
                        <a:pt x="25775" y="3848"/>
                      </a:cubicBezTo>
                      <a:cubicBezTo>
                        <a:pt x="26043" y="3848"/>
                        <a:pt x="26279" y="3652"/>
                        <a:pt x="26313" y="3370"/>
                      </a:cubicBezTo>
                      <a:cubicBezTo>
                        <a:pt x="26337" y="3084"/>
                        <a:pt x="26135" y="2822"/>
                        <a:pt x="25837" y="278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0" name="Google Shape;10270;p44"/>
                <p:cNvSpPr/>
                <p:nvPr/>
              </p:nvSpPr>
              <p:spPr>
                <a:xfrm>
                  <a:off x="7351544" y="2766234"/>
                  <a:ext cx="1103652" cy="127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1" h="1144" extrusionOk="0">
                      <a:moveTo>
                        <a:pt x="0" y="0"/>
                      </a:moveTo>
                      <a:lnTo>
                        <a:pt x="9466" y="1120"/>
                      </a:lnTo>
                      <a:cubicBezTo>
                        <a:pt x="9478" y="1143"/>
                        <a:pt x="9478" y="1143"/>
                        <a:pt x="9502" y="1143"/>
                      </a:cubicBezTo>
                      <a:cubicBezTo>
                        <a:pt x="9692" y="1143"/>
                        <a:pt x="9847" y="989"/>
                        <a:pt x="9871" y="798"/>
                      </a:cubicBezTo>
                      <a:cubicBezTo>
                        <a:pt x="9871" y="596"/>
                        <a:pt x="9716" y="441"/>
                        <a:pt x="9525" y="4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1" name="Google Shape;10271;p44"/>
                <p:cNvSpPr/>
                <p:nvPr/>
              </p:nvSpPr>
              <p:spPr>
                <a:xfrm>
                  <a:off x="5008626" y="3696700"/>
                  <a:ext cx="666930" cy="1568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7" h="12741" extrusionOk="0">
                      <a:moveTo>
                        <a:pt x="0" y="1"/>
                      </a:moveTo>
                      <a:lnTo>
                        <a:pt x="4346" y="12502"/>
                      </a:lnTo>
                      <a:cubicBezTo>
                        <a:pt x="4346" y="12514"/>
                        <a:pt x="4346" y="12514"/>
                        <a:pt x="4358" y="12514"/>
                      </a:cubicBezTo>
                      <a:cubicBezTo>
                        <a:pt x="4413" y="12652"/>
                        <a:pt x="4554" y="12741"/>
                        <a:pt x="4697" y="12741"/>
                      </a:cubicBezTo>
                      <a:cubicBezTo>
                        <a:pt x="4739" y="12741"/>
                        <a:pt x="4782" y="12733"/>
                        <a:pt x="4822" y="12717"/>
                      </a:cubicBezTo>
                      <a:cubicBezTo>
                        <a:pt x="5001" y="12633"/>
                        <a:pt x="5096" y="12431"/>
                        <a:pt x="5013" y="12252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2" name="Google Shape;10272;p44"/>
                <p:cNvSpPr/>
                <p:nvPr/>
              </p:nvSpPr>
              <p:spPr>
                <a:xfrm>
                  <a:off x="261102" y="3469049"/>
                  <a:ext cx="2821308" cy="1774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2" h="13394" extrusionOk="0">
                      <a:moveTo>
                        <a:pt x="21432" y="1"/>
                      </a:moveTo>
                      <a:lnTo>
                        <a:pt x="215" y="12741"/>
                      </a:lnTo>
                      <a:cubicBezTo>
                        <a:pt x="36" y="12860"/>
                        <a:pt x="1" y="13062"/>
                        <a:pt x="96" y="13229"/>
                      </a:cubicBezTo>
                      <a:cubicBezTo>
                        <a:pt x="164" y="13335"/>
                        <a:pt x="281" y="13393"/>
                        <a:pt x="401" y="13393"/>
                      </a:cubicBezTo>
                      <a:cubicBezTo>
                        <a:pt x="468" y="13393"/>
                        <a:pt x="536" y="13375"/>
                        <a:pt x="596" y="13336"/>
                      </a:cubicBezTo>
                      <a:lnTo>
                        <a:pt x="21432" y="1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3" name="Google Shape;10273;p44"/>
                <p:cNvSpPr/>
                <p:nvPr/>
              </p:nvSpPr>
              <p:spPr>
                <a:xfrm>
                  <a:off x="5675548" y="625676"/>
                  <a:ext cx="709642" cy="828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7" h="7406" extrusionOk="0">
                      <a:moveTo>
                        <a:pt x="5656" y="0"/>
                      </a:moveTo>
                      <a:lnTo>
                        <a:pt x="0" y="7406"/>
                      </a:lnTo>
                      <a:lnTo>
                        <a:pt x="6346" y="548"/>
                      </a:lnTo>
                      <a:lnTo>
                        <a:pt x="5656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4" name="Google Shape;10274;p44"/>
                <p:cNvSpPr/>
                <p:nvPr/>
              </p:nvSpPr>
              <p:spPr>
                <a:xfrm>
                  <a:off x="6470277" y="3169525"/>
                  <a:ext cx="1252803" cy="65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5" h="5847" extrusionOk="0">
                      <a:moveTo>
                        <a:pt x="0" y="1"/>
                      </a:moveTo>
                      <a:lnTo>
                        <a:pt x="10716" y="5847"/>
                      </a:lnTo>
                      <a:lnTo>
                        <a:pt x="11204" y="47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5" name="Google Shape;10275;p44"/>
                <p:cNvSpPr/>
                <p:nvPr/>
              </p:nvSpPr>
              <p:spPr>
                <a:xfrm>
                  <a:off x="2334176" y="412682"/>
                  <a:ext cx="986589" cy="103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4" h="9228" extrusionOk="0">
                      <a:moveTo>
                        <a:pt x="834" y="0"/>
                      </a:moveTo>
                      <a:lnTo>
                        <a:pt x="1" y="810"/>
                      </a:lnTo>
                      <a:lnTo>
                        <a:pt x="8823" y="9227"/>
                      </a:ln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6" name="Google Shape;10276;p44"/>
                <p:cNvSpPr/>
                <p:nvPr/>
              </p:nvSpPr>
              <p:spPr>
                <a:xfrm>
                  <a:off x="1213305" y="3447814"/>
                  <a:ext cx="1240840" cy="67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013" extrusionOk="0">
                      <a:moveTo>
                        <a:pt x="11097" y="0"/>
                      </a:moveTo>
                      <a:lnTo>
                        <a:pt x="1" y="4965"/>
                      </a:lnTo>
                      <a:lnTo>
                        <a:pt x="525" y="6013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7" name="Google Shape;10277;p44"/>
                <p:cNvSpPr/>
                <p:nvPr/>
              </p:nvSpPr>
              <p:spPr>
                <a:xfrm>
                  <a:off x="2724273" y="3876485"/>
                  <a:ext cx="704275" cy="756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" h="6763" extrusionOk="0">
                      <a:moveTo>
                        <a:pt x="6299" y="0"/>
                      </a:moveTo>
                      <a:lnTo>
                        <a:pt x="0" y="6191"/>
                      </a:lnTo>
                      <a:lnTo>
                        <a:pt x="619" y="6763"/>
                      </a:lnTo>
                      <a:lnTo>
                        <a:pt x="6299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8" name="Google Shape;10278;p44"/>
                <p:cNvSpPr/>
                <p:nvPr/>
              </p:nvSpPr>
              <p:spPr>
                <a:xfrm>
                  <a:off x="4639874" y="3994889"/>
                  <a:ext cx="57357" cy="601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5383" extrusionOk="0">
                      <a:moveTo>
                        <a:pt x="131" y="1"/>
                      </a:moveTo>
                      <a:lnTo>
                        <a:pt x="0" y="5382"/>
                      </a:lnTo>
                      <a:lnTo>
                        <a:pt x="512" y="5371"/>
                      </a:lnTo>
                      <a:lnTo>
                        <a:pt x="131" y="1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9" name="Google Shape;10279;p44"/>
                <p:cNvSpPr/>
                <p:nvPr/>
              </p:nvSpPr>
              <p:spPr>
                <a:xfrm>
                  <a:off x="2131804" y="753472"/>
                  <a:ext cx="4737955" cy="3559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" h="31838" extrusionOk="0">
                      <a:moveTo>
                        <a:pt x="18860" y="1084"/>
                      </a:moveTo>
                      <a:cubicBezTo>
                        <a:pt x="22563" y="1084"/>
                        <a:pt x="25718" y="4013"/>
                        <a:pt x="26373" y="8084"/>
                      </a:cubicBezTo>
                      <a:cubicBezTo>
                        <a:pt x="26445" y="7739"/>
                        <a:pt x="26838" y="6513"/>
                        <a:pt x="25849" y="4548"/>
                      </a:cubicBezTo>
                      <a:cubicBezTo>
                        <a:pt x="26266" y="4358"/>
                        <a:pt x="26635" y="4286"/>
                        <a:pt x="26981" y="4286"/>
                      </a:cubicBezTo>
                      <a:cubicBezTo>
                        <a:pt x="28183" y="4286"/>
                        <a:pt x="28945" y="5287"/>
                        <a:pt x="29302" y="6132"/>
                      </a:cubicBezTo>
                      <a:cubicBezTo>
                        <a:pt x="30255" y="5834"/>
                        <a:pt x="31088" y="5715"/>
                        <a:pt x="31850" y="5715"/>
                      </a:cubicBezTo>
                      <a:cubicBezTo>
                        <a:pt x="36041" y="5715"/>
                        <a:pt x="37279" y="9787"/>
                        <a:pt x="36720" y="12561"/>
                      </a:cubicBezTo>
                      <a:cubicBezTo>
                        <a:pt x="37017" y="12145"/>
                        <a:pt x="37434" y="11216"/>
                        <a:pt x="37375" y="10299"/>
                      </a:cubicBezTo>
                      <a:lnTo>
                        <a:pt x="37375" y="10299"/>
                      </a:lnTo>
                      <a:cubicBezTo>
                        <a:pt x="37922" y="10537"/>
                        <a:pt x="41328" y="11490"/>
                        <a:pt x="41185" y="15062"/>
                      </a:cubicBezTo>
                      <a:cubicBezTo>
                        <a:pt x="41042" y="18110"/>
                        <a:pt x="38922" y="19514"/>
                        <a:pt x="38089" y="19550"/>
                      </a:cubicBezTo>
                      <a:cubicBezTo>
                        <a:pt x="37803" y="18681"/>
                        <a:pt x="37327" y="18110"/>
                        <a:pt x="36934" y="17812"/>
                      </a:cubicBezTo>
                      <a:lnTo>
                        <a:pt x="36934" y="17812"/>
                      </a:lnTo>
                      <a:cubicBezTo>
                        <a:pt x="37625" y="19181"/>
                        <a:pt x="39184" y="25122"/>
                        <a:pt x="32231" y="26372"/>
                      </a:cubicBezTo>
                      <a:cubicBezTo>
                        <a:pt x="32922" y="24289"/>
                        <a:pt x="32160" y="22562"/>
                        <a:pt x="31517" y="21824"/>
                      </a:cubicBezTo>
                      <a:lnTo>
                        <a:pt x="31517" y="21824"/>
                      </a:lnTo>
                      <a:cubicBezTo>
                        <a:pt x="32517" y="25730"/>
                        <a:pt x="30195" y="30361"/>
                        <a:pt x="25611" y="30718"/>
                      </a:cubicBezTo>
                      <a:cubicBezTo>
                        <a:pt x="25266" y="30754"/>
                        <a:pt x="24945" y="30766"/>
                        <a:pt x="24635" y="30766"/>
                      </a:cubicBezTo>
                      <a:cubicBezTo>
                        <a:pt x="19075" y="30766"/>
                        <a:pt x="16360" y="26968"/>
                        <a:pt x="16682" y="24706"/>
                      </a:cubicBezTo>
                      <a:lnTo>
                        <a:pt x="16682" y="24706"/>
                      </a:lnTo>
                      <a:cubicBezTo>
                        <a:pt x="16610" y="25051"/>
                        <a:pt x="16146" y="26670"/>
                        <a:pt x="17372" y="28182"/>
                      </a:cubicBezTo>
                      <a:cubicBezTo>
                        <a:pt x="16848" y="28468"/>
                        <a:pt x="16336" y="28587"/>
                        <a:pt x="15908" y="28587"/>
                      </a:cubicBezTo>
                      <a:cubicBezTo>
                        <a:pt x="14610" y="28587"/>
                        <a:pt x="13753" y="27575"/>
                        <a:pt x="13753" y="26658"/>
                      </a:cubicBezTo>
                      <a:cubicBezTo>
                        <a:pt x="12872" y="26861"/>
                        <a:pt x="12098" y="26968"/>
                        <a:pt x="11419" y="26968"/>
                      </a:cubicBezTo>
                      <a:cubicBezTo>
                        <a:pt x="6478" y="26968"/>
                        <a:pt x="6014" y="22039"/>
                        <a:pt x="6359" y="20229"/>
                      </a:cubicBezTo>
                      <a:lnTo>
                        <a:pt x="6359" y="20229"/>
                      </a:lnTo>
                      <a:cubicBezTo>
                        <a:pt x="5859" y="21074"/>
                        <a:pt x="5823" y="21574"/>
                        <a:pt x="5954" y="22503"/>
                      </a:cubicBezTo>
                      <a:cubicBezTo>
                        <a:pt x="5478" y="22324"/>
                        <a:pt x="1096" y="21908"/>
                        <a:pt x="1096" y="16264"/>
                      </a:cubicBezTo>
                      <a:cubicBezTo>
                        <a:pt x="1096" y="12014"/>
                        <a:pt x="4549" y="10775"/>
                        <a:pt x="7049" y="10775"/>
                      </a:cubicBezTo>
                      <a:cubicBezTo>
                        <a:pt x="7811" y="10775"/>
                        <a:pt x="8466" y="10882"/>
                        <a:pt x="8931" y="11061"/>
                      </a:cubicBezTo>
                      <a:cubicBezTo>
                        <a:pt x="8478" y="10418"/>
                        <a:pt x="7669" y="10120"/>
                        <a:pt x="6609" y="10120"/>
                      </a:cubicBezTo>
                      <a:cubicBezTo>
                        <a:pt x="6478" y="10120"/>
                        <a:pt x="6323" y="10120"/>
                        <a:pt x="6180" y="10132"/>
                      </a:cubicBezTo>
                      <a:cubicBezTo>
                        <a:pt x="6359" y="6977"/>
                        <a:pt x="8621" y="6418"/>
                        <a:pt x="10252" y="6418"/>
                      </a:cubicBezTo>
                      <a:cubicBezTo>
                        <a:pt x="10467" y="6418"/>
                        <a:pt x="10657" y="6430"/>
                        <a:pt x="10848" y="6441"/>
                      </a:cubicBezTo>
                      <a:cubicBezTo>
                        <a:pt x="10609" y="7453"/>
                        <a:pt x="11038" y="10656"/>
                        <a:pt x="11562" y="11002"/>
                      </a:cubicBezTo>
                      <a:cubicBezTo>
                        <a:pt x="10562" y="7084"/>
                        <a:pt x="12455" y="2667"/>
                        <a:pt x="16872" y="1393"/>
                      </a:cubicBezTo>
                      <a:cubicBezTo>
                        <a:pt x="17527" y="1179"/>
                        <a:pt x="18206" y="1084"/>
                        <a:pt x="18860" y="1084"/>
                      </a:cubicBezTo>
                      <a:close/>
                      <a:moveTo>
                        <a:pt x="18860" y="0"/>
                      </a:moveTo>
                      <a:cubicBezTo>
                        <a:pt x="18087" y="0"/>
                        <a:pt x="17313" y="107"/>
                        <a:pt x="16551" y="322"/>
                      </a:cubicBezTo>
                      <a:cubicBezTo>
                        <a:pt x="14181" y="1000"/>
                        <a:pt x="12288" y="2548"/>
                        <a:pt x="11193" y="4691"/>
                      </a:cubicBezTo>
                      <a:cubicBezTo>
                        <a:pt x="11086" y="4894"/>
                        <a:pt x="10979" y="5108"/>
                        <a:pt x="10895" y="5322"/>
                      </a:cubicBezTo>
                      <a:cubicBezTo>
                        <a:pt x="10669" y="5310"/>
                        <a:pt x="10443" y="5298"/>
                        <a:pt x="10240" y="5298"/>
                      </a:cubicBezTo>
                      <a:cubicBezTo>
                        <a:pt x="7192" y="5298"/>
                        <a:pt x="5311" y="6965"/>
                        <a:pt x="5085" y="9882"/>
                      </a:cubicBezTo>
                      <a:cubicBezTo>
                        <a:pt x="2335" y="10525"/>
                        <a:pt x="1" y="12561"/>
                        <a:pt x="1" y="16252"/>
                      </a:cubicBezTo>
                      <a:cubicBezTo>
                        <a:pt x="1" y="18967"/>
                        <a:pt x="953" y="22431"/>
                        <a:pt x="5442" y="23491"/>
                      </a:cubicBezTo>
                      <a:lnTo>
                        <a:pt x="5466" y="23491"/>
                      </a:lnTo>
                      <a:cubicBezTo>
                        <a:pt x="5704" y="24360"/>
                        <a:pt x="6085" y="25253"/>
                        <a:pt x="6740" y="26027"/>
                      </a:cubicBezTo>
                      <a:cubicBezTo>
                        <a:pt x="7847" y="27361"/>
                        <a:pt x="9466" y="28039"/>
                        <a:pt x="11419" y="28039"/>
                      </a:cubicBezTo>
                      <a:cubicBezTo>
                        <a:pt x="11907" y="28039"/>
                        <a:pt x="12443" y="27992"/>
                        <a:pt x="12979" y="27908"/>
                      </a:cubicBezTo>
                      <a:cubicBezTo>
                        <a:pt x="13479" y="28885"/>
                        <a:pt x="14538" y="29659"/>
                        <a:pt x="15908" y="29659"/>
                      </a:cubicBezTo>
                      <a:cubicBezTo>
                        <a:pt x="16479" y="29659"/>
                        <a:pt x="17051" y="29528"/>
                        <a:pt x="17622" y="29266"/>
                      </a:cubicBezTo>
                      <a:cubicBezTo>
                        <a:pt x="18813" y="30397"/>
                        <a:pt x="21027" y="31837"/>
                        <a:pt x="24647" y="31837"/>
                      </a:cubicBezTo>
                      <a:cubicBezTo>
                        <a:pt x="24992" y="31837"/>
                        <a:pt x="25361" y="31825"/>
                        <a:pt x="25718" y="31790"/>
                      </a:cubicBezTo>
                      <a:cubicBezTo>
                        <a:pt x="27981" y="31611"/>
                        <a:pt x="29957" y="30516"/>
                        <a:pt x="31279" y="28670"/>
                      </a:cubicBezTo>
                      <a:cubicBezTo>
                        <a:pt x="31541" y="28301"/>
                        <a:pt x="31779" y="27920"/>
                        <a:pt x="31969" y="27515"/>
                      </a:cubicBezTo>
                      <a:lnTo>
                        <a:pt x="32445" y="27432"/>
                      </a:lnTo>
                      <a:cubicBezTo>
                        <a:pt x="35196" y="26944"/>
                        <a:pt x="37077" y="25718"/>
                        <a:pt x="38041" y="23801"/>
                      </a:cubicBezTo>
                      <a:cubicBezTo>
                        <a:pt x="38577" y="22717"/>
                        <a:pt x="38744" y="21586"/>
                        <a:pt x="38696" y="20538"/>
                      </a:cubicBezTo>
                      <a:cubicBezTo>
                        <a:pt x="40077" y="20110"/>
                        <a:pt x="42149" y="18371"/>
                        <a:pt x="42292" y="15109"/>
                      </a:cubicBezTo>
                      <a:cubicBezTo>
                        <a:pt x="42375" y="13395"/>
                        <a:pt x="41756" y="11906"/>
                        <a:pt x="40530" y="10799"/>
                      </a:cubicBezTo>
                      <a:cubicBezTo>
                        <a:pt x="39577" y="9942"/>
                        <a:pt x="38506" y="9537"/>
                        <a:pt x="37982" y="9347"/>
                      </a:cubicBezTo>
                      <a:cubicBezTo>
                        <a:pt x="37922" y="9311"/>
                        <a:pt x="37863" y="9299"/>
                        <a:pt x="37827" y="9287"/>
                      </a:cubicBezTo>
                      <a:lnTo>
                        <a:pt x="37708" y="9239"/>
                      </a:lnTo>
                      <a:cubicBezTo>
                        <a:pt x="37458" y="8275"/>
                        <a:pt x="37041" y="7382"/>
                        <a:pt x="36458" y="6680"/>
                      </a:cubicBezTo>
                      <a:cubicBezTo>
                        <a:pt x="35363" y="5322"/>
                        <a:pt x="33779" y="4608"/>
                        <a:pt x="31874" y="4608"/>
                      </a:cubicBezTo>
                      <a:cubicBezTo>
                        <a:pt x="31255" y="4608"/>
                        <a:pt x="30588" y="4691"/>
                        <a:pt x="29898" y="4846"/>
                      </a:cubicBezTo>
                      <a:cubicBezTo>
                        <a:pt x="29195" y="3798"/>
                        <a:pt x="28171" y="3179"/>
                        <a:pt x="27016" y="3179"/>
                      </a:cubicBezTo>
                      <a:cubicBezTo>
                        <a:pt x="26552" y="3179"/>
                        <a:pt x="26088" y="3274"/>
                        <a:pt x="25611" y="3465"/>
                      </a:cubicBezTo>
                      <a:cubicBezTo>
                        <a:pt x="23992" y="1334"/>
                        <a:pt x="21551" y="0"/>
                        <a:pt x="18860" y="0"/>
                      </a:cubicBezTo>
                      <a:close/>
                    </a:path>
                  </a:pathLst>
                </a:custGeom>
                <a:solidFill>
                  <a:srgbClr val="1621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80" name="Google Shape;10280;p44"/>
              <p:cNvSpPr/>
              <p:nvPr/>
            </p:nvSpPr>
            <p:spPr>
              <a:xfrm>
                <a:off x="332187" y="945223"/>
                <a:ext cx="305513" cy="29151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227" extrusionOk="0">
                    <a:moveTo>
                      <a:pt x="1715" y="0"/>
                    </a:moveTo>
                    <a:lnTo>
                      <a:pt x="1179" y="1036"/>
                    </a:lnTo>
                    <a:lnTo>
                      <a:pt x="0" y="1191"/>
                    </a:lnTo>
                    <a:lnTo>
                      <a:pt x="834" y="2036"/>
                    </a:lnTo>
                    <a:lnTo>
                      <a:pt x="607" y="3191"/>
                    </a:lnTo>
                    <a:lnTo>
                      <a:pt x="1667" y="2667"/>
                    </a:lnTo>
                    <a:lnTo>
                      <a:pt x="2691" y="3227"/>
                    </a:lnTo>
                    <a:lnTo>
                      <a:pt x="2524" y="2072"/>
                    </a:lnTo>
                    <a:lnTo>
                      <a:pt x="3382" y="1262"/>
                    </a:lnTo>
                    <a:lnTo>
                      <a:pt x="2215" y="10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FDC324"/>
              </a:solidFill>
              <a:ln w="19050" cap="flat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1" name="Google Shape;10281;p44"/>
              <p:cNvSpPr/>
              <p:nvPr/>
            </p:nvSpPr>
            <p:spPr>
              <a:xfrm>
                <a:off x="720002" y="3959268"/>
                <a:ext cx="380852" cy="363598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4025" extrusionOk="0">
                    <a:moveTo>
                      <a:pt x="2084" y="0"/>
                    </a:moveTo>
                    <a:lnTo>
                      <a:pt x="1441" y="1322"/>
                    </a:lnTo>
                    <a:lnTo>
                      <a:pt x="1" y="1560"/>
                    </a:lnTo>
                    <a:lnTo>
                      <a:pt x="1060" y="2572"/>
                    </a:lnTo>
                    <a:lnTo>
                      <a:pt x="834" y="4024"/>
                    </a:lnTo>
                    <a:lnTo>
                      <a:pt x="2132" y="3322"/>
                    </a:lnTo>
                    <a:lnTo>
                      <a:pt x="3442" y="3989"/>
                    </a:lnTo>
                    <a:lnTo>
                      <a:pt x="3168" y="2548"/>
                    </a:lnTo>
                    <a:lnTo>
                      <a:pt x="4216" y="1500"/>
                    </a:lnTo>
                    <a:lnTo>
                      <a:pt x="2751" y="1310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rgbClr val="FDC324"/>
              </a:solidFill>
              <a:ln w="19050" cap="flat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82" name="Google Shape;10282;p44"/>
            <p:cNvSpPr/>
            <p:nvPr/>
          </p:nvSpPr>
          <p:spPr>
            <a:xfrm>
              <a:off x="2209810" y="753462"/>
              <a:ext cx="4698974" cy="3569401"/>
            </a:xfrm>
            <a:custGeom>
              <a:avLst/>
              <a:gdLst/>
              <a:ahLst/>
              <a:cxnLst/>
              <a:rect l="l" t="t" r="r" b="b"/>
              <a:pathLst>
                <a:path w="40268" h="29677" extrusionOk="0">
                  <a:moveTo>
                    <a:pt x="17790" y="0"/>
                  </a:moveTo>
                  <a:cubicBezTo>
                    <a:pt x="17132" y="0"/>
                    <a:pt x="16457" y="93"/>
                    <a:pt x="15776" y="289"/>
                  </a:cubicBezTo>
                  <a:cubicBezTo>
                    <a:pt x="11347" y="1551"/>
                    <a:pt x="9466" y="5969"/>
                    <a:pt x="10454" y="9886"/>
                  </a:cubicBezTo>
                  <a:cubicBezTo>
                    <a:pt x="9942" y="9541"/>
                    <a:pt x="9514" y="6350"/>
                    <a:pt x="9740" y="5338"/>
                  </a:cubicBezTo>
                  <a:cubicBezTo>
                    <a:pt x="9561" y="5324"/>
                    <a:pt x="9366" y="5316"/>
                    <a:pt x="9161" y="5316"/>
                  </a:cubicBezTo>
                  <a:cubicBezTo>
                    <a:pt x="7528" y="5316"/>
                    <a:pt x="5254" y="5867"/>
                    <a:pt x="5084" y="9040"/>
                  </a:cubicBezTo>
                  <a:cubicBezTo>
                    <a:pt x="5237" y="9029"/>
                    <a:pt x="5385" y="9023"/>
                    <a:pt x="5529" y="9023"/>
                  </a:cubicBezTo>
                  <a:cubicBezTo>
                    <a:pt x="6578" y="9023"/>
                    <a:pt x="7395" y="9329"/>
                    <a:pt x="7835" y="9957"/>
                  </a:cubicBezTo>
                  <a:cubicBezTo>
                    <a:pt x="7377" y="9785"/>
                    <a:pt x="6716" y="9675"/>
                    <a:pt x="5969" y="9675"/>
                  </a:cubicBezTo>
                  <a:cubicBezTo>
                    <a:pt x="3466" y="9675"/>
                    <a:pt x="1" y="10909"/>
                    <a:pt x="1" y="15172"/>
                  </a:cubicBezTo>
                  <a:cubicBezTo>
                    <a:pt x="12" y="20816"/>
                    <a:pt x="4394" y="21232"/>
                    <a:pt x="4870" y="21411"/>
                  </a:cubicBezTo>
                  <a:cubicBezTo>
                    <a:pt x="4751" y="20482"/>
                    <a:pt x="4775" y="19982"/>
                    <a:pt x="5263" y="19125"/>
                  </a:cubicBezTo>
                  <a:lnTo>
                    <a:pt x="5263" y="19125"/>
                  </a:lnTo>
                  <a:cubicBezTo>
                    <a:pt x="4939" y="20942"/>
                    <a:pt x="5385" y="25866"/>
                    <a:pt x="10322" y="25866"/>
                  </a:cubicBezTo>
                  <a:cubicBezTo>
                    <a:pt x="11013" y="25866"/>
                    <a:pt x="11792" y="25769"/>
                    <a:pt x="12669" y="25554"/>
                  </a:cubicBezTo>
                  <a:cubicBezTo>
                    <a:pt x="12669" y="26476"/>
                    <a:pt x="13533" y="27497"/>
                    <a:pt x="14824" y="27497"/>
                  </a:cubicBezTo>
                  <a:cubicBezTo>
                    <a:pt x="15268" y="27497"/>
                    <a:pt x="15762" y="27376"/>
                    <a:pt x="16288" y="27090"/>
                  </a:cubicBezTo>
                  <a:cubicBezTo>
                    <a:pt x="15086" y="25554"/>
                    <a:pt x="15550" y="23947"/>
                    <a:pt x="15610" y="23614"/>
                  </a:cubicBezTo>
                  <a:lnTo>
                    <a:pt x="15610" y="23614"/>
                  </a:lnTo>
                  <a:cubicBezTo>
                    <a:pt x="15283" y="25878"/>
                    <a:pt x="17993" y="29676"/>
                    <a:pt x="23559" y="29676"/>
                  </a:cubicBezTo>
                  <a:cubicBezTo>
                    <a:pt x="23877" y="29676"/>
                    <a:pt x="24203" y="29664"/>
                    <a:pt x="24539" y="29638"/>
                  </a:cubicBezTo>
                  <a:cubicBezTo>
                    <a:pt x="29123" y="29281"/>
                    <a:pt x="31445" y="24638"/>
                    <a:pt x="30445" y="20744"/>
                  </a:cubicBezTo>
                  <a:lnTo>
                    <a:pt x="30445" y="20744"/>
                  </a:lnTo>
                  <a:cubicBezTo>
                    <a:pt x="31088" y="21482"/>
                    <a:pt x="31826" y="23209"/>
                    <a:pt x="31159" y="25292"/>
                  </a:cubicBezTo>
                  <a:cubicBezTo>
                    <a:pt x="38112" y="24054"/>
                    <a:pt x="36553" y="18101"/>
                    <a:pt x="35862" y="16732"/>
                  </a:cubicBezTo>
                  <a:lnTo>
                    <a:pt x="35862" y="16732"/>
                  </a:lnTo>
                  <a:cubicBezTo>
                    <a:pt x="36255" y="17030"/>
                    <a:pt x="36731" y="17601"/>
                    <a:pt x="37005" y="18470"/>
                  </a:cubicBezTo>
                  <a:cubicBezTo>
                    <a:pt x="37839" y="18434"/>
                    <a:pt x="39970" y="17030"/>
                    <a:pt x="40101" y="13982"/>
                  </a:cubicBezTo>
                  <a:cubicBezTo>
                    <a:pt x="40267" y="10410"/>
                    <a:pt x="36850" y="9457"/>
                    <a:pt x="36291" y="9219"/>
                  </a:cubicBezTo>
                  <a:lnTo>
                    <a:pt x="36291" y="9219"/>
                  </a:lnTo>
                  <a:cubicBezTo>
                    <a:pt x="36350" y="10136"/>
                    <a:pt x="35934" y="11065"/>
                    <a:pt x="35636" y="11481"/>
                  </a:cubicBezTo>
                  <a:cubicBezTo>
                    <a:pt x="36212" y="8703"/>
                    <a:pt x="34979" y="4631"/>
                    <a:pt x="30782" y="4631"/>
                  </a:cubicBezTo>
                  <a:cubicBezTo>
                    <a:pt x="30032" y="4631"/>
                    <a:pt x="29188" y="4761"/>
                    <a:pt x="28242" y="5052"/>
                  </a:cubicBezTo>
                  <a:cubicBezTo>
                    <a:pt x="27881" y="4191"/>
                    <a:pt x="27124" y="3200"/>
                    <a:pt x="25920" y="3200"/>
                  </a:cubicBezTo>
                  <a:cubicBezTo>
                    <a:pt x="25576" y="3200"/>
                    <a:pt x="25195" y="3281"/>
                    <a:pt x="24777" y="3468"/>
                  </a:cubicBezTo>
                  <a:cubicBezTo>
                    <a:pt x="25742" y="5433"/>
                    <a:pt x="25361" y="6659"/>
                    <a:pt x="25301" y="7004"/>
                  </a:cubicBezTo>
                  <a:cubicBezTo>
                    <a:pt x="24644" y="2932"/>
                    <a:pt x="21483" y="0"/>
                    <a:pt x="17790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44"/>
            <p:cNvSpPr/>
            <p:nvPr/>
          </p:nvSpPr>
          <p:spPr>
            <a:xfrm>
              <a:off x="2251675" y="827900"/>
              <a:ext cx="4580485" cy="3404620"/>
            </a:xfrm>
            <a:custGeom>
              <a:avLst/>
              <a:gdLst/>
              <a:ahLst/>
              <a:cxnLst/>
              <a:rect l="l" t="t" r="r" b="b"/>
              <a:pathLst>
                <a:path w="40268" h="29677" extrusionOk="0">
                  <a:moveTo>
                    <a:pt x="17790" y="0"/>
                  </a:moveTo>
                  <a:cubicBezTo>
                    <a:pt x="17132" y="0"/>
                    <a:pt x="16457" y="93"/>
                    <a:pt x="15776" y="289"/>
                  </a:cubicBezTo>
                  <a:cubicBezTo>
                    <a:pt x="11347" y="1551"/>
                    <a:pt x="9466" y="5969"/>
                    <a:pt x="10454" y="9886"/>
                  </a:cubicBezTo>
                  <a:cubicBezTo>
                    <a:pt x="9942" y="9541"/>
                    <a:pt x="9514" y="6350"/>
                    <a:pt x="9740" y="5338"/>
                  </a:cubicBezTo>
                  <a:cubicBezTo>
                    <a:pt x="9561" y="5324"/>
                    <a:pt x="9366" y="5316"/>
                    <a:pt x="9161" y="5316"/>
                  </a:cubicBezTo>
                  <a:cubicBezTo>
                    <a:pt x="7528" y="5316"/>
                    <a:pt x="5254" y="5867"/>
                    <a:pt x="5084" y="9040"/>
                  </a:cubicBezTo>
                  <a:cubicBezTo>
                    <a:pt x="5237" y="9029"/>
                    <a:pt x="5385" y="9023"/>
                    <a:pt x="5529" y="9023"/>
                  </a:cubicBezTo>
                  <a:cubicBezTo>
                    <a:pt x="6578" y="9023"/>
                    <a:pt x="7395" y="9329"/>
                    <a:pt x="7835" y="9957"/>
                  </a:cubicBezTo>
                  <a:cubicBezTo>
                    <a:pt x="7377" y="9785"/>
                    <a:pt x="6716" y="9675"/>
                    <a:pt x="5969" y="9675"/>
                  </a:cubicBezTo>
                  <a:cubicBezTo>
                    <a:pt x="3466" y="9675"/>
                    <a:pt x="1" y="10909"/>
                    <a:pt x="1" y="15172"/>
                  </a:cubicBezTo>
                  <a:cubicBezTo>
                    <a:pt x="12" y="20816"/>
                    <a:pt x="4394" y="21232"/>
                    <a:pt x="4870" y="21411"/>
                  </a:cubicBezTo>
                  <a:cubicBezTo>
                    <a:pt x="4751" y="20482"/>
                    <a:pt x="4775" y="19982"/>
                    <a:pt x="5263" y="19125"/>
                  </a:cubicBezTo>
                  <a:lnTo>
                    <a:pt x="5263" y="19125"/>
                  </a:lnTo>
                  <a:cubicBezTo>
                    <a:pt x="4939" y="20942"/>
                    <a:pt x="5385" y="25866"/>
                    <a:pt x="10322" y="25866"/>
                  </a:cubicBezTo>
                  <a:cubicBezTo>
                    <a:pt x="11013" y="25866"/>
                    <a:pt x="11792" y="25769"/>
                    <a:pt x="12669" y="25554"/>
                  </a:cubicBezTo>
                  <a:cubicBezTo>
                    <a:pt x="12669" y="26476"/>
                    <a:pt x="13533" y="27497"/>
                    <a:pt x="14824" y="27497"/>
                  </a:cubicBezTo>
                  <a:cubicBezTo>
                    <a:pt x="15268" y="27497"/>
                    <a:pt x="15762" y="27376"/>
                    <a:pt x="16288" y="27090"/>
                  </a:cubicBezTo>
                  <a:cubicBezTo>
                    <a:pt x="15086" y="25554"/>
                    <a:pt x="15550" y="23947"/>
                    <a:pt x="15610" y="23614"/>
                  </a:cubicBezTo>
                  <a:lnTo>
                    <a:pt x="15610" y="23614"/>
                  </a:lnTo>
                  <a:cubicBezTo>
                    <a:pt x="15283" y="25878"/>
                    <a:pt x="17993" y="29676"/>
                    <a:pt x="23559" y="29676"/>
                  </a:cubicBezTo>
                  <a:cubicBezTo>
                    <a:pt x="23877" y="29676"/>
                    <a:pt x="24203" y="29664"/>
                    <a:pt x="24539" y="29638"/>
                  </a:cubicBezTo>
                  <a:cubicBezTo>
                    <a:pt x="29123" y="29281"/>
                    <a:pt x="31445" y="24638"/>
                    <a:pt x="30445" y="20744"/>
                  </a:cubicBezTo>
                  <a:lnTo>
                    <a:pt x="30445" y="20744"/>
                  </a:lnTo>
                  <a:cubicBezTo>
                    <a:pt x="31088" y="21482"/>
                    <a:pt x="31826" y="23209"/>
                    <a:pt x="31159" y="25292"/>
                  </a:cubicBezTo>
                  <a:cubicBezTo>
                    <a:pt x="38112" y="24054"/>
                    <a:pt x="36553" y="18101"/>
                    <a:pt x="35862" y="16732"/>
                  </a:cubicBezTo>
                  <a:lnTo>
                    <a:pt x="35862" y="16732"/>
                  </a:lnTo>
                  <a:cubicBezTo>
                    <a:pt x="36255" y="17030"/>
                    <a:pt x="36731" y="17601"/>
                    <a:pt x="37005" y="18470"/>
                  </a:cubicBezTo>
                  <a:cubicBezTo>
                    <a:pt x="37839" y="18434"/>
                    <a:pt x="39970" y="17030"/>
                    <a:pt x="40101" y="13982"/>
                  </a:cubicBezTo>
                  <a:cubicBezTo>
                    <a:pt x="40267" y="10410"/>
                    <a:pt x="36850" y="9457"/>
                    <a:pt x="36291" y="9219"/>
                  </a:cubicBezTo>
                  <a:lnTo>
                    <a:pt x="36291" y="9219"/>
                  </a:lnTo>
                  <a:cubicBezTo>
                    <a:pt x="36350" y="10136"/>
                    <a:pt x="35934" y="11065"/>
                    <a:pt x="35636" y="11481"/>
                  </a:cubicBezTo>
                  <a:cubicBezTo>
                    <a:pt x="36212" y="8703"/>
                    <a:pt x="34979" y="4631"/>
                    <a:pt x="30782" y="4631"/>
                  </a:cubicBezTo>
                  <a:cubicBezTo>
                    <a:pt x="30032" y="4631"/>
                    <a:pt x="29188" y="4761"/>
                    <a:pt x="28242" y="5052"/>
                  </a:cubicBezTo>
                  <a:cubicBezTo>
                    <a:pt x="27881" y="4191"/>
                    <a:pt x="27124" y="3200"/>
                    <a:pt x="25920" y="3200"/>
                  </a:cubicBezTo>
                  <a:cubicBezTo>
                    <a:pt x="25576" y="3200"/>
                    <a:pt x="25195" y="3281"/>
                    <a:pt x="24777" y="3468"/>
                  </a:cubicBezTo>
                  <a:cubicBezTo>
                    <a:pt x="25742" y="5433"/>
                    <a:pt x="25361" y="6659"/>
                    <a:pt x="25301" y="7004"/>
                  </a:cubicBezTo>
                  <a:cubicBezTo>
                    <a:pt x="24644" y="2932"/>
                    <a:pt x="21483" y="0"/>
                    <a:pt x="17790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84" name="Google Shape;10284;p44"/>
          <p:cNvSpPr txBox="1">
            <a:spLocks noGrp="1"/>
          </p:cNvSpPr>
          <p:nvPr>
            <p:ph type="title"/>
          </p:nvPr>
        </p:nvSpPr>
        <p:spPr>
          <a:xfrm>
            <a:off x="2694301" y="1740584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Viernes 14</a:t>
            </a:r>
            <a:endParaRPr dirty="0"/>
          </a:p>
        </p:txBody>
      </p:sp>
      <p:sp>
        <p:nvSpPr>
          <p:cNvPr id="10286" name="Google Shape;10286;p44"/>
          <p:cNvSpPr txBox="1">
            <a:spLocks noGrp="1"/>
          </p:cNvSpPr>
          <p:nvPr>
            <p:ph type="subTitle" idx="1"/>
          </p:nvPr>
        </p:nvSpPr>
        <p:spPr>
          <a:xfrm>
            <a:off x="3193024" y="2527509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 smtClean="0"/>
              <a:t>ARTES Y EMOCIONES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BDCF"/>
        </a:solidFill>
        <a:effectLst/>
      </p:bgPr>
    </p:bg>
    <p:spTree>
      <p:nvGrpSpPr>
        <p:cNvPr id="1" name="Shape 10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" name="Google Shape;10291;p45"/>
          <p:cNvSpPr/>
          <p:nvPr/>
        </p:nvSpPr>
        <p:spPr>
          <a:xfrm>
            <a:off x="-247624" y="-797801"/>
            <a:ext cx="9639270" cy="6739146"/>
          </a:xfrm>
          <a:prstGeom prst="irregularSeal1">
            <a:avLst/>
          </a:prstGeom>
          <a:solidFill>
            <a:schemeClr val="lt1"/>
          </a:solidFill>
          <a:ln w="38100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2" name="Google Shape;10292;p45"/>
          <p:cNvSpPr txBox="1">
            <a:spLocks noGrp="1"/>
          </p:cNvSpPr>
          <p:nvPr>
            <p:ph type="title"/>
          </p:nvPr>
        </p:nvSpPr>
        <p:spPr>
          <a:xfrm>
            <a:off x="2575151" y="2787774"/>
            <a:ext cx="3993719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¿CUáL ES EL DESAFIO?</a:t>
            </a:r>
            <a:endParaRPr dirty="0">
              <a:solidFill>
                <a:srgbClr val="16213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0293" name="Google Shape;10293;p45"/>
          <p:cNvSpPr txBox="1">
            <a:spLocks noGrp="1"/>
          </p:cNvSpPr>
          <p:nvPr>
            <p:ph type="subTitle" idx="1"/>
          </p:nvPr>
        </p:nvSpPr>
        <p:spPr>
          <a:xfrm>
            <a:off x="2051720" y="1419622"/>
            <a:ext cx="4968552" cy="1034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s-ES" dirty="0"/>
              <a:t>H</a:t>
            </a:r>
            <a:r>
              <a:rPr lang="es" dirty="0"/>
              <a:t>a sido una semana muy </a:t>
            </a:r>
            <a:r>
              <a:rPr lang="es" sz="1800" dirty="0"/>
              <a:t>entretenida</a:t>
            </a:r>
            <a:r>
              <a:rPr lang="es" dirty="0"/>
              <a:t>, hoy queremos que compartas con nosotros lo que has vivido y cómo te has sentido, con las actividades que te invitamos a realizar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BDCF"/>
        </a:solidFill>
        <a:effectLst/>
      </p:bgPr>
    </p:bg>
    <p:spTree>
      <p:nvGrpSpPr>
        <p:cNvPr id="1" name="Shape 10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9" name="Google Shape;10299;p46"/>
          <p:cNvSpPr/>
          <p:nvPr/>
        </p:nvSpPr>
        <p:spPr>
          <a:xfrm>
            <a:off x="898675" y="1867475"/>
            <a:ext cx="3549500" cy="2514025"/>
          </a:xfrm>
          <a:custGeom>
            <a:avLst/>
            <a:gdLst/>
            <a:ahLst/>
            <a:cxnLst/>
            <a:rect l="l" t="t" r="r" b="b"/>
            <a:pathLst>
              <a:path w="141980" h="100561" extrusionOk="0">
                <a:moveTo>
                  <a:pt x="0" y="0"/>
                </a:moveTo>
                <a:lnTo>
                  <a:pt x="141980" y="5311"/>
                </a:lnTo>
                <a:lnTo>
                  <a:pt x="141218" y="100561"/>
                </a:lnTo>
                <a:lnTo>
                  <a:pt x="22727" y="9713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00" name="Google Shape;10300;p46"/>
          <p:cNvSpPr txBox="1">
            <a:spLocks noGrp="1"/>
          </p:cNvSpPr>
          <p:nvPr>
            <p:ph type="subTitle" idx="1"/>
          </p:nvPr>
        </p:nvSpPr>
        <p:spPr>
          <a:xfrm>
            <a:off x="1691680" y="2139702"/>
            <a:ext cx="22479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2800" dirty="0" smtClean="0">
                <a:solidFill>
                  <a:srgbClr val="FF0000"/>
                </a:solidFill>
              </a:rPr>
              <a:t>C</a:t>
            </a:r>
            <a:r>
              <a:rPr lang="en" sz="2800" dirty="0" smtClean="0">
                <a:solidFill>
                  <a:srgbClr val="FF0000"/>
                </a:solidFill>
              </a:rPr>
              <a:t>omo?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0301" name="Google Shape;10301;p46"/>
          <p:cNvSpPr txBox="1">
            <a:spLocks noGrp="1"/>
          </p:cNvSpPr>
          <p:nvPr>
            <p:ph type="subTitle" idx="2"/>
          </p:nvPr>
        </p:nvSpPr>
        <p:spPr>
          <a:xfrm>
            <a:off x="1475656" y="2805701"/>
            <a:ext cx="2736304" cy="13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 smtClean="0">
                <a:solidFill>
                  <a:schemeClr val="tx1"/>
                </a:solidFill>
              </a:rPr>
              <a:t>UTILIZANDO LA APP VIDEOSHOW LITE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10304" name="Google Shape;10304;p46"/>
          <p:cNvSpPr txBox="1">
            <a:spLocks noGrp="1"/>
          </p:cNvSpPr>
          <p:nvPr>
            <p:ph type="title"/>
          </p:nvPr>
        </p:nvSpPr>
        <p:spPr>
          <a:xfrm>
            <a:off x="1547664" y="411162"/>
            <a:ext cx="5532600" cy="1327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</a:t>
            </a:r>
            <a:r>
              <a:rPr lang="en" dirty="0" smtClean="0"/>
              <a:t>R</a:t>
            </a:r>
            <a:r>
              <a:rPr lang="es-CL" dirty="0" smtClean="0"/>
              <a:t>e</a:t>
            </a:r>
            <a:r>
              <a:rPr lang="en" dirty="0" smtClean="0"/>
              <a:t>alizar un mini video con fotos de tu semana recreativa!</a:t>
            </a:r>
            <a:endParaRPr dirty="0"/>
          </a:p>
        </p:txBody>
      </p:sp>
      <p:grpSp>
        <p:nvGrpSpPr>
          <p:cNvPr id="10305" name="Google Shape;10305;p46"/>
          <p:cNvGrpSpPr/>
          <p:nvPr/>
        </p:nvGrpSpPr>
        <p:grpSpPr>
          <a:xfrm>
            <a:off x="7423140" y="256867"/>
            <a:ext cx="1612936" cy="1275484"/>
            <a:chOff x="7317151" y="256871"/>
            <a:chExt cx="1719181" cy="1359501"/>
          </a:xfrm>
        </p:grpSpPr>
        <p:sp>
          <p:nvSpPr>
            <p:cNvPr id="10306" name="Google Shape;10306;p46"/>
            <p:cNvSpPr/>
            <p:nvPr/>
          </p:nvSpPr>
          <p:spPr>
            <a:xfrm flipH="1">
              <a:off x="7317151" y="266325"/>
              <a:ext cx="1443569" cy="1309196"/>
            </a:xfrm>
            <a:custGeom>
              <a:avLst/>
              <a:gdLst/>
              <a:ahLst/>
              <a:cxnLst/>
              <a:rect l="l" t="t" r="r" b="b"/>
              <a:pathLst>
                <a:path w="14170" h="12851" extrusionOk="0">
                  <a:moveTo>
                    <a:pt x="6276" y="3386"/>
                  </a:moveTo>
                  <a:lnTo>
                    <a:pt x="6323" y="3625"/>
                  </a:lnTo>
                  <a:cubicBezTo>
                    <a:pt x="6395" y="4041"/>
                    <a:pt x="6597" y="4446"/>
                    <a:pt x="6895" y="4756"/>
                  </a:cubicBezTo>
                  <a:cubicBezTo>
                    <a:pt x="7350" y="5241"/>
                    <a:pt x="7994" y="5520"/>
                    <a:pt x="8674" y="5520"/>
                  </a:cubicBezTo>
                  <a:cubicBezTo>
                    <a:pt x="8795" y="5520"/>
                    <a:pt x="8916" y="5512"/>
                    <a:pt x="9038" y="5494"/>
                  </a:cubicBezTo>
                  <a:lnTo>
                    <a:pt x="9240" y="5470"/>
                  </a:lnTo>
                  <a:lnTo>
                    <a:pt x="9193" y="5660"/>
                  </a:lnTo>
                  <a:cubicBezTo>
                    <a:pt x="9073" y="6125"/>
                    <a:pt x="9121" y="6625"/>
                    <a:pt x="9312" y="7077"/>
                  </a:cubicBezTo>
                  <a:lnTo>
                    <a:pt x="9383" y="7244"/>
                  </a:lnTo>
                  <a:lnTo>
                    <a:pt x="9193" y="7256"/>
                  </a:lnTo>
                  <a:cubicBezTo>
                    <a:pt x="8704" y="7304"/>
                    <a:pt x="8240" y="7494"/>
                    <a:pt x="7871" y="7816"/>
                  </a:cubicBezTo>
                  <a:cubicBezTo>
                    <a:pt x="7561" y="8089"/>
                    <a:pt x="7323" y="8435"/>
                    <a:pt x="7192" y="8816"/>
                  </a:cubicBezTo>
                  <a:lnTo>
                    <a:pt x="7145" y="8923"/>
                  </a:lnTo>
                  <a:lnTo>
                    <a:pt x="7026" y="8911"/>
                  </a:lnTo>
                  <a:cubicBezTo>
                    <a:pt x="6922" y="8898"/>
                    <a:pt x="6819" y="8891"/>
                    <a:pt x="6716" y="8891"/>
                  </a:cubicBezTo>
                  <a:cubicBezTo>
                    <a:pt x="6358" y="8891"/>
                    <a:pt x="6009" y="8973"/>
                    <a:pt x="5704" y="9149"/>
                  </a:cubicBezTo>
                  <a:lnTo>
                    <a:pt x="5549" y="9220"/>
                  </a:lnTo>
                  <a:lnTo>
                    <a:pt x="5490" y="9066"/>
                  </a:lnTo>
                  <a:cubicBezTo>
                    <a:pt x="5406" y="8816"/>
                    <a:pt x="5252" y="8578"/>
                    <a:pt x="5073" y="8387"/>
                  </a:cubicBezTo>
                  <a:cubicBezTo>
                    <a:pt x="4752" y="8030"/>
                    <a:pt x="4335" y="7792"/>
                    <a:pt x="3859" y="7696"/>
                  </a:cubicBezTo>
                  <a:lnTo>
                    <a:pt x="3692" y="7673"/>
                  </a:lnTo>
                  <a:lnTo>
                    <a:pt x="3751" y="7518"/>
                  </a:lnTo>
                  <a:cubicBezTo>
                    <a:pt x="4013" y="6887"/>
                    <a:pt x="3894" y="6184"/>
                    <a:pt x="3418" y="5660"/>
                  </a:cubicBezTo>
                  <a:lnTo>
                    <a:pt x="3406" y="5649"/>
                  </a:lnTo>
                  <a:lnTo>
                    <a:pt x="3394" y="5625"/>
                  </a:lnTo>
                  <a:lnTo>
                    <a:pt x="3251" y="5494"/>
                  </a:lnTo>
                  <a:lnTo>
                    <a:pt x="3418" y="5422"/>
                  </a:lnTo>
                  <a:cubicBezTo>
                    <a:pt x="3549" y="5363"/>
                    <a:pt x="3680" y="5291"/>
                    <a:pt x="3775" y="5196"/>
                  </a:cubicBezTo>
                  <a:cubicBezTo>
                    <a:pt x="4097" y="4934"/>
                    <a:pt x="4287" y="4565"/>
                    <a:pt x="4323" y="4160"/>
                  </a:cubicBezTo>
                  <a:lnTo>
                    <a:pt x="4347" y="4029"/>
                  </a:lnTo>
                  <a:lnTo>
                    <a:pt x="4490" y="4041"/>
                  </a:lnTo>
                  <a:cubicBezTo>
                    <a:pt x="4563" y="4049"/>
                    <a:pt x="4637" y="4053"/>
                    <a:pt x="4711" y="4053"/>
                  </a:cubicBezTo>
                  <a:cubicBezTo>
                    <a:pt x="5218" y="4053"/>
                    <a:pt x="5711" y="3875"/>
                    <a:pt x="6085" y="3553"/>
                  </a:cubicBezTo>
                  <a:lnTo>
                    <a:pt x="6276" y="3386"/>
                  </a:lnTo>
                  <a:close/>
                  <a:moveTo>
                    <a:pt x="4740" y="1"/>
                  </a:moveTo>
                  <a:cubicBezTo>
                    <a:pt x="4247" y="1"/>
                    <a:pt x="3750" y="167"/>
                    <a:pt x="3347" y="505"/>
                  </a:cubicBezTo>
                  <a:cubicBezTo>
                    <a:pt x="2811" y="958"/>
                    <a:pt x="2561" y="1636"/>
                    <a:pt x="2668" y="2315"/>
                  </a:cubicBezTo>
                  <a:lnTo>
                    <a:pt x="2680" y="2446"/>
                  </a:lnTo>
                  <a:lnTo>
                    <a:pt x="2525" y="2458"/>
                  </a:lnTo>
                  <a:cubicBezTo>
                    <a:pt x="2204" y="2505"/>
                    <a:pt x="1906" y="2624"/>
                    <a:pt x="1668" y="2839"/>
                  </a:cubicBezTo>
                  <a:cubicBezTo>
                    <a:pt x="1025" y="3374"/>
                    <a:pt x="942" y="4303"/>
                    <a:pt x="1453" y="4958"/>
                  </a:cubicBezTo>
                  <a:lnTo>
                    <a:pt x="1573" y="5113"/>
                  </a:lnTo>
                  <a:lnTo>
                    <a:pt x="1394" y="5172"/>
                  </a:lnTo>
                  <a:cubicBezTo>
                    <a:pt x="1192" y="5244"/>
                    <a:pt x="1001" y="5363"/>
                    <a:pt x="846" y="5494"/>
                  </a:cubicBezTo>
                  <a:cubicBezTo>
                    <a:pt x="72" y="6149"/>
                    <a:pt x="1" y="7280"/>
                    <a:pt x="680" y="8030"/>
                  </a:cubicBezTo>
                  <a:cubicBezTo>
                    <a:pt x="894" y="8256"/>
                    <a:pt x="1144" y="8435"/>
                    <a:pt x="1442" y="8518"/>
                  </a:cubicBezTo>
                  <a:lnTo>
                    <a:pt x="1608" y="8578"/>
                  </a:lnTo>
                  <a:lnTo>
                    <a:pt x="1513" y="8720"/>
                  </a:lnTo>
                  <a:cubicBezTo>
                    <a:pt x="1025" y="9530"/>
                    <a:pt x="1120" y="10542"/>
                    <a:pt x="1751" y="11245"/>
                  </a:cubicBezTo>
                  <a:cubicBezTo>
                    <a:pt x="2191" y="11719"/>
                    <a:pt x="2816" y="11971"/>
                    <a:pt x="3443" y="11971"/>
                  </a:cubicBezTo>
                  <a:cubicBezTo>
                    <a:pt x="3870" y="11971"/>
                    <a:pt x="4297" y="11855"/>
                    <a:pt x="4668" y="11614"/>
                  </a:cubicBezTo>
                  <a:lnTo>
                    <a:pt x="4811" y="11530"/>
                  </a:lnTo>
                  <a:lnTo>
                    <a:pt x="4882" y="11673"/>
                  </a:lnTo>
                  <a:cubicBezTo>
                    <a:pt x="4966" y="11852"/>
                    <a:pt x="5073" y="12018"/>
                    <a:pt x="5204" y="12185"/>
                  </a:cubicBezTo>
                  <a:cubicBezTo>
                    <a:pt x="5611" y="12625"/>
                    <a:pt x="6180" y="12850"/>
                    <a:pt x="6750" y="12850"/>
                  </a:cubicBezTo>
                  <a:cubicBezTo>
                    <a:pt x="7230" y="12850"/>
                    <a:pt x="7711" y="12690"/>
                    <a:pt x="8097" y="12364"/>
                  </a:cubicBezTo>
                  <a:cubicBezTo>
                    <a:pt x="8276" y="12209"/>
                    <a:pt x="8442" y="12018"/>
                    <a:pt x="8538" y="11804"/>
                  </a:cubicBezTo>
                  <a:lnTo>
                    <a:pt x="8597" y="11709"/>
                  </a:lnTo>
                  <a:lnTo>
                    <a:pt x="8716" y="11733"/>
                  </a:lnTo>
                  <a:cubicBezTo>
                    <a:pt x="8955" y="11807"/>
                    <a:pt x="9202" y="11844"/>
                    <a:pt x="9448" y="11844"/>
                  </a:cubicBezTo>
                  <a:cubicBezTo>
                    <a:pt x="10024" y="11844"/>
                    <a:pt x="10592" y="11644"/>
                    <a:pt x="11026" y="11268"/>
                  </a:cubicBezTo>
                  <a:cubicBezTo>
                    <a:pt x="11788" y="10602"/>
                    <a:pt x="12038" y="9542"/>
                    <a:pt x="11633" y="8637"/>
                  </a:cubicBezTo>
                  <a:lnTo>
                    <a:pt x="11562" y="8470"/>
                  </a:lnTo>
                  <a:lnTo>
                    <a:pt x="11752" y="8458"/>
                  </a:lnTo>
                  <a:cubicBezTo>
                    <a:pt x="12252" y="8411"/>
                    <a:pt x="12705" y="8220"/>
                    <a:pt x="13074" y="7899"/>
                  </a:cubicBezTo>
                  <a:cubicBezTo>
                    <a:pt x="14062" y="7065"/>
                    <a:pt x="14169" y="5601"/>
                    <a:pt x="13300" y="4660"/>
                  </a:cubicBezTo>
                  <a:cubicBezTo>
                    <a:pt x="12845" y="4175"/>
                    <a:pt x="12201" y="3896"/>
                    <a:pt x="11521" y="3896"/>
                  </a:cubicBezTo>
                  <a:cubicBezTo>
                    <a:pt x="11400" y="3896"/>
                    <a:pt x="11279" y="3904"/>
                    <a:pt x="11157" y="3922"/>
                  </a:cubicBezTo>
                  <a:lnTo>
                    <a:pt x="10955" y="3946"/>
                  </a:lnTo>
                  <a:lnTo>
                    <a:pt x="11002" y="3755"/>
                  </a:lnTo>
                  <a:cubicBezTo>
                    <a:pt x="11181" y="3041"/>
                    <a:pt x="10967" y="2279"/>
                    <a:pt x="10467" y="1731"/>
                  </a:cubicBezTo>
                  <a:cubicBezTo>
                    <a:pt x="9994" y="1214"/>
                    <a:pt x="9336" y="950"/>
                    <a:pt x="8675" y="950"/>
                  </a:cubicBezTo>
                  <a:cubicBezTo>
                    <a:pt x="8118" y="950"/>
                    <a:pt x="7560" y="1136"/>
                    <a:pt x="7109" y="1517"/>
                  </a:cubicBezTo>
                  <a:cubicBezTo>
                    <a:pt x="7073" y="1553"/>
                    <a:pt x="7038" y="1577"/>
                    <a:pt x="7014" y="1624"/>
                  </a:cubicBezTo>
                  <a:lnTo>
                    <a:pt x="6835" y="1803"/>
                  </a:lnTo>
                  <a:lnTo>
                    <a:pt x="6776" y="1565"/>
                  </a:lnTo>
                  <a:cubicBezTo>
                    <a:pt x="6692" y="1243"/>
                    <a:pt x="6537" y="946"/>
                    <a:pt x="6311" y="684"/>
                  </a:cubicBezTo>
                  <a:cubicBezTo>
                    <a:pt x="5899" y="232"/>
                    <a:pt x="5322" y="1"/>
                    <a:pt x="474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46"/>
            <p:cNvSpPr/>
            <p:nvPr/>
          </p:nvSpPr>
          <p:spPr>
            <a:xfrm rot="5400000">
              <a:off x="7744614" y="1238388"/>
              <a:ext cx="185449" cy="108982"/>
            </a:xfrm>
            <a:custGeom>
              <a:avLst/>
              <a:gdLst/>
              <a:ahLst/>
              <a:cxnLst/>
              <a:rect l="l" t="t" r="r" b="b"/>
              <a:pathLst>
                <a:path w="2680" h="1575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667" y="0"/>
                    <a:pt x="2667" y="24"/>
                    <a:pt x="2644" y="36"/>
                  </a:cubicBezTo>
                  <a:cubicBezTo>
                    <a:pt x="2632" y="48"/>
                    <a:pt x="2608" y="84"/>
                    <a:pt x="2608" y="108"/>
                  </a:cubicBezTo>
                  <a:cubicBezTo>
                    <a:pt x="2572" y="143"/>
                    <a:pt x="2548" y="179"/>
                    <a:pt x="2501" y="227"/>
                  </a:cubicBezTo>
                  <a:cubicBezTo>
                    <a:pt x="2453" y="274"/>
                    <a:pt x="2417" y="334"/>
                    <a:pt x="2346" y="381"/>
                  </a:cubicBezTo>
                  <a:cubicBezTo>
                    <a:pt x="2298" y="441"/>
                    <a:pt x="2239" y="477"/>
                    <a:pt x="2179" y="536"/>
                  </a:cubicBezTo>
                  <a:cubicBezTo>
                    <a:pt x="2096" y="596"/>
                    <a:pt x="2036" y="643"/>
                    <a:pt x="1965" y="703"/>
                  </a:cubicBezTo>
                  <a:cubicBezTo>
                    <a:pt x="1893" y="751"/>
                    <a:pt x="1822" y="810"/>
                    <a:pt x="1739" y="858"/>
                  </a:cubicBezTo>
                  <a:cubicBezTo>
                    <a:pt x="1691" y="882"/>
                    <a:pt x="1667" y="893"/>
                    <a:pt x="1620" y="929"/>
                  </a:cubicBezTo>
                  <a:lnTo>
                    <a:pt x="1501" y="989"/>
                  </a:lnTo>
                  <a:cubicBezTo>
                    <a:pt x="1429" y="1036"/>
                    <a:pt x="1334" y="1060"/>
                    <a:pt x="1251" y="1108"/>
                  </a:cubicBezTo>
                  <a:cubicBezTo>
                    <a:pt x="1155" y="1132"/>
                    <a:pt x="1084" y="1167"/>
                    <a:pt x="1000" y="1191"/>
                  </a:cubicBezTo>
                  <a:cubicBezTo>
                    <a:pt x="905" y="1227"/>
                    <a:pt x="822" y="1239"/>
                    <a:pt x="750" y="1274"/>
                  </a:cubicBezTo>
                  <a:cubicBezTo>
                    <a:pt x="727" y="1274"/>
                    <a:pt x="703" y="1286"/>
                    <a:pt x="691" y="1286"/>
                  </a:cubicBezTo>
                  <a:cubicBezTo>
                    <a:pt x="667" y="1298"/>
                    <a:pt x="643" y="1298"/>
                    <a:pt x="631" y="1298"/>
                  </a:cubicBezTo>
                  <a:cubicBezTo>
                    <a:pt x="584" y="1310"/>
                    <a:pt x="536" y="1334"/>
                    <a:pt x="500" y="1334"/>
                  </a:cubicBezTo>
                  <a:cubicBezTo>
                    <a:pt x="441" y="1346"/>
                    <a:pt x="369" y="1370"/>
                    <a:pt x="310" y="1370"/>
                  </a:cubicBezTo>
                  <a:cubicBezTo>
                    <a:pt x="250" y="1394"/>
                    <a:pt x="191" y="1405"/>
                    <a:pt x="143" y="1405"/>
                  </a:cubicBezTo>
                  <a:cubicBezTo>
                    <a:pt x="60" y="1417"/>
                    <a:pt x="0" y="1429"/>
                    <a:pt x="0" y="1429"/>
                  </a:cubicBezTo>
                  <a:lnTo>
                    <a:pt x="131" y="1477"/>
                  </a:lnTo>
                  <a:cubicBezTo>
                    <a:pt x="179" y="1489"/>
                    <a:pt x="238" y="1513"/>
                    <a:pt x="298" y="1524"/>
                  </a:cubicBezTo>
                  <a:cubicBezTo>
                    <a:pt x="358" y="1536"/>
                    <a:pt x="429" y="1536"/>
                    <a:pt x="500" y="1548"/>
                  </a:cubicBezTo>
                  <a:cubicBezTo>
                    <a:pt x="572" y="1548"/>
                    <a:pt x="643" y="1575"/>
                    <a:pt x="722" y="1575"/>
                  </a:cubicBezTo>
                  <a:cubicBezTo>
                    <a:pt x="735" y="1575"/>
                    <a:pt x="749" y="1574"/>
                    <a:pt x="762" y="1572"/>
                  </a:cubicBezTo>
                  <a:cubicBezTo>
                    <a:pt x="858" y="1548"/>
                    <a:pt x="953" y="1548"/>
                    <a:pt x="1060" y="1536"/>
                  </a:cubicBezTo>
                  <a:cubicBezTo>
                    <a:pt x="1096" y="1536"/>
                    <a:pt x="1143" y="1524"/>
                    <a:pt x="1203" y="1513"/>
                  </a:cubicBezTo>
                  <a:cubicBezTo>
                    <a:pt x="1251" y="1489"/>
                    <a:pt x="1310" y="1477"/>
                    <a:pt x="1358" y="1465"/>
                  </a:cubicBezTo>
                  <a:cubicBezTo>
                    <a:pt x="1441" y="1417"/>
                    <a:pt x="1560" y="1394"/>
                    <a:pt x="1655" y="1322"/>
                  </a:cubicBezTo>
                  <a:lnTo>
                    <a:pt x="1798" y="1251"/>
                  </a:lnTo>
                  <a:lnTo>
                    <a:pt x="1929" y="1167"/>
                  </a:lnTo>
                  <a:cubicBezTo>
                    <a:pt x="2024" y="1108"/>
                    <a:pt x="2096" y="1024"/>
                    <a:pt x="2167" y="953"/>
                  </a:cubicBezTo>
                  <a:cubicBezTo>
                    <a:pt x="2251" y="882"/>
                    <a:pt x="2310" y="810"/>
                    <a:pt x="2370" y="727"/>
                  </a:cubicBezTo>
                  <a:lnTo>
                    <a:pt x="2501" y="512"/>
                  </a:lnTo>
                  <a:cubicBezTo>
                    <a:pt x="2548" y="453"/>
                    <a:pt x="2560" y="381"/>
                    <a:pt x="2584" y="322"/>
                  </a:cubicBezTo>
                  <a:cubicBezTo>
                    <a:pt x="2620" y="262"/>
                    <a:pt x="2632" y="203"/>
                    <a:pt x="2644" y="155"/>
                  </a:cubicBezTo>
                  <a:cubicBezTo>
                    <a:pt x="2679" y="60"/>
                    <a:pt x="2679" y="24"/>
                    <a:pt x="2679" y="0"/>
                  </a:cubicBezTo>
                  <a:close/>
                </a:path>
              </a:pathLst>
            </a:custGeom>
            <a:solidFill>
              <a:schemeClr val="dk1"/>
            </a:solidFill>
            <a:ln w="3875" cap="rnd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46"/>
            <p:cNvSpPr/>
            <p:nvPr/>
          </p:nvSpPr>
          <p:spPr>
            <a:xfrm rot="-5400000" flipH="1">
              <a:off x="8806393" y="1386432"/>
              <a:ext cx="230774" cy="229105"/>
            </a:xfrm>
            <a:custGeom>
              <a:avLst/>
              <a:gdLst/>
              <a:ahLst/>
              <a:cxnLst/>
              <a:rect l="l" t="t" r="r" b="b"/>
              <a:pathLst>
                <a:path w="3335" h="3311" extrusionOk="0">
                  <a:moveTo>
                    <a:pt x="1525" y="1"/>
                  </a:moveTo>
                  <a:lnTo>
                    <a:pt x="1132" y="1108"/>
                  </a:lnTo>
                  <a:lnTo>
                    <a:pt x="1" y="1429"/>
                  </a:lnTo>
                  <a:lnTo>
                    <a:pt x="941" y="2144"/>
                  </a:lnTo>
                  <a:lnTo>
                    <a:pt x="882" y="3310"/>
                  </a:lnTo>
                  <a:lnTo>
                    <a:pt x="882" y="3310"/>
                  </a:lnTo>
                  <a:lnTo>
                    <a:pt x="1846" y="2632"/>
                  </a:lnTo>
                  <a:lnTo>
                    <a:pt x="2953" y="3049"/>
                  </a:lnTo>
                  <a:lnTo>
                    <a:pt x="2953" y="3049"/>
                  </a:lnTo>
                  <a:lnTo>
                    <a:pt x="2608" y="1917"/>
                  </a:lnTo>
                  <a:lnTo>
                    <a:pt x="3334" y="989"/>
                  </a:lnTo>
                  <a:lnTo>
                    <a:pt x="2156" y="977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1621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46"/>
            <p:cNvSpPr/>
            <p:nvPr/>
          </p:nvSpPr>
          <p:spPr>
            <a:xfrm rot="-5400000" flipH="1">
              <a:off x="8757780" y="259814"/>
              <a:ext cx="131129" cy="125243"/>
            </a:xfrm>
            <a:custGeom>
              <a:avLst/>
              <a:gdLst/>
              <a:ahLst/>
              <a:cxnLst/>
              <a:rect l="l" t="t" r="r" b="b"/>
              <a:pathLst>
                <a:path w="1895" h="1810" extrusionOk="0">
                  <a:moveTo>
                    <a:pt x="930" y="0"/>
                  </a:moveTo>
                  <a:lnTo>
                    <a:pt x="656" y="595"/>
                  </a:lnTo>
                  <a:lnTo>
                    <a:pt x="1" y="715"/>
                  </a:lnTo>
                  <a:lnTo>
                    <a:pt x="489" y="1155"/>
                  </a:lnTo>
                  <a:lnTo>
                    <a:pt x="418" y="1810"/>
                  </a:lnTo>
                  <a:lnTo>
                    <a:pt x="989" y="1488"/>
                  </a:lnTo>
                  <a:lnTo>
                    <a:pt x="1585" y="1762"/>
                  </a:lnTo>
                  <a:lnTo>
                    <a:pt x="1430" y="1131"/>
                  </a:lnTo>
                  <a:lnTo>
                    <a:pt x="1894" y="655"/>
                  </a:lnTo>
                  <a:lnTo>
                    <a:pt x="1239" y="572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1621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0" name="Google Shape;10310;p46"/>
          <p:cNvGrpSpPr/>
          <p:nvPr/>
        </p:nvGrpSpPr>
        <p:grpSpPr>
          <a:xfrm>
            <a:off x="-49222" y="4107683"/>
            <a:ext cx="1315875" cy="922396"/>
            <a:chOff x="236653" y="347946"/>
            <a:chExt cx="1315875" cy="922396"/>
          </a:xfrm>
        </p:grpSpPr>
        <p:grpSp>
          <p:nvGrpSpPr>
            <p:cNvPr id="10311" name="Google Shape;10311;p46"/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10312" name="Google Shape;10312;p46"/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3" name="Google Shape;10313;p46"/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4" name="Google Shape;10314;p46"/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10315" name="Google Shape;10315;p46"/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6" name="Google Shape;10316;p46"/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6" name="Picture 2" descr="VideoShowLite 9.0.2 lite Download Android APK | Apto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299">
            <a:off x="5497432" y="1994668"/>
            <a:ext cx="2758050" cy="275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6" name="Google Shape;10396;p47"/>
          <p:cNvSpPr txBox="1">
            <a:spLocks noGrp="1"/>
          </p:cNvSpPr>
          <p:nvPr>
            <p:ph type="title"/>
          </p:nvPr>
        </p:nvSpPr>
        <p:spPr>
          <a:xfrm>
            <a:off x="611560" y="987574"/>
            <a:ext cx="8064896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PUEDES DESCARGAR ESTA APP DESDE UN CELULAR</a:t>
            </a:r>
            <a:endParaRPr sz="2000" dirty="0"/>
          </a:p>
        </p:txBody>
      </p:sp>
      <p:grpSp>
        <p:nvGrpSpPr>
          <p:cNvPr id="80" name="Google Shape;10944;p72"/>
          <p:cNvGrpSpPr/>
          <p:nvPr/>
        </p:nvGrpSpPr>
        <p:grpSpPr>
          <a:xfrm rot="860623">
            <a:off x="1251265" y="1903462"/>
            <a:ext cx="1512996" cy="2857873"/>
            <a:chOff x="5811120" y="860087"/>
            <a:chExt cx="1812357" cy="3423332"/>
          </a:xfrm>
        </p:grpSpPr>
        <p:grpSp>
          <p:nvGrpSpPr>
            <p:cNvPr id="81" name="Google Shape;10945;p72"/>
            <p:cNvGrpSpPr/>
            <p:nvPr/>
          </p:nvGrpSpPr>
          <p:grpSpPr>
            <a:xfrm>
              <a:off x="5811120" y="860087"/>
              <a:ext cx="1812357" cy="3423332"/>
              <a:chOff x="5811120" y="860087"/>
              <a:chExt cx="1812357" cy="3423332"/>
            </a:xfrm>
          </p:grpSpPr>
          <p:grpSp>
            <p:nvGrpSpPr>
              <p:cNvPr id="83" name="Google Shape;10946;p72"/>
              <p:cNvGrpSpPr/>
              <p:nvPr/>
            </p:nvGrpSpPr>
            <p:grpSpPr>
              <a:xfrm>
                <a:off x="5811120" y="860087"/>
                <a:ext cx="1812357" cy="3423332"/>
                <a:chOff x="5811120" y="860087"/>
                <a:chExt cx="1812357" cy="3423332"/>
              </a:xfrm>
            </p:grpSpPr>
            <p:sp>
              <p:nvSpPr>
                <p:cNvPr id="89" name="Google Shape;10947;p72"/>
                <p:cNvSpPr/>
                <p:nvPr/>
              </p:nvSpPr>
              <p:spPr>
                <a:xfrm>
                  <a:off x="5811120" y="860087"/>
                  <a:ext cx="1812357" cy="3423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8" h="124757" extrusionOk="0">
                      <a:moveTo>
                        <a:pt x="3203" y="1"/>
                      </a:moveTo>
                      <a:cubicBezTo>
                        <a:pt x="1435" y="1"/>
                        <a:pt x="1" y="1402"/>
                        <a:pt x="1" y="3170"/>
                      </a:cubicBezTo>
                      <a:lnTo>
                        <a:pt x="1" y="121554"/>
                      </a:lnTo>
                      <a:cubicBezTo>
                        <a:pt x="1" y="123322"/>
                        <a:pt x="1435" y="124757"/>
                        <a:pt x="3203" y="124757"/>
                      </a:cubicBezTo>
                      <a:lnTo>
                        <a:pt x="62845" y="124757"/>
                      </a:lnTo>
                      <a:cubicBezTo>
                        <a:pt x="64647" y="124757"/>
                        <a:pt x="66048" y="123322"/>
                        <a:pt x="66048" y="121554"/>
                      </a:cubicBezTo>
                      <a:lnTo>
                        <a:pt x="66048" y="3170"/>
                      </a:lnTo>
                      <a:cubicBezTo>
                        <a:pt x="66048" y="1402"/>
                        <a:pt x="64647" y="1"/>
                        <a:pt x="628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10948;p72"/>
                <p:cNvSpPr/>
                <p:nvPr/>
              </p:nvSpPr>
              <p:spPr>
                <a:xfrm>
                  <a:off x="6586410" y="3960094"/>
                  <a:ext cx="228850" cy="196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7146" extrusionOk="0">
                      <a:moveTo>
                        <a:pt x="4743" y="0"/>
                      </a:moveTo>
                      <a:cubicBezTo>
                        <a:pt x="3873" y="0"/>
                        <a:pt x="2988" y="322"/>
                        <a:pt x="2268" y="1042"/>
                      </a:cubicBezTo>
                      <a:cubicBezTo>
                        <a:pt x="0" y="3310"/>
                        <a:pt x="1601" y="7146"/>
                        <a:pt x="4770" y="7146"/>
                      </a:cubicBezTo>
                      <a:cubicBezTo>
                        <a:pt x="6738" y="7146"/>
                        <a:pt x="8339" y="5545"/>
                        <a:pt x="8339" y="3577"/>
                      </a:cubicBezTo>
                      <a:cubicBezTo>
                        <a:pt x="8339" y="1428"/>
                        <a:pt x="6576" y="0"/>
                        <a:pt x="47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4" name="Google Shape;10949;p72"/>
              <p:cNvGrpSpPr/>
              <p:nvPr/>
            </p:nvGrpSpPr>
            <p:grpSpPr>
              <a:xfrm>
                <a:off x="5891657" y="1235384"/>
                <a:ext cx="1651284" cy="2671833"/>
                <a:chOff x="5891657" y="1235384"/>
                <a:chExt cx="1651284" cy="2671833"/>
              </a:xfrm>
            </p:grpSpPr>
            <p:sp>
              <p:nvSpPr>
                <p:cNvPr id="85" name="Google Shape;10950;p72"/>
                <p:cNvSpPr/>
                <p:nvPr/>
              </p:nvSpPr>
              <p:spPr>
                <a:xfrm>
                  <a:off x="5891657" y="1235384"/>
                  <a:ext cx="1651284" cy="2671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78" h="97370" extrusionOk="0">
                      <a:moveTo>
                        <a:pt x="1" y="0"/>
                      </a:moveTo>
                      <a:lnTo>
                        <a:pt x="1" y="97370"/>
                      </a:lnTo>
                      <a:lnTo>
                        <a:pt x="60177" y="97370"/>
                      </a:lnTo>
                      <a:lnTo>
                        <a:pt x="601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0951;p72"/>
                <p:cNvSpPr/>
                <p:nvPr/>
              </p:nvSpPr>
              <p:spPr>
                <a:xfrm>
                  <a:off x="6642223" y="3726030"/>
                  <a:ext cx="107126" cy="9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3334" extrusionOk="0">
                      <a:moveTo>
                        <a:pt x="2214" y="0"/>
                      </a:moveTo>
                      <a:cubicBezTo>
                        <a:pt x="1802" y="0"/>
                        <a:pt x="1380" y="153"/>
                        <a:pt x="1035" y="498"/>
                      </a:cubicBezTo>
                      <a:cubicBezTo>
                        <a:pt x="1" y="1533"/>
                        <a:pt x="735" y="3334"/>
                        <a:pt x="2236" y="3334"/>
                      </a:cubicBezTo>
                      <a:cubicBezTo>
                        <a:pt x="3136" y="3334"/>
                        <a:pt x="3904" y="2600"/>
                        <a:pt x="3904" y="1666"/>
                      </a:cubicBezTo>
                      <a:cubicBezTo>
                        <a:pt x="3904" y="673"/>
                        <a:pt x="3079" y="0"/>
                        <a:pt x="22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0952;p72"/>
                <p:cNvSpPr/>
                <p:nvPr/>
              </p:nvSpPr>
              <p:spPr>
                <a:xfrm>
                  <a:off x="6348423" y="3723396"/>
                  <a:ext cx="85146" cy="93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3406" extrusionOk="0">
                      <a:moveTo>
                        <a:pt x="2706" y="1"/>
                      </a:moveTo>
                      <a:cubicBezTo>
                        <a:pt x="2638" y="1"/>
                        <a:pt x="2568" y="20"/>
                        <a:pt x="2502" y="61"/>
                      </a:cubicBezTo>
                      <a:lnTo>
                        <a:pt x="267" y="1362"/>
                      </a:lnTo>
                      <a:cubicBezTo>
                        <a:pt x="0" y="1495"/>
                        <a:pt x="0" y="1895"/>
                        <a:pt x="267" y="2062"/>
                      </a:cubicBezTo>
                      <a:lnTo>
                        <a:pt x="2502" y="3363"/>
                      </a:lnTo>
                      <a:cubicBezTo>
                        <a:pt x="2560" y="3392"/>
                        <a:pt x="2621" y="3405"/>
                        <a:pt x="2681" y="3405"/>
                      </a:cubicBezTo>
                      <a:cubicBezTo>
                        <a:pt x="2898" y="3405"/>
                        <a:pt x="3102" y="3231"/>
                        <a:pt x="3102" y="2996"/>
                      </a:cubicBezTo>
                      <a:lnTo>
                        <a:pt x="3102" y="428"/>
                      </a:lnTo>
                      <a:cubicBezTo>
                        <a:pt x="3102" y="176"/>
                        <a:pt x="2913" y="1"/>
                        <a:pt x="27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10953;p72"/>
                <p:cNvSpPr/>
                <p:nvPr/>
              </p:nvSpPr>
              <p:spPr>
                <a:xfrm>
                  <a:off x="6936956" y="3725976"/>
                  <a:ext cx="97055" cy="97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7" h="3536" extrusionOk="0">
                      <a:moveTo>
                        <a:pt x="1" y="0"/>
                      </a:moveTo>
                      <a:lnTo>
                        <a:pt x="1" y="3536"/>
                      </a:lnTo>
                      <a:lnTo>
                        <a:pt x="3537" y="3536"/>
                      </a:lnTo>
                      <a:lnTo>
                        <a:pt x="353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2" name="Google Shape;10954;p72"/>
            <p:cNvSpPr/>
            <p:nvPr/>
          </p:nvSpPr>
          <p:spPr>
            <a:xfrm>
              <a:off x="6513173" y="999208"/>
              <a:ext cx="408252" cy="49474"/>
            </a:xfrm>
            <a:custGeom>
              <a:avLst/>
              <a:gdLst/>
              <a:ahLst/>
              <a:cxnLst/>
              <a:rect l="l" t="t" r="r" b="b"/>
              <a:pathLst>
                <a:path w="14878" h="1803" extrusionOk="0">
                  <a:moveTo>
                    <a:pt x="901" y="1"/>
                  </a:moveTo>
                  <a:cubicBezTo>
                    <a:pt x="401" y="1"/>
                    <a:pt x="0" y="401"/>
                    <a:pt x="0" y="902"/>
                  </a:cubicBezTo>
                  <a:cubicBezTo>
                    <a:pt x="0" y="1402"/>
                    <a:pt x="401" y="1802"/>
                    <a:pt x="901" y="1802"/>
                  </a:cubicBezTo>
                  <a:lnTo>
                    <a:pt x="13977" y="1802"/>
                  </a:lnTo>
                  <a:cubicBezTo>
                    <a:pt x="14477" y="1802"/>
                    <a:pt x="14878" y="1402"/>
                    <a:pt x="14878" y="902"/>
                  </a:cubicBezTo>
                  <a:cubicBezTo>
                    <a:pt x="14878" y="401"/>
                    <a:pt x="14477" y="1"/>
                    <a:pt x="139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C:\Users\pc1\Downloads\WhatsApp Image 2020-08-05 at 6.12.17 P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8"/>
          <a:stretch/>
        </p:blipFill>
        <p:spPr bwMode="auto">
          <a:xfrm>
            <a:off x="4427984" y="1894933"/>
            <a:ext cx="3744416" cy="27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C:\Users\pc1\Downloads\WhatsApp Image 2020-08-05 at 6.12.17 P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965">
            <a:off x="1415843" y="2241443"/>
            <a:ext cx="1369490" cy="151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53100" y="189082"/>
            <a:ext cx="7108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dirty="0" smtClean="0">
                <a:solidFill>
                  <a:srgbClr val="FFFF00"/>
                </a:solidFill>
                <a:latin typeface="Slackey" panose="020B0604020202020204" charset="0"/>
              </a:rPr>
              <a:t>¿Cómo consigo la aplicación?</a:t>
            </a:r>
            <a:endParaRPr lang="es-CL" sz="2800" dirty="0">
              <a:solidFill>
                <a:srgbClr val="FFFF00"/>
              </a:solidFill>
              <a:latin typeface="Slacke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3" name="Google Shape;10463;p51"/>
          <p:cNvSpPr txBox="1">
            <a:spLocks noGrp="1"/>
          </p:cNvSpPr>
          <p:nvPr>
            <p:ph type="title"/>
          </p:nvPr>
        </p:nvSpPr>
        <p:spPr>
          <a:xfrm>
            <a:off x="1475656" y="393932"/>
            <a:ext cx="62028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</a:t>
            </a:r>
            <a:r>
              <a:rPr lang="en" dirty="0" smtClean="0"/>
              <a:t>Cuál es el objetivo de realizar este video con fotos?</a:t>
            </a:r>
            <a:endParaRPr dirty="0"/>
          </a:p>
        </p:txBody>
      </p:sp>
      <p:sp>
        <p:nvSpPr>
          <p:cNvPr id="10464" name="Google Shape;10464;p51"/>
          <p:cNvSpPr/>
          <p:nvPr/>
        </p:nvSpPr>
        <p:spPr>
          <a:xfrm>
            <a:off x="4862534" y="1906150"/>
            <a:ext cx="3346683" cy="2878150"/>
          </a:xfrm>
          <a:custGeom>
            <a:avLst/>
            <a:gdLst/>
            <a:ahLst/>
            <a:cxnLst/>
            <a:rect l="l" t="t" r="r" b="b"/>
            <a:pathLst>
              <a:path w="152834" h="115126" extrusionOk="0">
                <a:moveTo>
                  <a:pt x="148670" y="2312"/>
                </a:moveTo>
                <a:lnTo>
                  <a:pt x="0" y="0"/>
                </a:lnTo>
                <a:lnTo>
                  <a:pt x="1275" y="107331"/>
                </a:lnTo>
                <a:lnTo>
                  <a:pt x="152834" y="115126"/>
                </a:lnTo>
                <a:lnTo>
                  <a:pt x="152511" y="10617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65" name="Google Shape;10465;p51"/>
          <p:cNvSpPr/>
          <p:nvPr/>
        </p:nvSpPr>
        <p:spPr>
          <a:xfrm>
            <a:off x="1094342" y="1873850"/>
            <a:ext cx="3405650" cy="2852650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67" name="Google Shape;10467;p51"/>
          <p:cNvSpPr txBox="1">
            <a:spLocks noGrp="1"/>
          </p:cNvSpPr>
          <p:nvPr>
            <p:ph type="subTitle" idx="2"/>
          </p:nvPr>
        </p:nvSpPr>
        <p:spPr>
          <a:xfrm>
            <a:off x="4862534" y="2355726"/>
            <a:ext cx="3260271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s-CL" sz="2000" b="1" dirty="0" smtClean="0">
                <a:solidFill>
                  <a:srgbClr val="FF9900"/>
                </a:solidFill>
              </a:rPr>
              <a:t>Lo más importante es que puedas compartir las emociones </a:t>
            </a:r>
            <a:r>
              <a:rPr lang="es-CL" sz="2000" b="1" dirty="0">
                <a:solidFill>
                  <a:srgbClr val="FF9900"/>
                </a:solidFill>
              </a:rPr>
              <a:t>que </a:t>
            </a:r>
            <a:r>
              <a:rPr lang="es-CL" sz="2000" b="1" dirty="0" smtClean="0">
                <a:solidFill>
                  <a:srgbClr val="FF9900"/>
                </a:solidFill>
              </a:rPr>
              <a:t>sentiste </a:t>
            </a:r>
            <a:r>
              <a:rPr lang="es-CL" sz="2000" b="1" dirty="0">
                <a:solidFill>
                  <a:srgbClr val="FF9900"/>
                </a:solidFill>
              </a:rPr>
              <a:t>estos </a:t>
            </a:r>
            <a:r>
              <a:rPr lang="es-CL" sz="2000" b="1" dirty="0" smtClean="0">
                <a:solidFill>
                  <a:srgbClr val="FF9900"/>
                </a:solidFill>
              </a:rPr>
              <a:t>días</a:t>
            </a:r>
            <a:r>
              <a:rPr lang="es-CL" sz="2000" b="1" dirty="0">
                <a:solidFill>
                  <a:srgbClr val="FF9900"/>
                </a:solidFill>
              </a:rPr>
              <a:t> </a:t>
            </a:r>
            <a:r>
              <a:rPr lang="es-CL" sz="2000" b="1" dirty="0" smtClean="0">
                <a:solidFill>
                  <a:srgbClr val="FF9900"/>
                </a:solidFill>
              </a:rPr>
              <a:t>realizando tus actividades</a:t>
            </a:r>
            <a:r>
              <a:rPr lang="es-CL" sz="2000" dirty="0" smtClean="0">
                <a:solidFill>
                  <a:srgbClr val="FF9900"/>
                </a:solidFill>
              </a:rPr>
              <a:t>.</a:t>
            </a:r>
            <a:endParaRPr lang="es-CL" sz="2000" dirty="0">
              <a:solidFill>
                <a:srgbClr val="FF99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471" name="Google Shape;10471;p51"/>
          <p:cNvSpPr txBox="1">
            <a:spLocks noGrp="1"/>
          </p:cNvSpPr>
          <p:nvPr>
            <p:ph type="subTitle" idx="6"/>
          </p:nvPr>
        </p:nvSpPr>
        <p:spPr>
          <a:xfrm>
            <a:off x="1203176" y="2355726"/>
            <a:ext cx="3296816" cy="1209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sz="2000" dirty="0" smtClean="0">
                <a:solidFill>
                  <a:srgbClr val="00B0F0"/>
                </a:solidFill>
              </a:rPr>
              <a:t>Compartir lo </a:t>
            </a:r>
            <a:r>
              <a:rPr lang="es-ES" sz="2000" dirty="0">
                <a:solidFill>
                  <a:srgbClr val="00B0F0"/>
                </a:solidFill>
              </a:rPr>
              <a:t>que hiciste con tu familia esta semana (cocinar, bailar, yoga, ver una película, divertirte</a:t>
            </a:r>
            <a:r>
              <a:rPr lang="es-ES" dirty="0">
                <a:solidFill>
                  <a:srgbClr val="00B0F0"/>
                </a:solidFill>
              </a:rPr>
              <a:t>).</a:t>
            </a:r>
          </a:p>
        </p:txBody>
      </p:sp>
      <p:grpSp>
        <p:nvGrpSpPr>
          <p:cNvPr id="10474" name="Google Shape;10474;p51"/>
          <p:cNvGrpSpPr/>
          <p:nvPr/>
        </p:nvGrpSpPr>
        <p:grpSpPr>
          <a:xfrm>
            <a:off x="167714" y="932554"/>
            <a:ext cx="959930" cy="672888"/>
            <a:chOff x="236653" y="347946"/>
            <a:chExt cx="1315875" cy="922396"/>
          </a:xfrm>
        </p:grpSpPr>
        <p:grpSp>
          <p:nvGrpSpPr>
            <p:cNvPr id="10475" name="Google Shape;10475;p51"/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10476" name="Google Shape;10476;p51"/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7" name="Google Shape;10477;p51"/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78" name="Google Shape;10478;p51"/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10479" name="Google Shape;10479;p51"/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0" name="Google Shape;10480;p51"/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81" name="Google Shape;10481;p51"/>
          <p:cNvGrpSpPr/>
          <p:nvPr/>
        </p:nvGrpSpPr>
        <p:grpSpPr>
          <a:xfrm rot="10800000">
            <a:off x="7787714" y="208654"/>
            <a:ext cx="959930" cy="672888"/>
            <a:chOff x="236653" y="347946"/>
            <a:chExt cx="1315875" cy="922396"/>
          </a:xfrm>
        </p:grpSpPr>
        <p:grpSp>
          <p:nvGrpSpPr>
            <p:cNvPr id="10482" name="Google Shape;10482;p51"/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10483" name="Google Shape;10483;p51"/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4" name="Google Shape;10484;p51"/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85" name="Google Shape;10485;p51"/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10486" name="Google Shape;10486;p51"/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7" name="Google Shape;10487;p51"/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" name="Google Shape;908;p36"/>
          <p:cNvGrpSpPr/>
          <p:nvPr/>
        </p:nvGrpSpPr>
        <p:grpSpPr>
          <a:xfrm>
            <a:off x="-1278356" y="2885680"/>
            <a:ext cx="2530525" cy="2168763"/>
            <a:chOff x="5750900" y="1961287"/>
            <a:chExt cx="2530525" cy="2168763"/>
          </a:xfrm>
        </p:grpSpPr>
        <p:grpSp>
          <p:nvGrpSpPr>
            <p:cNvPr id="218" name="Google Shape;909;p36"/>
            <p:cNvGrpSpPr/>
            <p:nvPr/>
          </p:nvGrpSpPr>
          <p:grpSpPr>
            <a:xfrm>
              <a:off x="7036425" y="2015420"/>
              <a:ext cx="1245000" cy="2114630"/>
              <a:chOff x="7036425" y="2015420"/>
              <a:chExt cx="1245000" cy="2114630"/>
            </a:xfrm>
          </p:grpSpPr>
          <p:sp>
            <p:nvSpPr>
              <p:cNvPr id="257" name="Google Shape;910;p36"/>
              <p:cNvSpPr/>
              <p:nvPr/>
            </p:nvSpPr>
            <p:spPr>
              <a:xfrm>
                <a:off x="7036425" y="3905050"/>
                <a:ext cx="1245000" cy="2250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8" name="Google Shape;911;p36"/>
              <p:cNvGrpSpPr/>
              <p:nvPr/>
            </p:nvGrpSpPr>
            <p:grpSpPr>
              <a:xfrm>
                <a:off x="7052454" y="2015420"/>
                <a:ext cx="1001821" cy="2011230"/>
                <a:chOff x="2046179" y="1868695"/>
                <a:chExt cx="1001821" cy="2011230"/>
              </a:xfrm>
            </p:grpSpPr>
            <p:sp>
              <p:nvSpPr>
                <p:cNvPr id="259" name="Google Shape;912;p36"/>
                <p:cNvSpPr/>
                <p:nvPr/>
              </p:nvSpPr>
              <p:spPr>
                <a:xfrm>
                  <a:off x="2046179" y="2703565"/>
                  <a:ext cx="1001821" cy="5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21" h="15880" extrusionOk="0">
                      <a:moveTo>
                        <a:pt x="19682" y="1"/>
                      </a:moveTo>
                      <a:lnTo>
                        <a:pt x="8554" y="1288"/>
                      </a:lnTo>
                      <a:cubicBezTo>
                        <a:pt x="8554" y="1288"/>
                        <a:pt x="5883" y="3887"/>
                        <a:pt x="3906" y="5850"/>
                      </a:cubicBezTo>
                      <a:cubicBezTo>
                        <a:pt x="1925" y="7808"/>
                        <a:pt x="0" y="11981"/>
                        <a:pt x="2393" y="14192"/>
                      </a:cubicBezTo>
                      <a:cubicBezTo>
                        <a:pt x="3191" y="14931"/>
                        <a:pt x="4013" y="15177"/>
                        <a:pt x="4755" y="15177"/>
                      </a:cubicBezTo>
                      <a:cubicBezTo>
                        <a:pt x="6238" y="15177"/>
                        <a:pt x="7400" y="14192"/>
                        <a:pt x="7400" y="14192"/>
                      </a:cubicBezTo>
                      <a:cubicBezTo>
                        <a:pt x="8999" y="15500"/>
                        <a:pt x="10954" y="15880"/>
                        <a:pt x="12906" y="15880"/>
                      </a:cubicBezTo>
                      <a:cubicBezTo>
                        <a:pt x="14733" y="15880"/>
                        <a:pt x="16559" y="15547"/>
                        <a:pt x="18089" y="15332"/>
                      </a:cubicBezTo>
                      <a:cubicBezTo>
                        <a:pt x="21248" y="14892"/>
                        <a:pt x="22167" y="12991"/>
                        <a:pt x="22167" y="12991"/>
                      </a:cubicBezTo>
                      <a:cubicBezTo>
                        <a:pt x="22167" y="12991"/>
                        <a:pt x="22702" y="13561"/>
                        <a:pt x="23942" y="13814"/>
                      </a:cubicBezTo>
                      <a:cubicBezTo>
                        <a:pt x="24048" y="13836"/>
                        <a:pt x="24169" y="13847"/>
                        <a:pt x="24300" y="13847"/>
                      </a:cubicBezTo>
                      <a:cubicBezTo>
                        <a:pt x="25705" y="13847"/>
                        <a:pt x="28391" y="12642"/>
                        <a:pt x="29025" y="10905"/>
                      </a:cubicBezTo>
                      <a:cubicBezTo>
                        <a:pt x="29720" y="9009"/>
                        <a:pt x="25737" y="5466"/>
                        <a:pt x="23420" y="3447"/>
                      </a:cubicBezTo>
                      <a:cubicBezTo>
                        <a:pt x="21099" y="1423"/>
                        <a:pt x="19682" y="1"/>
                        <a:pt x="196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913;p36"/>
                <p:cNvSpPr/>
                <p:nvPr/>
              </p:nvSpPr>
              <p:spPr>
                <a:xfrm>
                  <a:off x="2309333" y="2638880"/>
                  <a:ext cx="401928" cy="169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4" h="5041" extrusionOk="0">
                      <a:moveTo>
                        <a:pt x="11851" y="0"/>
                      </a:moveTo>
                      <a:lnTo>
                        <a:pt x="838" y="991"/>
                      </a:lnTo>
                      <a:cubicBezTo>
                        <a:pt x="838" y="991"/>
                        <a:pt x="0" y="2308"/>
                        <a:pt x="1034" y="3671"/>
                      </a:cubicBezTo>
                      <a:cubicBezTo>
                        <a:pt x="1690" y="4538"/>
                        <a:pt x="3859" y="5041"/>
                        <a:pt x="5946" y="5041"/>
                      </a:cubicBezTo>
                      <a:cubicBezTo>
                        <a:pt x="7147" y="5041"/>
                        <a:pt x="8320" y="4874"/>
                        <a:pt x="9162" y="4513"/>
                      </a:cubicBezTo>
                      <a:cubicBezTo>
                        <a:pt x="11464" y="3528"/>
                        <a:pt x="11923" y="2829"/>
                        <a:pt x="11890" y="1418"/>
                      </a:cubicBezTo>
                      <a:lnTo>
                        <a:pt x="118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914;p36"/>
                <p:cNvSpPr/>
                <p:nvPr/>
              </p:nvSpPr>
              <p:spPr>
                <a:xfrm>
                  <a:off x="2148279" y="2231389"/>
                  <a:ext cx="657768" cy="47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4" h="13968" extrusionOk="0">
                      <a:moveTo>
                        <a:pt x="11279" y="1"/>
                      </a:moveTo>
                      <a:cubicBezTo>
                        <a:pt x="10854" y="1"/>
                        <a:pt x="10423" y="34"/>
                        <a:pt x="9990" y="104"/>
                      </a:cubicBezTo>
                      <a:cubicBezTo>
                        <a:pt x="5731" y="802"/>
                        <a:pt x="809" y="4598"/>
                        <a:pt x="896" y="6202"/>
                      </a:cubicBezTo>
                      <a:cubicBezTo>
                        <a:pt x="896" y="6202"/>
                        <a:pt x="1" y="13516"/>
                        <a:pt x="9603" y="13951"/>
                      </a:cubicBezTo>
                      <a:cubicBezTo>
                        <a:pt x="9844" y="13962"/>
                        <a:pt x="10079" y="13968"/>
                        <a:pt x="10308" y="13968"/>
                      </a:cubicBezTo>
                      <a:cubicBezTo>
                        <a:pt x="18948" y="13968"/>
                        <a:pt x="19514" y="6322"/>
                        <a:pt x="18922" y="4374"/>
                      </a:cubicBezTo>
                      <a:cubicBezTo>
                        <a:pt x="18372" y="2572"/>
                        <a:pt x="15043" y="1"/>
                        <a:pt x="11279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915;p36"/>
                <p:cNvSpPr/>
                <p:nvPr/>
              </p:nvSpPr>
              <p:spPr>
                <a:xfrm>
                  <a:off x="2414467" y="2399556"/>
                  <a:ext cx="48808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962" extrusionOk="0">
                      <a:moveTo>
                        <a:pt x="644" y="1"/>
                      </a:moveTo>
                      <a:cubicBezTo>
                        <a:pt x="239" y="1"/>
                        <a:pt x="0" y="592"/>
                        <a:pt x="332" y="873"/>
                      </a:cubicBezTo>
                      <a:cubicBezTo>
                        <a:pt x="332" y="873"/>
                        <a:pt x="434" y="962"/>
                        <a:pt x="634" y="962"/>
                      </a:cubicBezTo>
                      <a:cubicBezTo>
                        <a:pt x="734" y="962"/>
                        <a:pt x="858" y="940"/>
                        <a:pt x="1007" y="873"/>
                      </a:cubicBezTo>
                      <a:cubicBezTo>
                        <a:pt x="1448" y="672"/>
                        <a:pt x="1093" y="31"/>
                        <a:pt x="672" y="2"/>
                      </a:cubicBezTo>
                      <a:cubicBezTo>
                        <a:pt x="663" y="1"/>
                        <a:pt x="653" y="1"/>
                        <a:pt x="6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916;p36"/>
                <p:cNvSpPr/>
                <p:nvPr/>
              </p:nvSpPr>
              <p:spPr>
                <a:xfrm>
                  <a:off x="2513904" y="2387388"/>
                  <a:ext cx="36977" cy="3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958" extrusionOk="0">
                      <a:moveTo>
                        <a:pt x="594" y="1"/>
                      </a:moveTo>
                      <a:cubicBezTo>
                        <a:pt x="555" y="1"/>
                        <a:pt x="513" y="6"/>
                        <a:pt x="469" y="18"/>
                      </a:cubicBezTo>
                      <a:cubicBezTo>
                        <a:pt x="0" y="148"/>
                        <a:pt x="124" y="789"/>
                        <a:pt x="325" y="918"/>
                      </a:cubicBezTo>
                      <a:cubicBezTo>
                        <a:pt x="367" y="945"/>
                        <a:pt x="425" y="957"/>
                        <a:pt x="491" y="957"/>
                      </a:cubicBezTo>
                      <a:cubicBezTo>
                        <a:pt x="740" y="957"/>
                        <a:pt x="1096" y="775"/>
                        <a:pt x="1096" y="506"/>
                      </a:cubicBezTo>
                      <a:cubicBezTo>
                        <a:pt x="1096" y="506"/>
                        <a:pt x="967" y="1"/>
                        <a:pt x="5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917;p36"/>
                <p:cNvSpPr/>
                <p:nvPr/>
              </p:nvSpPr>
              <p:spPr>
                <a:xfrm>
                  <a:off x="2393872" y="2435724"/>
                  <a:ext cx="212829" cy="102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4" h="3055" extrusionOk="0">
                      <a:moveTo>
                        <a:pt x="6314" y="1"/>
                      </a:moveTo>
                      <a:cubicBezTo>
                        <a:pt x="6313" y="1"/>
                        <a:pt x="4672" y="2557"/>
                        <a:pt x="3504" y="2753"/>
                      </a:cubicBezTo>
                      <a:cubicBezTo>
                        <a:pt x="3425" y="2767"/>
                        <a:pt x="3341" y="2773"/>
                        <a:pt x="3253" y="2773"/>
                      </a:cubicBezTo>
                      <a:cubicBezTo>
                        <a:pt x="2029" y="2773"/>
                        <a:pt x="1" y="1557"/>
                        <a:pt x="0" y="1557"/>
                      </a:cubicBezTo>
                      <a:lnTo>
                        <a:pt x="0" y="1557"/>
                      </a:lnTo>
                      <a:cubicBezTo>
                        <a:pt x="1" y="1557"/>
                        <a:pt x="1795" y="3055"/>
                        <a:pt x="3342" y="3055"/>
                      </a:cubicBezTo>
                      <a:cubicBezTo>
                        <a:pt x="3428" y="3055"/>
                        <a:pt x="3514" y="3050"/>
                        <a:pt x="3599" y="3040"/>
                      </a:cubicBezTo>
                      <a:cubicBezTo>
                        <a:pt x="5203" y="2854"/>
                        <a:pt x="6314" y="1"/>
                        <a:pt x="63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918;p36"/>
                <p:cNvSpPr/>
                <p:nvPr/>
              </p:nvSpPr>
              <p:spPr>
                <a:xfrm>
                  <a:off x="2398692" y="2442162"/>
                  <a:ext cx="49719" cy="1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5" h="462" extrusionOk="0">
                      <a:moveTo>
                        <a:pt x="926" y="0"/>
                      </a:moveTo>
                      <a:cubicBezTo>
                        <a:pt x="907" y="0"/>
                        <a:pt x="887" y="1"/>
                        <a:pt x="867" y="1"/>
                      </a:cubicBezTo>
                      <a:cubicBezTo>
                        <a:pt x="330" y="21"/>
                        <a:pt x="1" y="198"/>
                        <a:pt x="355" y="370"/>
                      </a:cubicBezTo>
                      <a:cubicBezTo>
                        <a:pt x="482" y="435"/>
                        <a:pt x="659" y="461"/>
                        <a:pt x="835" y="461"/>
                      </a:cubicBezTo>
                      <a:cubicBezTo>
                        <a:pt x="1142" y="461"/>
                        <a:pt x="1445" y="381"/>
                        <a:pt x="1475" y="284"/>
                      </a:cubicBezTo>
                      <a:cubicBezTo>
                        <a:pt x="1475" y="284"/>
                        <a:pt x="1413" y="0"/>
                        <a:pt x="9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919;p36"/>
                <p:cNvSpPr/>
                <p:nvPr/>
              </p:nvSpPr>
              <p:spPr>
                <a:xfrm>
                  <a:off x="2527050" y="2422679"/>
                  <a:ext cx="49820" cy="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434" extrusionOk="0">
                      <a:moveTo>
                        <a:pt x="962" y="0"/>
                      </a:moveTo>
                      <a:cubicBezTo>
                        <a:pt x="724" y="0"/>
                        <a:pt x="417" y="35"/>
                        <a:pt x="233" y="173"/>
                      </a:cubicBezTo>
                      <a:cubicBezTo>
                        <a:pt x="1" y="343"/>
                        <a:pt x="84" y="433"/>
                        <a:pt x="297" y="433"/>
                      </a:cubicBezTo>
                      <a:cubicBezTo>
                        <a:pt x="383" y="433"/>
                        <a:pt x="490" y="418"/>
                        <a:pt x="606" y="388"/>
                      </a:cubicBezTo>
                      <a:cubicBezTo>
                        <a:pt x="1013" y="283"/>
                        <a:pt x="1477" y="158"/>
                        <a:pt x="1300" y="29"/>
                      </a:cubicBezTo>
                      <a:cubicBezTo>
                        <a:pt x="1288" y="21"/>
                        <a:pt x="1146" y="0"/>
                        <a:pt x="9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920;p36"/>
                <p:cNvSpPr/>
                <p:nvPr/>
              </p:nvSpPr>
              <p:spPr>
                <a:xfrm>
                  <a:off x="2476624" y="2434915"/>
                  <a:ext cx="46011" cy="24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725" extrusionOk="0">
                      <a:moveTo>
                        <a:pt x="615" y="1"/>
                      </a:moveTo>
                      <a:cubicBezTo>
                        <a:pt x="282" y="1"/>
                        <a:pt x="0" y="209"/>
                        <a:pt x="106" y="446"/>
                      </a:cubicBezTo>
                      <a:lnTo>
                        <a:pt x="106" y="398"/>
                      </a:lnTo>
                      <a:cubicBezTo>
                        <a:pt x="106" y="398"/>
                        <a:pt x="254" y="724"/>
                        <a:pt x="704" y="724"/>
                      </a:cubicBezTo>
                      <a:cubicBezTo>
                        <a:pt x="1155" y="724"/>
                        <a:pt x="1365" y="265"/>
                        <a:pt x="934" y="68"/>
                      </a:cubicBezTo>
                      <a:cubicBezTo>
                        <a:pt x="830" y="21"/>
                        <a:pt x="720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921;p36"/>
                <p:cNvSpPr/>
                <p:nvPr/>
              </p:nvSpPr>
              <p:spPr>
                <a:xfrm>
                  <a:off x="2120571" y="2147423"/>
                  <a:ext cx="736138" cy="57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9" h="17116" extrusionOk="0">
                      <a:moveTo>
                        <a:pt x="10706" y="1"/>
                      </a:moveTo>
                      <a:cubicBezTo>
                        <a:pt x="10165" y="1"/>
                        <a:pt x="9624" y="17"/>
                        <a:pt x="9089" y="48"/>
                      </a:cubicBezTo>
                      <a:cubicBezTo>
                        <a:pt x="4083" y="346"/>
                        <a:pt x="1675" y="1972"/>
                        <a:pt x="838" y="3404"/>
                      </a:cubicBezTo>
                      <a:cubicBezTo>
                        <a:pt x="0" y="4830"/>
                        <a:pt x="52" y="16566"/>
                        <a:pt x="248" y="17007"/>
                      </a:cubicBezTo>
                      <a:cubicBezTo>
                        <a:pt x="281" y="17082"/>
                        <a:pt x="346" y="17116"/>
                        <a:pt x="435" y="17116"/>
                      </a:cubicBezTo>
                      <a:cubicBezTo>
                        <a:pt x="879" y="17116"/>
                        <a:pt x="1940" y="16261"/>
                        <a:pt x="2762" y="15236"/>
                      </a:cubicBezTo>
                      <a:cubicBezTo>
                        <a:pt x="3747" y="14001"/>
                        <a:pt x="2762" y="8741"/>
                        <a:pt x="2762" y="8741"/>
                      </a:cubicBezTo>
                      <a:cubicBezTo>
                        <a:pt x="5815" y="6511"/>
                        <a:pt x="8868" y="5825"/>
                        <a:pt x="11432" y="5825"/>
                      </a:cubicBezTo>
                      <a:cubicBezTo>
                        <a:pt x="14911" y="5825"/>
                        <a:pt x="17489" y="7090"/>
                        <a:pt x="17944" y="7482"/>
                      </a:cubicBezTo>
                      <a:cubicBezTo>
                        <a:pt x="18734" y="8157"/>
                        <a:pt x="18485" y="10254"/>
                        <a:pt x="18538" y="11608"/>
                      </a:cubicBezTo>
                      <a:cubicBezTo>
                        <a:pt x="18586" y="12963"/>
                        <a:pt x="19720" y="14791"/>
                        <a:pt x="20807" y="15088"/>
                      </a:cubicBezTo>
                      <a:cubicBezTo>
                        <a:pt x="20823" y="15092"/>
                        <a:pt x="20839" y="15094"/>
                        <a:pt x="20854" y="15094"/>
                      </a:cubicBezTo>
                      <a:cubicBezTo>
                        <a:pt x="21838" y="15094"/>
                        <a:pt x="20208" y="5925"/>
                        <a:pt x="19931" y="3404"/>
                      </a:cubicBezTo>
                      <a:cubicBezTo>
                        <a:pt x="19679" y="1112"/>
                        <a:pt x="15226" y="1"/>
                        <a:pt x="107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922;p36"/>
                <p:cNvSpPr/>
                <p:nvPr/>
              </p:nvSpPr>
              <p:spPr>
                <a:xfrm>
                  <a:off x="2117976" y="1893673"/>
                  <a:ext cx="683318" cy="412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2" h="12239" extrusionOk="0">
                      <a:moveTo>
                        <a:pt x="10068" y="0"/>
                      </a:moveTo>
                      <a:cubicBezTo>
                        <a:pt x="9061" y="0"/>
                        <a:pt x="8004" y="262"/>
                        <a:pt x="6773" y="723"/>
                      </a:cubicBezTo>
                      <a:cubicBezTo>
                        <a:pt x="3413" y="1976"/>
                        <a:pt x="809" y="7673"/>
                        <a:pt x="407" y="9376"/>
                      </a:cubicBezTo>
                      <a:cubicBezTo>
                        <a:pt x="0" y="11080"/>
                        <a:pt x="588" y="12239"/>
                        <a:pt x="588" y="12239"/>
                      </a:cubicBezTo>
                      <a:cubicBezTo>
                        <a:pt x="2389" y="8758"/>
                        <a:pt x="7663" y="7873"/>
                        <a:pt x="11850" y="7873"/>
                      </a:cubicBezTo>
                      <a:cubicBezTo>
                        <a:pt x="12471" y="7873"/>
                        <a:pt x="13068" y="7892"/>
                        <a:pt x="13627" y="7925"/>
                      </a:cubicBezTo>
                      <a:cubicBezTo>
                        <a:pt x="17950" y="8190"/>
                        <a:pt x="19644" y="10362"/>
                        <a:pt x="19644" y="10362"/>
                      </a:cubicBezTo>
                      <a:cubicBezTo>
                        <a:pt x="19644" y="10362"/>
                        <a:pt x="19744" y="10165"/>
                        <a:pt x="20008" y="9376"/>
                      </a:cubicBezTo>
                      <a:cubicBezTo>
                        <a:pt x="20271" y="8586"/>
                        <a:pt x="18840" y="5700"/>
                        <a:pt x="15518" y="2694"/>
                      </a:cubicBezTo>
                      <a:cubicBezTo>
                        <a:pt x="13414" y="788"/>
                        <a:pt x="11815" y="0"/>
                        <a:pt x="100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923;p36"/>
                <p:cNvSpPr/>
                <p:nvPr/>
              </p:nvSpPr>
              <p:spPr>
                <a:xfrm>
                  <a:off x="2088920" y="2716003"/>
                  <a:ext cx="155729" cy="150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0" h="4453" extrusionOk="0">
                      <a:moveTo>
                        <a:pt x="1978" y="0"/>
                      </a:moveTo>
                      <a:lnTo>
                        <a:pt x="1350" y="250"/>
                      </a:lnTo>
                      <a:cubicBezTo>
                        <a:pt x="1350" y="250"/>
                        <a:pt x="1" y="2470"/>
                        <a:pt x="451" y="3351"/>
                      </a:cubicBezTo>
                      <a:cubicBezTo>
                        <a:pt x="749" y="3933"/>
                        <a:pt x="1095" y="4206"/>
                        <a:pt x="1359" y="4206"/>
                      </a:cubicBezTo>
                      <a:cubicBezTo>
                        <a:pt x="1492" y="4206"/>
                        <a:pt x="1605" y="4136"/>
                        <a:pt x="1680" y="4001"/>
                      </a:cubicBezTo>
                      <a:cubicBezTo>
                        <a:pt x="1905" y="3600"/>
                        <a:pt x="1982" y="2596"/>
                        <a:pt x="1982" y="2594"/>
                      </a:cubicBezTo>
                      <a:lnTo>
                        <a:pt x="1982" y="2594"/>
                      </a:lnTo>
                      <a:cubicBezTo>
                        <a:pt x="1982" y="2596"/>
                        <a:pt x="1881" y="4136"/>
                        <a:pt x="2207" y="4207"/>
                      </a:cubicBezTo>
                      <a:cubicBezTo>
                        <a:pt x="2215" y="4209"/>
                        <a:pt x="2222" y="4210"/>
                        <a:pt x="2229" y="4210"/>
                      </a:cubicBezTo>
                      <a:cubicBezTo>
                        <a:pt x="2518" y="4210"/>
                        <a:pt x="2208" y="2721"/>
                        <a:pt x="2207" y="2719"/>
                      </a:cubicBezTo>
                      <a:lnTo>
                        <a:pt x="2207" y="2719"/>
                      </a:lnTo>
                      <a:cubicBezTo>
                        <a:pt x="2208" y="2721"/>
                        <a:pt x="2627" y="4452"/>
                        <a:pt x="3152" y="4452"/>
                      </a:cubicBezTo>
                      <a:cubicBezTo>
                        <a:pt x="3156" y="4452"/>
                        <a:pt x="3160" y="4452"/>
                        <a:pt x="3164" y="4452"/>
                      </a:cubicBezTo>
                      <a:cubicBezTo>
                        <a:pt x="3691" y="4428"/>
                        <a:pt x="4620" y="3447"/>
                        <a:pt x="4242" y="2671"/>
                      </a:cubicBezTo>
                      <a:cubicBezTo>
                        <a:pt x="3863" y="1891"/>
                        <a:pt x="1978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924;p36"/>
                <p:cNvSpPr/>
                <p:nvPr/>
              </p:nvSpPr>
              <p:spPr>
                <a:xfrm>
                  <a:off x="2779958" y="2644408"/>
                  <a:ext cx="138369" cy="157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5" h="4680" extrusionOk="0">
                      <a:moveTo>
                        <a:pt x="1465" y="1"/>
                      </a:moveTo>
                      <a:cubicBezTo>
                        <a:pt x="1177" y="1"/>
                        <a:pt x="823" y="157"/>
                        <a:pt x="823" y="157"/>
                      </a:cubicBezTo>
                      <a:cubicBezTo>
                        <a:pt x="823" y="157"/>
                        <a:pt x="0" y="3143"/>
                        <a:pt x="579" y="3436"/>
                      </a:cubicBezTo>
                      <a:cubicBezTo>
                        <a:pt x="622" y="3457"/>
                        <a:pt x="661" y="3467"/>
                        <a:pt x="697" y="3467"/>
                      </a:cubicBezTo>
                      <a:cubicBezTo>
                        <a:pt x="1093" y="3467"/>
                        <a:pt x="1052" y="2248"/>
                        <a:pt x="1038" y="1966"/>
                      </a:cubicBezTo>
                      <a:lnTo>
                        <a:pt x="1038" y="1966"/>
                      </a:lnTo>
                      <a:cubicBezTo>
                        <a:pt x="1062" y="2349"/>
                        <a:pt x="1231" y="4514"/>
                        <a:pt x="1934" y="4665"/>
                      </a:cubicBezTo>
                      <a:cubicBezTo>
                        <a:pt x="1976" y="4675"/>
                        <a:pt x="2020" y="4679"/>
                        <a:pt x="2066" y="4679"/>
                      </a:cubicBezTo>
                      <a:cubicBezTo>
                        <a:pt x="2859" y="4679"/>
                        <a:pt x="4105" y="3314"/>
                        <a:pt x="3557" y="2374"/>
                      </a:cubicBezTo>
                      <a:cubicBezTo>
                        <a:pt x="3345" y="2010"/>
                        <a:pt x="3123" y="1750"/>
                        <a:pt x="2927" y="1567"/>
                      </a:cubicBezTo>
                      <a:lnTo>
                        <a:pt x="2927" y="1567"/>
                      </a:lnTo>
                      <a:cubicBezTo>
                        <a:pt x="3222" y="1744"/>
                        <a:pt x="3556" y="1913"/>
                        <a:pt x="3766" y="1913"/>
                      </a:cubicBezTo>
                      <a:cubicBezTo>
                        <a:pt x="3875" y="1913"/>
                        <a:pt x="3950" y="1868"/>
                        <a:pt x="3968" y="1756"/>
                      </a:cubicBezTo>
                      <a:cubicBezTo>
                        <a:pt x="4064" y="1186"/>
                        <a:pt x="1834" y="37"/>
                        <a:pt x="1532" y="4"/>
                      </a:cubicBezTo>
                      <a:cubicBezTo>
                        <a:pt x="1510" y="2"/>
                        <a:pt x="1488" y="1"/>
                        <a:pt x="14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925;p36"/>
                <p:cNvSpPr/>
                <p:nvPr/>
              </p:nvSpPr>
              <p:spPr>
                <a:xfrm>
                  <a:off x="2599252" y="1868695"/>
                  <a:ext cx="167088" cy="152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7" h="4527" extrusionOk="0">
                      <a:moveTo>
                        <a:pt x="2242" y="0"/>
                      </a:moveTo>
                      <a:cubicBezTo>
                        <a:pt x="2130" y="0"/>
                        <a:pt x="2014" y="11"/>
                        <a:pt x="1896" y="32"/>
                      </a:cubicBezTo>
                      <a:cubicBezTo>
                        <a:pt x="0" y="382"/>
                        <a:pt x="62" y="2445"/>
                        <a:pt x="62" y="2445"/>
                      </a:cubicBezTo>
                      <a:lnTo>
                        <a:pt x="2375" y="4526"/>
                      </a:lnTo>
                      <a:cubicBezTo>
                        <a:pt x="2375" y="4526"/>
                        <a:pt x="2939" y="4522"/>
                        <a:pt x="3983" y="3397"/>
                      </a:cubicBezTo>
                      <a:cubicBezTo>
                        <a:pt x="4957" y="2347"/>
                        <a:pt x="3940" y="0"/>
                        <a:pt x="22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926;p36"/>
                <p:cNvSpPr/>
                <p:nvPr/>
              </p:nvSpPr>
              <p:spPr>
                <a:xfrm>
                  <a:off x="2128762" y="1903852"/>
                  <a:ext cx="155223" cy="148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5" h="4402" extrusionOk="0">
                      <a:moveTo>
                        <a:pt x="2736" y="0"/>
                      </a:moveTo>
                      <a:cubicBezTo>
                        <a:pt x="2532" y="0"/>
                        <a:pt x="2309" y="35"/>
                        <a:pt x="2064" y="114"/>
                      </a:cubicBezTo>
                      <a:cubicBezTo>
                        <a:pt x="168" y="726"/>
                        <a:pt x="1" y="2871"/>
                        <a:pt x="1050" y="3770"/>
                      </a:cubicBezTo>
                      <a:cubicBezTo>
                        <a:pt x="1654" y="4290"/>
                        <a:pt x="1981" y="4401"/>
                        <a:pt x="2150" y="4401"/>
                      </a:cubicBezTo>
                      <a:cubicBezTo>
                        <a:pt x="2275" y="4401"/>
                        <a:pt x="2313" y="4340"/>
                        <a:pt x="2313" y="4340"/>
                      </a:cubicBezTo>
                      <a:lnTo>
                        <a:pt x="4605" y="1579"/>
                      </a:lnTo>
                      <a:cubicBezTo>
                        <a:pt x="4605" y="1579"/>
                        <a:pt x="4591" y="1535"/>
                        <a:pt x="4562" y="1464"/>
                      </a:cubicBezTo>
                      <a:cubicBezTo>
                        <a:pt x="4420" y="1102"/>
                        <a:pt x="3891" y="0"/>
                        <a:pt x="2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927;p36"/>
                <p:cNvSpPr/>
                <p:nvPr/>
              </p:nvSpPr>
              <p:spPr>
                <a:xfrm>
                  <a:off x="2360434" y="2010739"/>
                  <a:ext cx="136077" cy="107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3180" extrusionOk="0">
                      <a:moveTo>
                        <a:pt x="2158" y="0"/>
                      </a:moveTo>
                      <a:cubicBezTo>
                        <a:pt x="2083" y="0"/>
                        <a:pt x="2006" y="5"/>
                        <a:pt x="1925" y="16"/>
                      </a:cubicBezTo>
                      <a:cubicBezTo>
                        <a:pt x="270" y="226"/>
                        <a:pt x="1" y="2179"/>
                        <a:pt x="963" y="2844"/>
                      </a:cubicBezTo>
                      <a:cubicBezTo>
                        <a:pt x="1286" y="3069"/>
                        <a:pt x="1731" y="3179"/>
                        <a:pt x="2183" y="3179"/>
                      </a:cubicBezTo>
                      <a:cubicBezTo>
                        <a:pt x="3080" y="3179"/>
                        <a:pt x="4001" y="2745"/>
                        <a:pt x="4036" y="1911"/>
                      </a:cubicBezTo>
                      <a:cubicBezTo>
                        <a:pt x="4036" y="1911"/>
                        <a:pt x="3625" y="0"/>
                        <a:pt x="215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928;p36"/>
                <p:cNvSpPr/>
                <p:nvPr/>
              </p:nvSpPr>
              <p:spPr>
                <a:xfrm>
                  <a:off x="2386423" y="2015728"/>
                  <a:ext cx="78572" cy="5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1" h="1538" extrusionOk="0">
                      <a:moveTo>
                        <a:pt x="1368" y="0"/>
                      </a:moveTo>
                      <a:cubicBezTo>
                        <a:pt x="1266" y="0"/>
                        <a:pt x="1154" y="12"/>
                        <a:pt x="1030" y="40"/>
                      </a:cubicBezTo>
                      <a:cubicBezTo>
                        <a:pt x="1" y="275"/>
                        <a:pt x="120" y="1180"/>
                        <a:pt x="561" y="1443"/>
                      </a:cubicBezTo>
                      <a:cubicBezTo>
                        <a:pt x="667" y="1506"/>
                        <a:pt x="826" y="1537"/>
                        <a:pt x="1005" y="1537"/>
                      </a:cubicBezTo>
                      <a:cubicBezTo>
                        <a:pt x="1568" y="1537"/>
                        <a:pt x="2330" y="1229"/>
                        <a:pt x="2280" y="648"/>
                      </a:cubicBezTo>
                      <a:cubicBezTo>
                        <a:pt x="2280" y="648"/>
                        <a:pt x="2109" y="0"/>
                        <a:pt x="13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929;p36"/>
                <p:cNvSpPr/>
                <p:nvPr/>
              </p:nvSpPr>
              <p:spPr>
                <a:xfrm>
                  <a:off x="2632589" y="1890471"/>
                  <a:ext cx="123673" cy="79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9" h="2355" extrusionOk="0">
                      <a:moveTo>
                        <a:pt x="1242" y="1"/>
                      </a:moveTo>
                      <a:cubicBezTo>
                        <a:pt x="792" y="1"/>
                        <a:pt x="325" y="218"/>
                        <a:pt x="189" y="1061"/>
                      </a:cubicBezTo>
                      <a:cubicBezTo>
                        <a:pt x="0" y="2232"/>
                        <a:pt x="1211" y="2354"/>
                        <a:pt x="1379" y="2354"/>
                      </a:cubicBezTo>
                      <a:cubicBezTo>
                        <a:pt x="1386" y="2354"/>
                        <a:pt x="1392" y="2354"/>
                        <a:pt x="1395" y="2354"/>
                      </a:cubicBezTo>
                      <a:cubicBezTo>
                        <a:pt x="3668" y="2100"/>
                        <a:pt x="2329" y="262"/>
                        <a:pt x="1802" y="94"/>
                      </a:cubicBezTo>
                      <a:cubicBezTo>
                        <a:pt x="1639" y="44"/>
                        <a:pt x="1442" y="1"/>
                        <a:pt x="12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930;p36"/>
                <p:cNvSpPr/>
                <p:nvPr/>
              </p:nvSpPr>
              <p:spPr>
                <a:xfrm>
                  <a:off x="2150874" y="1930010"/>
                  <a:ext cx="92696" cy="8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2530" extrusionOk="0">
                      <a:moveTo>
                        <a:pt x="1625" y="1"/>
                      </a:moveTo>
                      <a:cubicBezTo>
                        <a:pt x="1528" y="1"/>
                        <a:pt x="1424" y="16"/>
                        <a:pt x="1313" y="51"/>
                      </a:cubicBezTo>
                      <a:cubicBezTo>
                        <a:pt x="355" y="352"/>
                        <a:pt x="1" y="1885"/>
                        <a:pt x="991" y="2391"/>
                      </a:cubicBezTo>
                      <a:cubicBezTo>
                        <a:pt x="1175" y="2487"/>
                        <a:pt x="1352" y="2529"/>
                        <a:pt x="1517" y="2529"/>
                      </a:cubicBezTo>
                      <a:cubicBezTo>
                        <a:pt x="2243" y="2529"/>
                        <a:pt x="2749" y="1709"/>
                        <a:pt x="2691" y="898"/>
                      </a:cubicBezTo>
                      <a:cubicBezTo>
                        <a:pt x="2691" y="898"/>
                        <a:pt x="2362" y="1"/>
                        <a:pt x="16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931;p36"/>
                <p:cNvSpPr/>
                <p:nvPr/>
              </p:nvSpPr>
              <p:spPr>
                <a:xfrm>
                  <a:off x="2273334" y="1975784"/>
                  <a:ext cx="95089" cy="81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1" h="2432" extrusionOk="0">
                      <a:moveTo>
                        <a:pt x="1436" y="1"/>
                      </a:moveTo>
                      <a:cubicBezTo>
                        <a:pt x="1127" y="1"/>
                        <a:pt x="829" y="114"/>
                        <a:pt x="642" y="249"/>
                      </a:cubicBezTo>
                      <a:cubicBezTo>
                        <a:pt x="207" y="565"/>
                        <a:pt x="0" y="1053"/>
                        <a:pt x="58" y="1411"/>
                      </a:cubicBezTo>
                      <a:cubicBezTo>
                        <a:pt x="68" y="1450"/>
                        <a:pt x="48" y="2268"/>
                        <a:pt x="967" y="2412"/>
                      </a:cubicBezTo>
                      <a:cubicBezTo>
                        <a:pt x="1048" y="2425"/>
                        <a:pt x="1129" y="2431"/>
                        <a:pt x="1209" y="2431"/>
                      </a:cubicBezTo>
                      <a:cubicBezTo>
                        <a:pt x="2045" y="2431"/>
                        <a:pt x="2821" y="1746"/>
                        <a:pt x="2476" y="790"/>
                      </a:cubicBezTo>
                      <a:cubicBezTo>
                        <a:pt x="2264" y="195"/>
                        <a:pt x="1841" y="1"/>
                        <a:pt x="14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932;p36"/>
                <p:cNvSpPr/>
                <p:nvPr/>
              </p:nvSpPr>
              <p:spPr>
                <a:xfrm>
                  <a:off x="2471770" y="1947773"/>
                  <a:ext cx="111370" cy="91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2714" extrusionOk="0">
                      <a:moveTo>
                        <a:pt x="2038" y="1"/>
                      </a:moveTo>
                      <a:cubicBezTo>
                        <a:pt x="1968" y="1"/>
                        <a:pt x="1894" y="7"/>
                        <a:pt x="1816" y="22"/>
                      </a:cubicBezTo>
                      <a:cubicBezTo>
                        <a:pt x="552" y="247"/>
                        <a:pt x="0" y="1621"/>
                        <a:pt x="877" y="2401"/>
                      </a:cubicBezTo>
                      <a:cubicBezTo>
                        <a:pt x="1125" y="2621"/>
                        <a:pt x="1421" y="2714"/>
                        <a:pt x="1720" y="2714"/>
                      </a:cubicBezTo>
                      <a:cubicBezTo>
                        <a:pt x="2474" y="2714"/>
                        <a:pt x="3246" y="2128"/>
                        <a:pt x="3303" y="1524"/>
                      </a:cubicBezTo>
                      <a:cubicBezTo>
                        <a:pt x="3303" y="1524"/>
                        <a:pt x="3101" y="1"/>
                        <a:pt x="203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933;p36"/>
                <p:cNvSpPr/>
                <p:nvPr/>
              </p:nvSpPr>
              <p:spPr>
                <a:xfrm>
                  <a:off x="2496478" y="1964088"/>
                  <a:ext cx="55516" cy="48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" h="1437" extrusionOk="0">
                      <a:moveTo>
                        <a:pt x="928" y="1"/>
                      </a:moveTo>
                      <a:cubicBezTo>
                        <a:pt x="871" y="1"/>
                        <a:pt x="809" y="7"/>
                        <a:pt x="743" y="21"/>
                      </a:cubicBezTo>
                      <a:cubicBezTo>
                        <a:pt x="0" y="179"/>
                        <a:pt x="58" y="1017"/>
                        <a:pt x="416" y="1299"/>
                      </a:cubicBezTo>
                      <a:cubicBezTo>
                        <a:pt x="529" y="1388"/>
                        <a:pt x="692" y="1437"/>
                        <a:pt x="863" y="1437"/>
                      </a:cubicBezTo>
                      <a:cubicBezTo>
                        <a:pt x="1233" y="1437"/>
                        <a:pt x="1640" y="1209"/>
                        <a:pt x="1647" y="673"/>
                      </a:cubicBezTo>
                      <a:cubicBezTo>
                        <a:pt x="1647" y="673"/>
                        <a:pt x="1516" y="1"/>
                        <a:pt x="9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934;p36"/>
                <p:cNvSpPr/>
                <p:nvPr/>
              </p:nvSpPr>
              <p:spPr>
                <a:xfrm>
                  <a:off x="2288030" y="1994694"/>
                  <a:ext cx="51640" cy="4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2" h="1373" extrusionOk="0">
                      <a:moveTo>
                        <a:pt x="913" y="0"/>
                      </a:moveTo>
                      <a:cubicBezTo>
                        <a:pt x="846" y="0"/>
                        <a:pt x="772" y="12"/>
                        <a:pt x="690" y="37"/>
                      </a:cubicBezTo>
                      <a:cubicBezTo>
                        <a:pt x="1" y="253"/>
                        <a:pt x="110" y="908"/>
                        <a:pt x="403" y="1201"/>
                      </a:cubicBezTo>
                      <a:cubicBezTo>
                        <a:pt x="507" y="1307"/>
                        <a:pt x="681" y="1373"/>
                        <a:pt x="861" y="1373"/>
                      </a:cubicBezTo>
                      <a:cubicBezTo>
                        <a:pt x="1176" y="1373"/>
                        <a:pt x="1511" y="1171"/>
                        <a:pt x="1532" y="626"/>
                      </a:cubicBezTo>
                      <a:cubicBezTo>
                        <a:pt x="1532" y="626"/>
                        <a:pt x="1417" y="0"/>
                        <a:pt x="9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935;p36"/>
                <p:cNvSpPr/>
                <p:nvPr/>
              </p:nvSpPr>
              <p:spPr>
                <a:xfrm>
                  <a:off x="2133751" y="3188111"/>
                  <a:ext cx="126706" cy="82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24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356" y="1680"/>
                        <a:pt x="796" y="1953"/>
                      </a:cubicBezTo>
                      <a:cubicBezTo>
                        <a:pt x="1118" y="2150"/>
                        <a:pt x="2029" y="2436"/>
                        <a:pt x="2687" y="2436"/>
                      </a:cubicBezTo>
                      <a:cubicBezTo>
                        <a:pt x="2936" y="2436"/>
                        <a:pt x="3149" y="2395"/>
                        <a:pt x="3280" y="2292"/>
                      </a:cubicBezTo>
                      <a:cubicBezTo>
                        <a:pt x="3759" y="1918"/>
                        <a:pt x="3610" y="507"/>
                        <a:pt x="3610" y="507"/>
                      </a:cubicBezTo>
                      <a:lnTo>
                        <a:pt x="3610" y="507"/>
                      </a:lnTo>
                      <a:cubicBezTo>
                        <a:pt x="3610" y="507"/>
                        <a:pt x="3067" y="643"/>
                        <a:pt x="2338" y="643"/>
                      </a:cubicBezTo>
                      <a:cubicBezTo>
                        <a:pt x="1626" y="643"/>
                        <a:pt x="736" y="51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936;p36"/>
                <p:cNvSpPr/>
                <p:nvPr/>
              </p:nvSpPr>
              <p:spPr>
                <a:xfrm>
                  <a:off x="2884653" y="3100303"/>
                  <a:ext cx="127313" cy="11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7" h="3352" extrusionOk="0">
                      <a:moveTo>
                        <a:pt x="3639" y="1"/>
                      </a:moveTo>
                      <a:cubicBezTo>
                        <a:pt x="3639" y="1"/>
                        <a:pt x="1805" y="1868"/>
                        <a:pt x="1" y="2020"/>
                      </a:cubicBezTo>
                      <a:cubicBezTo>
                        <a:pt x="1" y="2020"/>
                        <a:pt x="575" y="3198"/>
                        <a:pt x="1428" y="3332"/>
                      </a:cubicBezTo>
                      <a:cubicBezTo>
                        <a:pt x="1508" y="3345"/>
                        <a:pt x="1593" y="3352"/>
                        <a:pt x="1679" y="3352"/>
                      </a:cubicBezTo>
                      <a:cubicBezTo>
                        <a:pt x="2502" y="3352"/>
                        <a:pt x="3517" y="2774"/>
                        <a:pt x="3639" y="2020"/>
                      </a:cubicBezTo>
                      <a:cubicBezTo>
                        <a:pt x="3777" y="1187"/>
                        <a:pt x="3639" y="1"/>
                        <a:pt x="36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937;p36"/>
                <p:cNvSpPr/>
                <p:nvPr/>
              </p:nvSpPr>
              <p:spPr>
                <a:xfrm>
                  <a:off x="2294805" y="2914742"/>
                  <a:ext cx="497624" cy="218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6468" extrusionOk="0">
                      <a:moveTo>
                        <a:pt x="11186" y="1"/>
                      </a:moveTo>
                      <a:lnTo>
                        <a:pt x="7817" y="4443"/>
                      </a:lnTo>
                      <a:lnTo>
                        <a:pt x="3920" y="226"/>
                      </a:lnTo>
                      <a:lnTo>
                        <a:pt x="1" y="3376"/>
                      </a:lnTo>
                      <a:lnTo>
                        <a:pt x="225" y="5506"/>
                      </a:lnTo>
                      <a:lnTo>
                        <a:pt x="3724" y="1677"/>
                      </a:lnTo>
                      <a:lnTo>
                        <a:pt x="7817" y="6467"/>
                      </a:lnTo>
                      <a:lnTo>
                        <a:pt x="11411" y="1677"/>
                      </a:lnTo>
                      <a:lnTo>
                        <a:pt x="14762" y="4443"/>
                      </a:lnTo>
                      <a:lnTo>
                        <a:pt x="14762" y="3319"/>
                      </a:lnTo>
                      <a:lnTo>
                        <a:pt x="1118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938;p36"/>
                <p:cNvSpPr/>
                <p:nvPr/>
              </p:nvSpPr>
              <p:spPr>
                <a:xfrm>
                  <a:off x="2164425" y="3257279"/>
                  <a:ext cx="83460" cy="90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" h="2684" extrusionOk="0">
                      <a:moveTo>
                        <a:pt x="82" y="1"/>
                      </a:moveTo>
                      <a:cubicBezTo>
                        <a:pt x="82" y="1"/>
                        <a:pt x="1" y="193"/>
                        <a:pt x="82" y="924"/>
                      </a:cubicBezTo>
                      <a:cubicBezTo>
                        <a:pt x="166" y="1641"/>
                        <a:pt x="747" y="2684"/>
                        <a:pt x="1210" y="2684"/>
                      </a:cubicBezTo>
                      <a:cubicBezTo>
                        <a:pt x="1223" y="2684"/>
                        <a:pt x="1236" y="2683"/>
                        <a:pt x="1249" y="2681"/>
                      </a:cubicBezTo>
                      <a:cubicBezTo>
                        <a:pt x="1719" y="2623"/>
                        <a:pt x="1456" y="843"/>
                        <a:pt x="1456" y="843"/>
                      </a:cubicBezTo>
                      <a:lnTo>
                        <a:pt x="1456" y="843"/>
                      </a:lnTo>
                      <a:cubicBezTo>
                        <a:pt x="1456" y="843"/>
                        <a:pt x="1887" y="1818"/>
                        <a:pt x="2161" y="1818"/>
                      </a:cubicBezTo>
                      <a:cubicBezTo>
                        <a:pt x="2179" y="1818"/>
                        <a:pt x="2196" y="1814"/>
                        <a:pt x="2212" y="1806"/>
                      </a:cubicBezTo>
                      <a:cubicBezTo>
                        <a:pt x="2475" y="1662"/>
                        <a:pt x="1887" y="383"/>
                        <a:pt x="1887" y="383"/>
                      </a:cubicBezTo>
                      <a:cubicBezTo>
                        <a:pt x="1869" y="386"/>
                        <a:pt x="1846" y="388"/>
                        <a:pt x="1821" y="388"/>
                      </a:cubicBezTo>
                      <a:cubicBezTo>
                        <a:pt x="1401" y="388"/>
                        <a:pt x="82" y="1"/>
                        <a:pt x="82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939;p36"/>
                <p:cNvSpPr/>
                <p:nvPr/>
              </p:nvSpPr>
              <p:spPr>
                <a:xfrm>
                  <a:off x="2949844" y="3190201"/>
                  <a:ext cx="62797" cy="89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" h="2667" extrusionOk="0">
                      <a:moveTo>
                        <a:pt x="1360" y="0"/>
                      </a:moveTo>
                      <a:cubicBezTo>
                        <a:pt x="1360" y="0"/>
                        <a:pt x="1264" y="86"/>
                        <a:pt x="862" y="378"/>
                      </a:cubicBezTo>
                      <a:cubicBezTo>
                        <a:pt x="460" y="665"/>
                        <a:pt x="0" y="665"/>
                        <a:pt x="0" y="665"/>
                      </a:cubicBezTo>
                      <a:cubicBezTo>
                        <a:pt x="0" y="665"/>
                        <a:pt x="77" y="1799"/>
                        <a:pt x="349" y="2039"/>
                      </a:cubicBezTo>
                      <a:cubicBezTo>
                        <a:pt x="378" y="2064"/>
                        <a:pt x="404" y="2076"/>
                        <a:pt x="426" y="2076"/>
                      </a:cubicBezTo>
                      <a:cubicBezTo>
                        <a:pt x="615" y="2076"/>
                        <a:pt x="565" y="1235"/>
                        <a:pt x="565" y="1235"/>
                      </a:cubicBezTo>
                      <a:lnTo>
                        <a:pt x="565" y="1235"/>
                      </a:lnTo>
                      <a:cubicBezTo>
                        <a:pt x="565" y="1236"/>
                        <a:pt x="854" y="2666"/>
                        <a:pt x="1353" y="2666"/>
                      </a:cubicBezTo>
                      <a:cubicBezTo>
                        <a:pt x="1355" y="2666"/>
                        <a:pt x="1358" y="2666"/>
                        <a:pt x="1360" y="2666"/>
                      </a:cubicBezTo>
                      <a:cubicBezTo>
                        <a:pt x="1862" y="2651"/>
                        <a:pt x="1360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940;p36"/>
                <p:cNvSpPr/>
                <p:nvPr/>
              </p:nvSpPr>
              <p:spPr>
                <a:xfrm>
                  <a:off x="2463242" y="3235032"/>
                  <a:ext cx="128459" cy="49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1" h="14824" extrusionOk="0">
                      <a:moveTo>
                        <a:pt x="1" y="0"/>
                      </a:moveTo>
                      <a:cubicBezTo>
                        <a:pt x="1" y="0"/>
                        <a:pt x="872" y="12168"/>
                        <a:pt x="1517" y="14403"/>
                      </a:cubicBezTo>
                      <a:lnTo>
                        <a:pt x="3810" y="14824"/>
                      </a:lnTo>
                      <a:lnTo>
                        <a:pt x="3810" y="14824"/>
                      </a:lnTo>
                      <a:lnTo>
                        <a:pt x="15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941;p36"/>
                <p:cNvSpPr/>
                <p:nvPr/>
              </p:nvSpPr>
              <p:spPr>
                <a:xfrm>
                  <a:off x="2552466" y="3229234"/>
                  <a:ext cx="175549" cy="491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8" h="14576" extrusionOk="0">
                      <a:moveTo>
                        <a:pt x="1163" y="0"/>
                      </a:moveTo>
                      <a:lnTo>
                        <a:pt x="1" y="159"/>
                      </a:lnTo>
                      <a:lnTo>
                        <a:pt x="2897" y="14575"/>
                      </a:lnTo>
                      <a:cubicBezTo>
                        <a:pt x="2897" y="14575"/>
                        <a:pt x="5016" y="14532"/>
                        <a:pt x="5113" y="14403"/>
                      </a:cubicBezTo>
                      <a:cubicBezTo>
                        <a:pt x="5208" y="14278"/>
                        <a:pt x="1163" y="0"/>
                        <a:pt x="11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942;p36"/>
                <p:cNvSpPr/>
                <p:nvPr/>
              </p:nvSpPr>
              <p:spPr>
                <a:xfrm>
                  <a:off x="2324637" y="3179044"/>
                  <a:ext cx="435501" cy="13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3919" extrusionOk="0">
                      <a:moveTo>
                        <a:pt x="12919" y="0"/>
                      </a:moveTo>
                      <a:cubicBezTo>
                        <a:pt x="12919" y="0"/>
                        <a:pt x="9606" y="1494"/>
                        <a:pt x="5445" y="1494"/>
                      </a:cubicBezTo>
                      <a:cubicBezTo>
                        <a:pt x="3718" y="1494"/>
                        <a:pt x="1844" y="1237"/>
                        <a:pt x="0" y="508"/>
                      </a:cubicBezTo>
                      <a:lnTo>
                        <a:pt x="0" y="508"/>
                      </a:lnTo>
                      <a:cubicBezTo>
                        <a:pt x="0" y="508"/>
                        <a:pt x="125" y="2490"/>
                        <a:pt x="1303" y="3375"/>
                      </a:cubicBezTo>
                      <a:cubicBezTo>
                        <a:pt x="1798" y="3746"/>
                        <a:pt x="3631" y="3918"/>
                        <a:pt x="5650" y="3918"/>
                      </a:cubicBezTo>
                      <a:cubicBezTo>
                        <a:pt x="8453" y="3918"/>
                        <a:pt x="11614" y="3587"/>
                        <a:pt x="12053" y="2997"/>
                      </a:cubicBezTo>
                      <a:cubicBezTo>
                        <a:pt x="12815" y="1982"/>
                        <a:pt x="12919" y="0"/>
                        <a:pt x="129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943;p36"/>
                <p:cNvSpPr/>
                <p:nvPr/>
              </p:nvSpPr>
              <p:spPr>
                <a:xfrm>
                  <a:off x="2372063" y="3582253"/>
                  <a:ext cx="266593" cy="26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9" h="7817" extrusionOk="0">
                      <a:moveTo>
                        <a:pt x="2706" y="0"/>
                      </a:moveTo>
                      <a:lnTo>
                        <a:pt x="4222" y="5596"/>
                      </a:lnTo>
                      <a:cubicBezTo>
                        <a:pt x="4222" y="5596"/>
                        <a:pt x="3765" y="5247"/>
                        <a:pt x="3103" y="5247"/>
                      </a:cubicBezTo>
                      <a:cubicBezTo>
                        <a:pt x="2772" y="5247"/>
                        <a:pt x="2390" y="5334"/>
                        <a:pt x="1988" y="5596"/>
                      </a:cubicBezTo>
                      <a:cubicBezTo>
                        <a:pt x="786" y="6385"/>
                        <a:pt x="0" y="7816"/>
                        <a:pt x="0" y="7816"/>
                      </a:cubicBezTo>
                      <a:lnTo>
                        <a:pt x="7909" y="7463"/>
                      </a:lnTo>
                      <a:lnTo>
                        <a:pt x="6515" y="412"/>
                      </a:lnTo>
                      <a:lnTo>
                        <a:pt x="270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944;p36"/>
                <p:cNvSpPr/>
                <p:nvPr/>
              </p:nvSpPr>
              <p:spPr>
                <a:xfrm>
                  <a:off x="2612499" y="3591928"/>
                  <a:ext cx="272188" cy="24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5" h="7176" extrusionOk="0">
                      <a:moveTo>
                        <a:pt x="0" y="0"/>
                      </a:moveTo>
                      <a:lnTo>
                        <a:pt x="1690" y="6845"/>
                      </a:lnTo>
                      <a:lnTo>
                        <a:pt x="8075" y="7176"/>
                      </a:lnTo>
                      <a:cubicBezTo>
                        <a:pt x="8075" y="7176"/>
                        <a:pt x="7587" y="4404"/>
                        <a:pt x="6342" y="4236"/>
                      </a:cubicBezTo>
                      <a:cubicBezTo>
                        <a:pt x="6266" y="4225"/>
                        <a:pt x="6190" y="4220"/>
                        <a:pt x="6115" y="4220"/>
                      </a:cubicBezTo>
                      <a:cubicBezTo>
                        <a:pt x="4950" y="4220"/>
                        <a:pt x="3853" y="5389"/>
                        <a:pt x="3853" y="5389"/>
                      </a:cubicBezTo>
                      <a:lnTo>
                        <a:pt x="33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945;p36"/>
                <p:cNvSpPr/>
                <p:nvPr/>
              </p:nvSpPr>
              <p:spPr>
                <a:xfrm>
                  <a:off x="2587791" y="3514400"/>
                  <a:ext cx="155863" cy="79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" h="2354" extrusionOk="0">
                      <a:moveTo>
                        <a:pt x="1606" y="1"/>
                      </a:moveTo>
                      <a:cubicBezTo>
                        <a:pt x="1003" y="1"/>
                        <a:pt x="501" y="40"/>
                        <a:pt x="369" y="132"/>
                      </a:cubicBezTo>
                      <a:cubicBezTo>
                        <a:pt x="0" y="385"/>
                        <a:pt x="369" y="1256"/>
                        <a:pt x="369" y="1678"/>
                      </a:cubicBezTo>
                      <a:cubicBezTo>
                        <a:pt x="369" y="2099"/>
                        <a:pt x="733" y="2300"/>
                        <a:pt x="733" y="2300"/>
                      </a:cubicBezTo>
                      <a:lnTo>
                        <a:pt x="4069" y="2353"/>
                      </a:lnTo>
                      <a:cubicBezTo>
                        <a:pt x="4069" y="2353"/>
                        <a:pt x="4318" y="2300"/>
                        <a:pt x="4471" y="2084"/>
                      </a:cubicBezTo>
                      <a:cubicBezTo>
                        <a:pt x="4624" y="1870"/>
                        <a:pt x="4433" y="639"/>
                        <a:pt x="4266" y="333"/>
                      </a:cubicBezTo>
                      <a:cubicBezTo>
                        <a:pt x="4157" y="135"/>
                        <a:pt x="2713" y="1"/>
                        <a:pt x="16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946;p36"/>
                <p:cNvSpPr/>
                <p:nvPr/>
              </p:nvSpPr>
              <p:spPr>
                <a:xfrm>
                  <a:off x="2446961" y="3506479"/>
                  <a:ext cx="150369" cy="9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" h="2727" extrusionOk="0">
                      <a:moveTo>
                        <a:pt x="474" y="0"/>
                      </a:moveTo>
                      <a:cubicBezTo>
                        <a:pt x="384" y="0"/>
                        <a:pt x="319" y="10"/>
                        <a:pt x="287" y="32"/>
                      </a:cubicBezTo>
                      <a:cubicBezTo>
                        <a:pt x="0" y="238"/>
                        <a:pt x="43" y="1272"/>
                        <a:pt x="91" y="1760"/>
                      </a:cubicBezTo>
                      <a:cubicBezTo>
                        <a:pt x="144" y="2244"/>
                        <a:pt x="484" y="2248"/>
                        <a:pt x="484" y="2248"/>
                      </a:cubicBezTo>
                      <a:lnTo>
                        <a:pt x="4308" y="2726"/>
                      </a:lnTo>
                      <a:cubicBezTo>
                        <a:pt x="4308" y="2726"/>
                        <a:pt x="4432" y="2688"/>
                        <a:pt x="4447" y="2588"/>
                      </a:cubicBezTo>
                      <a:cubicBezTo>
                        <a:pt x="4461" y="2487"/>
                        <a:pt x="4255" y="1171"/>
                        <a:pt x="3935" y="903"/>
                      </a:cubicBezTo>
                      <a:cubicBezTo>
                        <a:pt x="3653" y="665"/>
                        <a:pt x="1210" y="0"/>
                        <a:pt x="4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947;p36"/>
                <p:cNvSpPr/>
                <p:nvPr/>
              </p:nvSpPr>
              <p:spPr>
                <a:xfrm>
                  <a:off x="2358513" y="3833779"/>
                  <a:ext cx="284154" cy="4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0" h="1369" extrusionOk="0">
                      <a:moveTo>
                        <a:pt x="8311" y="1"/>
                      </a:moveTo>
                      <a:lnTo>
                        <a:pt x="504" y="178"/>
                      </a:lnTo>
                      <a:lnTo>
                        <a:pt x="0" y="1369"/>
                      </a:lnTo>
                      <a:lnTo>
                        <a:pt x="8430" y="1178"/>
                      </a:lnTo>
                      <a:lnTo>
                        <a:pt x="8311" y="1"/>
                      </a:lnTo>
                      <a:close/>
                    </a:path>
                  </a:pathLst>
                </a:custGeom>
                <a:solidFill>
                  <a:srgbClr val="2D10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948;p36"/>
                <p:cNvSpPr/>
                <p:nvPr/>
              </p:nvSpPr>
              <p:spPr>
                <a:xfrm>
                  <a:off x="2669431" y="3822622"/>
                  <a:ext cx="215256" cy="4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6" h="1399" extrusionOk="0">
                      <a:moveTo>
                        <a:pt x="1" y="1"/>
                      </a:moveTo>
                      <a:lnTo>
                        <a:pt x="1" y="1399"/>
                      </a:lnTo>
                      <a:lnTo>
                        <a:pt x="6386" y="1399"/>
                      </a:lnTo>
                      <a:lnTo>
                        <a:pt x="6386" y="3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2D10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9" name="Google Shape;949;p36"/>
            <p:cNvGrpSpPr/>
            <p:nvPr/>
          </p:nvGrpSpPr>
          <p:grpSpPr>
            <a:xfrm>
              <a:off x="5750900" y="1961287"/>
              <a:ext cx="1245000" cy="2168763"/>
              <a:chOff x="5750900" y="1961287"/>
              <a:chExt cx="1245000" cy="2168763"/>
            </a:xfrm>
          </p:grpSpPr>
          <p:sp>
            <p:nvSpPr>
              <p:cNvPr id="220" name="Google Shape;950;p36"/>
              <p:cNvSpPr/>
              <p:nvPr/>
            </p:nvSpPr>
            <p:spPr>
              <a:xfrm>
                <a:off x="5750900" y="3905050"/>
                <a:ext cx="1245000" cy="2250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1" name="Google Shape;951;p36"/>
              <p:cNvGrpSpPr/>
              <p:nvPr/>
            </p:nvGrpSpPr>
            <p:grpSpPr>
              <a:xfrm>
                <a:off x="5829339" y="1961287"/>
                <a:ext cx="957096" cy="2068102"/>
                <a:chOff x="4171175" y="3416475"/>
                <a:chExt cx="672775" cy="1453750"/>
              </a:xfrm>
            </p:grpSpPr>
            <p:sp>
              <p:nvSpPr>
                <p:cNvPr id="222" name="Google Shape;952;p36"/>
                <p:cNvSpPr/>
                <p:nvPr/>
              </p:nvSpPr>
              <p:spPr>
                <a:xfrm>
                  <a:off x="4403325" y="4837850"/>
                  <a:ext cx="61925" cy="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1295" extrusionOk="0">
                      <a:moveTo>
                        <a:pt x="1016" y="1"/>
                      </a:moveTo>
                      <a:cubicBezTo>
                        <a:pt x="879" y="1"/>
                        <a:pt x="749" y="37"/>
                        <a:pt x="638" y="126"/>
                      </a:cubicBezTo>
                      <a:cubicBezTo>
                        <a:pt x="0" y="629"/>
                        <a:pt x="254" y="1294"/>
                        <a:pt x="254" y="1294"/>
                      </a:cubicBezTo>
                      <a:lnTo>
                        <a:pt x="2476" y="797"/>
                      </a:lnTo>
                      <a:cubicBezTo>
                        <a:pt x="2476" y="797"/>
                        <a:pt x="1658" y="1"/>
                        <a:pt x="1016" y="1"/>
                      </a:cubicBezTo>
                      <a:close/>
                    </a:path>
                  </a:pathLst>
                </a:custGeom>
                <a:solidFill>
                  <a:srgbClr val="0C05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953;p36"/>
                <p:cNvSpPr/>
                <p:nvPr/>
              </p:nvSpPr>
              <p:spPr>
                <a:xfrm>
                  <a:off x="4638825" y="4826550"/>
                  <a:ext cx="640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3" h="1358" extrusionOk="0">
                      <a:moveTo>
                        <a:pt x="1438" y="0"/>
                      </a:moveTo>
                      <a:cubicBezTo>
                        <a:pt x="834" y="0"/>
                        <a:pt x="0" y="913"/>
                        <a:pt x="0" y="913"/>
                      </a:cubicBezTo>
                      <a:lnTo>
                        <a:pt x="2562" y="1358"/>
                      </a:lnTo>
                      <a:cubicBezTo>
                        <a:pt x="2562" y="1358"/>
                        <a:pt x="2236" y="315"/>
                        <a:pt x="1643" y="42"/>
                      </a:cubicBezTo>
                      <a:cubicBezTo>
                        <a:pt x="1579" y="13"/>
                        <a:pt x="1510" y="0"/>
                        <a:pt x="1438" y="0"/>
                      </a:cubicBezTo>
                      <a:close/>
                    </a:path>
                  </a:pathLst>
                </a:custGeom>
                <a:solidFill>
                  <a:srgbClr val="0C05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954;p36"/>
                <p:cNvSpPr/>
                <p:nvPr/>
              </p:nvSpPr>
              <p:spPr>
                <a:xfrm>
                  <a:off x="4562475" y="4678700"/>
                  <a:ext cx="155225" cy="17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9" h="6912" extrusionOk="0">
                      <a:moveTo>
                        <a:pt x="4833" y="0"/>
                      </a:moveTo>
                      <a:cubicBezTo>
                        <a:pt x="3971" y="0"/>
                        <a:pt x="1" y="1954"/>
                        <a:pt x="1" y="1954"/>
                      </a:cubicBezTo>
                      <a:cubicBezTo>
                        <a:pt x="1" y="1954"/>
                        <a:pt x="494" y="6525"/>
                        <a:pt x="843" y="6774"/>
                      </a:cubicBezTo>
                      <a:cubicBezTo>
                        <a:pt x="965" y="6861"/>
                        <a:pt x="1341" y="6912"/>
                        <a:pt x="1833" y="6912"/>
                      </a:cubicBezTo>
                      <a:cubicBezTo>
                        <a:pt x="2752" y="6912"/>
                        <a:pt x="4075" y="6737"/>
                        <a:pt x="4916" y="6301"/>
                      </a:cubicBezTo>
                      <a:cubicBezTo>
                        <a:pt x="6209" y="5630"/>
                        <a:pt x="6109" y="5161"/>
                        <a:pt x="6109" y="4788"/>
                      </a:cubicBezTo>
                      <a:cubicBezTo>
                        <a:pt x="6109" y="4415"/>
                        <a:pt x="5142" y="562"/>
                        <a:pt x="4993" y="69"/>
                      </a:cubicBezTo>
                      <a:cubicBezTo>
                        <a:pt x="4979" y="22"/>
                        <a:pt x="4923" y="0"/>
                        <a:pt x="48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955;p36"/>
                <p:cNvSpPr/>
                <p:nvPr/>
              </p:nvSpPr>
              <p:spPr>
                <a:xfrm>
                  <a:off x="4383375" y="4719300"/>
                  <a:ext cx="156275" cy="14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1" h="5646" extrusionOk="0">
                      <a:moveTo>
                        <a:pt x="4604" y="0"/>
                      </a:moveTo>
                      <a:lnTo>
                        <a:pt x="195" y="374"/>
                      </a:lnTo>
                      <a:cubicBezTo>
                        <a:pt x="195" y="374"/>
                        <a:pt x="0" y="4556"/>
                        <a:pt x="91" y="4671"/>
                      </a:cubicBezTo>
                      <a:cubicBezTo>
                        <a:pt x="177" y="4782"/>
                        <a:pt x="2795" y="5572"/>
                        <a:pt x="4130" y="5639"/>
                      </a:cubicBezTo>
                      <a:cubicBezTo>
                        <a:pt x="4227" y="5643"/>
                        <a:pt x="4319" y="5646"/>
                        <a:pt x="4407" y="5646"/>
                      </a:cubicBezTo>
                      <a:cubicBezTo>
                        <a:pt x="5534" y="5646"/>
                        <a:pt x="5978" y="5280"/>
                        <a:pt x="5978" y="5280"/>
                      </a:cubicBezTo>
                      <a:lnTo>
                        <a:pt x="6250" y="1397"/>
                      </a:lnTo>
                      <a:lnTo>
                        <a:pt x="46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956;p36"/>
                <p:cNvSpPr/>
                <p:nvPr/>
              </p:nvSpPr>
              <p:spPr>
                <a:xfrm>
                  <a:off x="4189625" y="3570150"/>
                  <a:ext cx="509525" cy="4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1" h="16426" extrusionOk="0">
                      <a:moveTo>
                        <a:pt x="10244" y="1"/>
                      </a:moveTo>
                      <a:cubicBezTo>
                        <a:pt x="7010" y="1"/>
                        <a:pt x="2959" y="998"/>
                        <a:pt x="1489" y="5893"/>
                      </a:cubicBezTo>
                      <a:cubicBezTo>
                        <a:pt x="1489" y="5893"/>
                        <a:pt x="0" y="11714"/>
                        <a:pt x="2897" y="14093"/>
                      </a:cubicBezTo>
                      <a:cubicBezTo>
                        <a:pt x="5112" y="15914"/>
                        <a:pt x="7699" y="16425"/>
                        <a:pt x="10191" y="16425"/>
                      </a:cubicBezTo>
                      <a:cubicBezTo>
                        <a:pt x="10954" y="16425"/>
                        <a:pt x="11708" y="16377"/>
                        <a:pt x="12440" y="16304"/>
                      </a:cubicBezTo>
                      <a:cubicBezTo>
                        <a:pt x="15566" y="15988"/>
                        <a:pt x="19410" y="14064"/>
                        <a:pt x="19898" y="9536"/>
                      </a:cubicBezTo>
                      <a:cubicBezTo>
                        <a:pt x="20381" y="5009"/>
                        <a:pt x="16399" y="791"/>
                        <a:pt x="14077" y="389"/>
                      </a:cubicBezTo>
                      <a:cubicBezTo>
                        <a:pt x="13299" y="255"/>
                        <a:pt x="11875" y="1"/>
                        <a:pt x="10244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957;p36"/>
                <p:cNvSpPr/>
                <p:nvPr/>
              </p:nvSpPr>
              <p:spPr>
                <a:xfrm>
                  <a:off x="4449875" y="3698675"/>
                  <a:ext cx="3037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3460" extrusionOk="0">
                      <a:moveTo>
                        <a:pt x="508" y="1"/>
                      </a:moveTo>
                      <a:cubicBezTo>
                        <a:pt x="135" y="135"/>
                        <a:pt x="1" y="2561"/>
                        <a:pt x="111" y="3074"/>
                      </a:cubicBezTo>
                      <a:cubicBezTo>
                        <a:pt x="172" y="3343"/>
                        <a:pt x="305" y="3460"/>
                        <a:pt x="451" y="3460"/>
                      </a:cubicBezTo>
                      <a:cubicBezTo>
                        <a:pt x="580" y="3460"/>
                        <a:pt x="718" y="3368"/>
                        <a:pt x="824" y="3208"/>
                      </a:cubicBezTo>
                      <a:cubicBezTo>
                        <a:pt x="1042" y="2875"/>
                        <a:pt x="1214" y="1500"/>
                        <a:pt x="1083" y="1500"/>
                      </a:cubicBezTo>
                      <a:cubicBezTo>
                        <a:pt x="1078" y="1500"/>
                        <a:pt x="1073" y="1501"/>
                        <a:pt x="1068" y="1505"/>
                      </a:cubicBezTo>
                      <a:cubicBezTo>
                        <a:pt x="910" y="1604"/>
                        <a:pt x="327" y="2155"/>
                        <a:pt x="303" y="2155"/>
                      </a:cubicBezTo>
                      <a:cubicBezTo>
                        <a:pt x="274" y="2155"/>
                        <a:pt x="508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958;p36"/>
                <p:cNvSpPr/>
                <p:nvPr/>
              </p:nvSpPr>
              <p:spPr>
                <a:xfrm>
                  <a:off x="4498700" y="3692925"/>
                  <a:ext cx="35925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" h="1202" extrusionOk="0">
                      <a:moveTo>
                        <a:pt x="825" y="0"/>
                      </a:moveTo>
                      <a:cubicBezTo>
                        <a:pt x="815" y="0"/>
                        <a:pt x="805" y="0"/>
                        <a:pt x="795" y="1"/>
                      </a:cubicBezTo>
                      <a:cubicBezTo>
                        <a:pt x="278" y="30"/>
                        <a:pt x="0" y="781"/>
                        <a:pt x="417" y="1074"/>
                      </a:cubicBezTo>
                      <a:cubicBezTo>
                        <a:pt x="544" y="1163"/>
                        <a:pt x="679" y="1201"/>
                        <a:pt x="807" y="1201"/>
                      </a:cubicBezTo>
                      <a:cubicBezTo>
                        <a:pt x="1104" y="1201"/>
                        <a:pt x="1370" y="997"/>
                        <a:pt x="1436" y="752"/>
                      </a:cubicBezTo>
                      <a:cubicBezTo>
                        <a:pt x="1436" y="752"/>
                        <a:pt x="1432" y="719"/>
                        <a:pt x="1418" y="657"/>
                      </a:cubicBezTo>
                      <a:cubicBezTo>
                        <a:pt x="1367" y="456"/>
                        <a:pt x="1206" y="0"/>
                        <a:pt x="8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959;p36"/>
                <p:cNvSpPr/>
                <p:nvPr/>
              </p:nvSpPr>
              <p:spPr>
                <a:xfrm>
                  <a:off x="4365050" y="3706200"/>
                  <a:ext cx="31500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133" extrusionOk="0">
                      <a:moveTo>
                        <a:pt x="673" y="1"/>
                      </a:moveTo>
                      <a:cubicBezTo>
                        <a:pt x="660" y="1"/>
                        <a:pt x="646" y="1"/>
                        <a:pt x="632" y="2"/>
                      </a:cubicBezTo>
                      <a:cubicBezTo>
                        <a:pt x="0" y="31"/>
                        <a:pt x="115" y="672"/>
                        <a:pt x="436" y="992"/>
                      </a:cubicBezTo>
                      <a:cubicBezTo>
                        <a:pt x="533" y="1090"/>
                        <a:pt x="637" y="1133"/>
                        <a:pt x="738" y="1133"/>
                      </a:cubicBezTo>
                      <a:cubicBezTo>
                        <a:pt x="967" y="1133"/>
                        <a:pt x="1179" y="909"/>
                        <a:pt x="1259" y="600"/>
                      </a:cubicBezTo>
                      <a:cubicBezTo>
                        <a:pt x="1259" y="600"/>
                        <a:pt x="1259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960;p36"/>
                <p:cNvSpPr/>
                <p:nvPr/>
              </p:nvSpPr>
              <p:spPr>
                <a:xfrm>
                  <a:off x="4358800" y="3743825"/>
                  <a:ext cx="48500" cy="1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" h="474" extrusionOk="0">
                      <a:moveTo>
                        <a:pt x="749" y="1"/>
                      </a:moveTo>
                      <a:cubicBezTo>
                        <a:pt x="714" y="1"/>
                        <a:pt x="678" y="2"/>
                        <a:pt x="643" y="4"/>
                      </a:cubicBezTo>
                      <a:cubicBezTo>
                        <a:pt x="1" y="43"/>
                        <a:pt x="1" y="349"/>
                        <a:pt x="700" y="421"/>
                      </a:cubicBezTo>
                      <a:cubicBezTo>
                        <a:pt x="997" y="452"/>
                        <a:pt x="1275" y="473"/>
                        <a:pt x="1487" y="473"/>
                      </a:cubicBezTo>
                      <a:cubicBezTo>
                        <a:pt x="1772" y="473"/>
                        <a:pt x="1940" y="434"/>
                        <a:pt x="1883" y="325"/>
                      </a:cubicBezTo>
                      <a:cubicBezTo>
                        <a:pt x="1883" y="325"/>
                        <a:pt x="1348" y="1"/>
                        <a:pt x="749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961;p36"/>
                <p:cNvSpPr/>
                <p:nvPr/>
              </p:nvSpPr>
              <p:spPr>
                <a:xfrm>
                  <a:off x="4512550" y="3734450"/>
                  <a:ext cx="47450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524" extrusionOk="0">
                      <a:moveTo>
                        <a:pt x="1612" y="1"/>
                      </a:moveTo>
                      <a:cubicBezTo>
                        <a:pt x="1607" y="1"/>
                        <a:pt x="1601" y="1"/>
                        <a:pt x="1596" y="1"/>
                      </a:cubicBezTo>
                      <a:cubicBezTo>
                        <a:pt x="1596" y="1"/>
                        <a:pt x="160" y="39"/>
                        <a:pt x="60" y="298"/>
                      </a:cubicBezTo>
                      <a:cubicBezTo>
                        <a:pt x="0" y="461"/>
                        <a:pt x="378" y="523"/>
                        <a:pt x="763" y="523"/>
                      </a:cubicBezTo>
                      <a:cubicBezTo>
                        <a:pt x="1002" y="523"/>
                        <a:pt x="1243" y="499"/>
                        <a:pt x="1386" y="461"/>
                      </a:cubicBezTo>
                      <a:cubicBezTo>
                        <a:pt x="1757" y="367"/>
                        <a:pt x="1897" y="1"/>
                        <a:pt x="1612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962;p36"/>
                <p:cNvSpPr/>
                <p:nvPr/>
              </p:nvSpPr>
              <p:spPr>
                <a:xfrm>
                  <a:off x="4422000" y="3777650"/>
                  <a:ext cx="85725" cy="5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" h="2329" extrusionOk="0">
                      <a:moveTo>
                        <a:pt x="3428" y="1"/>
                      </a:moveTo>
                      <a:cubicBezTo>
                        <a:pt x="3428" y="1"/>
                        <a:pt x="2829" y="1940"/>
                        <a:pt x="1714" y="1997"/>
                      </a:cubicBezTo>
                      <a:cubicBezTo>
                        <a:pt x="1691" y="1999"/>
                        <a:pt x="1669" y="1999"/>
                        <a:pt x="1646" y="1999"/>
                      </a:cubicBezTo>
                      <a:cubicBezTo>
                        <a:pt x="579" y="1999"/>
                        <a:pt x="0" y="586"/>
                        <a:pt x="0" y="586"/>
                      </a:cubicBezTo>
                      <a:lnTo>
                        <a:pt x="0" y="586"/>
                      </a:lnTo>
                      <a:cubicBezTo>
                        <a:pt x="0" y="586"/>
                        <a:pt x="112" y="2328"/>
                        <a:pt x="1640" y="2328"/>
                      </a:cubicBezTo>
                      <a:cubicBezTo>
                        <a:pt x="1664" y="2328"/>
                        <a:pt x="1689" y="2328"/>
                        <a:pt x="1714" y="2327"/>
                      </a:cubicBezTo>
                      <a:cubicBezTo>
                        <a:pt x="3313" y="2270"/>
                        <a:pt x="3428" y="1"/>
                        <a:pt x="34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963;p36"/>
                <p:cNvSpPr/>
                <p:nvPr/>
              </p:nvSpPr>
              <p:spPr>
                <a:xfrm>
                  <a:off x="4578050" y="3659575"/>
                  <a:ext cx="169200" cy="35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8" h="14254" extrusionOk="0">
                      <a:moveTo>
                        <a:pt x="1" y="0"/>
                      </a:moveTo>
                      <a:cubicBezTo>
                        <a:pt x="1" y="0"/>
                        <a:pt x="986" y="12363"/>
                        <a:pt x="297" y="14254"/>
                      </a:cubicBezTo>
                      <a:cubicBezTo>
                        <a:pt x="297" y="14254"/>
                        <a:pt x="1713" y="13699"/>
                        <a:pt x="2910" y="12847"/>
                      </a:cubicBezTo>
                      <a:cubicBezTo>
                        <a:pt x="2910" y="12847"/>
                        <a:pt x="3164" y="10363"/>
                        <a:pt x="3255" y="9162"/>
                      </a:cubicBezTo>
                      <a:cubicBezTo>
                        <a:pt x="3255" y="9162"/>
                        <a:pt x="3677" y="11483"/>
                        <a:pt x="3533" y="12847"/>
                      </a:cubicBezTo>
                      <a:cubicBezTo>
                        <a:pt x="3533" y="12847"/>
                        <a:pt x="6768" y="11090"/>
                        <a:pt x="6548" y="8400"/>
                      </a:cubicBezTo>
                      <a:cubicBezTo>
                        <a:pt x="6328" y="5705"/>
                        <a:pt x="4332" y="2508"/>
                        <a:pt x="3533" y="1335"/>
                      </a:cubicBezTo>
                      <a:cubicBezTo>
                        <a:pt x="2729" y="162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A11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964;p36"/>
                <p:cNvSpPr/>
                <p:nvPr/>
              </p:nvSpPr>
              <p:spPr>
                <a:xfrm>
                  <a:off x="4177875" y="3682650"/>
                  <a:ext cx="159675" cy="34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7" h="13868" extrusionOk="0">
                      <a:moveTo>
                        <a:pt x="5539" y="1"/>
                      </a:moveTo>
                      <a:lnTo>
                        <a:pt x="1772" y="2332"/>
                      </a:lnTo>
                      <a:cubicBezTo>
                        <a:pt x="1772" y="2332"/>
                        <a:pt x="1" y="7841"/>
                        <a:pt x="685" y="10148"/>
                      </a:cubicBezTo>
                      <a:cubicBezTo>
                        <a:pt x="1375" y="12450"/>
                        <a:pt x="3476" y="12732"/>
                        <a:pt x="3476" y="12732"/>
                      </a:cubicBezTo>
                      <a:cubicBezTo>
                        <a:pt x="3074" y="11560"/>
                        <a:pt x="3720" y="9377"/>
                        <a:pt x="3720" y="9377"/>
                      </a:cubicBezTo>
                      <a:lnTo>
                        <a:pt x="3720" y="9377"/>
                      </a:lnTo>
                      <a:cubicBezTo>
                        <a:pt x="3720" y="9377"/>
                        <a:pt x="3596" y="11847"/>
                        <a:pt x="3921" y="12531"/>
                      </a:cubicBezTo>
                      <a:cubicBezTo>
                        <a:pt x="4246" y="13221"/>
                        <a:pt x="6387" y="13867"/>
                        <a:pt x="6387" y="13867"/>
                      </a:cubicBezTo>
                      <a:cubicBezTo>
                        <a:pt x="5539" y="11321"/>
                        <a:pt x="5539" y="1"/>
                        <a:pt x="5539" y="1"/>
                      </a:cubicBezTo>
                      <a:close/>
                    </a:path>
                  </a:pathLst>
                </a:custGeom>
                <a:solidFill>
                  <a:srgbClr val="4A11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965;p36"/>
                <p:cNvSpPr/>
                <p:nvPr/>
              </p:nvSpPr>
              <p:spPr>
                <a:xfrm>
                  <a:off x="4176825" y="3483300"/>
                  <a:ext cx="575100" cy="4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4" h="17554" extrusionOk="0">
                      <a:moveTo>
                        <a:pt x="12089" y="1"/>
                      </a:moveTo>
                      <a:cubicBezTo>
                        <a:pt x="8597" y="1"/>
                        <a:pt x="4571" y="1792"/>
                        <a:pt x="3259" y="3006"/>
                      </a:cubicBezTo>
                      <a:cubicBezTo>
                        <a:pt x="1651" y="4495"/>
                        <a:pt x="1536" y="9362"/>
                        <a:pt x="1144" y="10655"/>
                      </a:cubicBezTo>
                      <a:cubicBezTo>
                        <a:pt x="751" y="11947"/>
                        <a:pt x="0" y="17088"/>
                        <a:pt x="570" y="17481"/>
                      </a:cubicBezTo>
                      <a:cubicBezTo>
                        <a:pt x="641" y="17529"/>
                        <a:pt x="733" y="17553"/>
                        <a:pt x="843" y="17553"/>
                      </a:cubicBezTo>
                      <a:cubicBezTo>
                        <a:pt x="1627" y="17553"/>
                        <a:pt x="3280" y="16339"/>
                        <a:pt x="3968" y="14106"/>
                      </a:cubicBezTo>
                      <a:cubicBezTo>
                        <a:pt x="4753" y="11560"/>
                        <a:pt x="3930" y="9804"/>
                        <a:pt x="4399" y="8918"/>
                      </a:cubicBezTo>
                      <a:cubicBezTo>
                        <a:pt x="4399" y="8918"/>
                        <a:pt x="6557" y="6773"/>
                        <a:pt x="10008" y="6616"/>
                      </a:cubicBezTo>
                      <a:cubicBezTo>
                        <a:pt x="10490" y="6594"/>
                        <a:pt x="10969" y="6583"/>
                        <a:pt x="11440" y="6583"/>
                      </a:cubicBezTo>
                      <a:cubicBezTo>
                        <a:pt x="14347" y="6583"/>
                        <a:pt x="16916" y="6998"/>
                        <a:pt x="17423" y="7765"/>
                      </a:cubicBezTo>
                      <a:cubicBezTo>
                        <a:pt x="18007" y="8655"/>
                        <a:pt x="18811" y="13005"/>
                        <a:pt x="20448" y="14106"/>
                      </a:cubicBezTo>
                      <a:cubicBezTo>
                        <a:pt x="20956" y="14446"/>
                        <a:pt x="21420" y="14633"/>
                        <a:pt x="21817" y="14728"/>
                      </a:cubicBezTo>
                      <a:cubicBezTo>
                        <a:pt x="21883" y="14744"/>
                        <a:pt x="21948" y="14751"/>
                        <a:pt x="22010" y="14751"/>
                      </a:cubicBezTo>
                      <a:cubicBezTo>
                        <a:pt x="22583" y="14751"/>
                        <a:pt x="23004" y="14137"/>
                        <a:pt x="22736" y="13580"/>
                      </a:cubicBezTo>
                      <a:cubicBezTo>
                        <a:pt x="21778" y="11603"/>
                        <a:pt x="19845" y="7520"/>
                        <a:pt x="19333" y="5711"/>
                      </a:cubicBezTo>
                      <a:cubicBezTo>
                        <a:pt x="18639" y="3279"/>
                        <a:pt x="18117" y="1436"/>
                        <a:pt x="14336" y="302"/>
                      </a:cubicBezTo>
                      <a:cubicBezTo>
                        <a:pt x="13639" y="92"/>
                        <a:pt x="12878" y="1"/>
                        <a:pt x="1208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966;p36"/>
                <p:cNvSpPr/>
                <p:nvPr/>
              </p:nvSpPr>
              <p:spPr>
                <a:xfrm>
                  <a:off x="4387075" y="3416475"/>
                  <a:ext cx="108425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3076" extrusionOk="0">
                      <a:moveTo>
                        <a:pt x="2500" y="1"/>
                      </a:moveTo>
                      <a:cubicBezTo>
                        <a:pt x="2054" y="1"/>
                        <a:pt x="1600" y="105"/>
                        <a:pt x="1326" y="300"/>
                      </a:cubicBezTo>
                      <a:cubicBezTo>
                        <a:pt x="627" y="793"/>
                        <a:pt x="675" y="2189"/>
                        <a:pt x="675" y="2189"/>
                      </a:cubicBezTo>
                      <a:cubicBezTo>
                        <a:pt x="675" y="2189"/>
                        <a:pt x="536" y="1601"/>
                        <a:pt x="560" y="1515"/>
                      </a:cubicBezTo>
                      <a:cubicBezTo>
                        <a:pt x="562" y="1502"/>
                        <a:pt x="559" y="1496"/>
                        <a:pt x="552" y="1496"/>
                      </a:cubicBezTo>
                      <a:cubicBezTo>
                        <a:pt x="506" y="1496"/>
                        <a:pt x="290" y="1720"/>
                        <a:pt x="158" y="2008"/>
                      </a:cubicBezTo>
                      <a:cubicBezTo>
                        <a:pt x="0" y="2343"/>
                        <a:pt x="560" y="3075"/>
                        <a:pt x="560" y="3075"/>
                      </a:cubicBezTo>
                      <a:lnTo>
                        <a:pt x="3953" y="2673"/>
                      </a:lnTo>
                      <a:cubicBezTo>
                        <a:pt x="3953" y="2673"/>
                        <a:pt x="4202" y="2343"/>
                        <a:pt x="4269" y="2233"/>
                      </a:cubicBezTo>
                      <a:cubicBezTo>
                        <a:pt x="4337" y="2118"/>
                        <a:pt x="4313" y="1826"/>
                        <a:pt x="4088" y="1716"/>
                      </a:cubicBezTo>
                      <a:cubicBezTo>
                        <a:pt x="4066" y="1705"/>
                        <a:pt x="4043" y="1700"/>
                        <a:pt x="4019" y="1700"/>
                      </a:cubicBezTo>
                      <a:cubicBezTo>
                        <a:pt x="3793" y="1700"/>
                        <a:pt x="3484" y="2142"/>
                        <a:pt x="3484" y="2142"/>
                      </a:cubicBezTo>
                      <a:cubicBezTo>
                        <a:pt x="3484" y="2142"/>
                        <a:pt x="3776" y="1650"/>
                        <a:pt x="3820" y="773"/>
                      </a:cubicBezTo>
                      <a:cubicBezTo>
                        <a:pt x="3846" y="244"/>
                        <a:pt x="3182" y="1"/>
                        <a:pt x="25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967;p36"/>
                <p:cNvSpPr/>
                <p:nvPr/>
              </p:nvSpPr>
              <p:spPr>
                <a:xfrm>
                  <a:off x="4352225" y="3644275"/>
                  <a:ext cx="46700" cy="3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" h="1536" extrusionOk="0">
                      <a:moveTo>
                        <a:pt x="843" y="1"/>
                      </a:moveTo>
                      <a:cubicBezTo>
                        <a:pt x="787" y="1"/>
                        <a:pt x="735" y="14"/>
                        <a:pt x="690" y="42"/>
                      </a:cubicBezTo>
                      <a:cubicBezTo>
                        <a:pt x="336" y="272"/>
                        <a:pt x="1" y="1536"/>
                        <a:pt x="1" y="1536"/>
                      </a:cubicBezTo>
                      <a:cubicBezTo>
                        <a:pt x="1" y="1536"/>
                        <a:pt x="710" y="641"/>
                        <a:pt x="1164" y="612"/>
                      </a:cubicBezTo>
                      <a:cubicBezTo>
                        <a:pt x="1316" y="601"/>
                        <a:pt x="1445" y="597"/>
                        <a:pt x="1549" y="597"/>
                      </a:cubicBezTo>
                      <a:cubicBezTo>
                        <a:pt x="1757" y="597"/>
                        <a:pt x="1868" y="612"/>
                        <a:pt x="1868" y="612"/>
                      </a:cubicBezTo>
                      <a:cubicBezTo>
                        <a:pt x="1868" y="612"/>
                        <a:pt x="1239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968;p36"/>
                <p:cNvSpPr/>
                <p:nvPr/>
              </p:nvSpPr>
              <p:spPr>
                <a:xfrm>
                  <a:off x="4489025" y="3633200"/>
                  <a:ext cx="429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" h="1056" extrusionOk="0">
                      <a:moveTo>
                        <a:pt x="673" y="0"/>
                      </a:moveTo>
                      <a:cubicBezTo>
                        <a:pt x="650" y="0"/>
                        <a:pt x="627" y="2"/>
                        <a:pt x="603" y="6"/>
                      </a:cubicBezTo>
                      <a:cubicBezTo>
                        <a:pt x="43" y="112"/>
                        <a:pt x="0" y="1055"/>
                        <a:pt x="0" y="1055"/>
                      </a:cubicBezTo>
                      <a:cubicBezTo>
                        <a:pt x="0" y="1055"/>
                        <a:pt x="249" y="689"/>
                        <a:pt x="758" y="689"/>
                      </a:cubicBezTo>
                      <a:cubicBezTo>
                        <a:pt x="1013" y="689"/>
                        <a:pt x="1333" y="781"/>
                        <a:pt x="1719" y="1055"/>
                      </a:cubicBezTo>
                      <a:cubicBezTo>
                        <a:pt x="1719" y="1055"/>
                        <a:pt x="1208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969;p36"/>
                <p:cNvSpPr/>
                <p:nvPr/>
              </p:nvSpPr>
              <p:spPr>
                <a:xfrm>
                  <a:off x="4200275" y="3919700"/>
                  <a:ext cx="18300" cy="17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6957" extrusionOk="0">
                      <a:moveTo>
                        <a:pt x="345" y="1"/>
                      </a:moveTo>
                      <a:lnTo>
                        <a:pt x="1" y="96"/>
                      </a:lnTo>
                      <a:cubicBezTo>
                        <a:pt x="1" y="96"/>
                        <a:pt x="67" y="6908"/>
                        <a:pt x="278" y="6951"/>
                      </a:cubicBezTo>
                      <a:cubicBezTo>
                        <a:pt x="298" y="6955"/>
                        <a:pt x="318" y="6957"/>
                        <a:pt x="338" y="6957"/>
                      </a:cubicBezTo>
                      <a:cubicBezTo>
                        <a:pt x="536" y="6957"/>
                        <a:pt x="732" y="6768"/>
                        <a:pt x="680" y="6477"/>
                      </a:cubicBezTo>
                      <a:cubicBezTo>
                        <a:pt x="622" y="6156"/>
                        <a:pt x="345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970;p36"/>
                <p:cNvSpPr/>
                <p:nvPr/>
              </p:nvSpPr>
              <p:spPr>
                <a:xfrm>
                  <a:off x="4717800" y="3850300"/>
                  <a:ext cx="30175" cy="18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" h="742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455" y="7233"/>
                        <a:pt x="791" y="7381"/>
                      </a:cubicBezTo>
                      <a:cubicBezTo>
                        <a:pt x="852" y="7409"/>
                        <a:pt x="904" y="7422"/>
                        <a:pt x="946" y="7422"/>
                      </a:cubicBezTo>
                      <a:cubicBezTo>
                        <a:pt x="1139" y="7422"/>
                        <a:pt x="1159" y="7142"/>
                        <a:pt x="1178" y="6625"/>
                      </a:cubicBezTo>
                      <a:cubicBezTo>
                        <a:pt x="1207" y="5989"/>
                        <a:pt x="590" y="39"/>
                        <a:pt x="590" y="3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971;p36"/>
                <p:cNvSpPr/>
                <p:nvPr/>
              </p:nvSpPr>
              <p:spPr>
                <a:xfrm>
                  <a:off x="4701175" y="4011225"/>
                  <a:ext cx="89775" cy="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1" h="3294" extrusionOk="0">
                      <a:moveTo>
                        <a:pt x="1021" y="0"/>
                      </a:moveTo>
                      <a:cubicBezTo>
                        <a:pt x="982" y="0"/>
                        <a:pt x="942" y="10"/>
                        <a:pt x="901" y="31"/>
                      </a:cubicBezTo>
                      <a:cubicBezTo>
                        <a:pt x="484" y="236"/>
                        <a:pt x="0" y="992"/>
                        <a:pt x="331" y="1217"/>
                      </a:cubicBezTo>
                      <a:cubicBezTo>
                        <a:pt x="656" y="1442"/>
                        <a:pt x="762" y="1529"/>
                        <a:pt x="762" y="1529"/>
                      </a:cubicBezTo>
                      <a:cubicBezTo>
                        <a:pt x="762" y="1529"/>
                        <a:pt x="600" y="1476"/>
                        <a:pt x="467" y="1476"/>
                      </a:cubicBezTo>
                      <a:cubicBezTo>
                        <a:pt x="400" y="1476"/>
                        <a:pt x="340" y="1489"/>
                        <a:pt x="312" y="1529"/>
                      </a:cubicBezTo>
                      <a:cubicBezTo>
                        <a:pt x="225" y="1648"/>
                        <a:pt x="522" y="1787"/>
                        <a:pt x="665" y="1787"/>
                      </a:cubicBezTo>
                      <a:cubicBezTo>
                        <a:pt x="815" y="1787"/>
                        <a:pt x="930" y="1873"/>
                        <a:pt x="930" y="1873"/>
                      </a:cubicBezTo>
                      <a:cubicBezTo>
                        <a:pt x="930" y="1873"/>
                        <a:pt x="345" y="2031"/>
                        <a:pt x="364" y="2342"/>
                      </a:cubicBezTo>
                      <a:cubicBezTo>
                        <a:pt x="377" y="2613"/>
                        <a:pt x="1196" y="3293"/>
                        <a:pt x="1530" y="3293"/>
                      </a:cubicBezTo>
                      <a:cubicBezTo>
                        <a:pt x="1573" y="3293"/>
                        <a:pt x="1608" y="3282"/>
                        <a:pt x="1633" y="3256"/>
                      </a:cubicBezTo>
                      <a:cubicBezTo>
                        <a:pt x="1849" y="3031"/>
                        <a:pt x="1849" y="2117"/>
                        <a:pt x="1849" y="2117"/>
                      </a:cubicBezTo>
                      <a:cubicBezTo>
                        <a:pt x="1849" y="2117"/>
                        <a:pt x="1931" y="3042"/>
                        <a:pt x="2334" y="3042"/>
                      </a:cubicBezTo>
                      <a:cubicBezTo>
                        <a:pt x="2375" y="3042"/>
                        <a:pt x="2418" y="3032"/>
                        <a:pt x="2465" y="3012"/>
                      </a:cubicBezTo>
                      <a:cubicBezTo>
                        <a:pt x="2987" y="2788"/>
                        <a:pt x="3590" y="1944"/>
                        <a:pt x="3451" y="1375"/>
                      </a:cubicBezTo>
                      <a:cubicBezTo>
                        <a:pt x="3332" y="884"/>
                        <a:pt x="3009" y="367"/>
                        <a:pt x="2676" y="367"/>
                      </a:cubicBezTo>
                      <a:cubicBezTo>
                        <a:pt x="2624" y="367"/>
                        <a:pt x="2571" y="380"/>
                        <a:pt x="2518" y="409"/>
                      </a:cubicBezTo>
                      <a:cubicBezTo>
                        <a:pt x="2140" y="614"/>
                        <a:pt x="1949" y="988"/>
                        <a:pt x="1949" y="988"/>
                      </a:cubicBezTo>
                      <a:cubicBezTo>
                        <a:pt x="1949" y="988"/>
                        <a:pt x="2183" y="168"/>
                        <a:pt x="2006" y="168"/>
                      </a:cubicBezTo>
                      <a:cubicBezTo>
                        <a:pt x="1990" y="168"/>
                        <a:pt x="1971" y="174"/>
                        <a:pt x="1949" y="188"/>
                      </a:cubicBezTo>
                      <a:cubicBezTo>
                        <a:pt x="1676" y="356"/>
                        <a:pt x="1633" y="772"/>
                        <a:pt x="1633" y="772"/>
                      </a:cubicBezTo>
                      <a:cubicBezTo>
                        <a:pt x="1633" y="772"/>
                        <a:pt x="1373" y="0"/>
                        <a:pt x="10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972;p36"/>
                <p:cNvSpPr/>
                <p:nvPr/>
              </p:nvSpPr>
              <p:spPr>
                <a:xfrm>
                  <a:off x="4171175" y="4057650"/>
                  <a:ext cx="89675" cy="8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3295" extrusionOk="0">
                      <a:moveTo>
                        <a:pt x="1015" y="1"/>
                      </a:moveTo>
                      <a:cubicBezTo>
                        <a:pt x="977" y="1"/>
                        <a:pt x="937" y="10"/>
                        <a:pt x="896" y="30"/>
                      </a:cubicBezTo>
                      <a:cubicBezTo>
                        <a:pt x="485" y="236"/>
                        <a:pt x="1" y="997"/>
                        <a:pt x="326" y="1218"/>
                      </a:cubicBezTo>
                      <a:cubicBezTo>
                        <a:pt x="657" y="1442"/>
                        <a:pt x="757" y="1528"/>
                        <a:pt x="757" y="1528"/>
                      </a:cubicBezTo>
                      <a:cubicBezTo>
                        <a:pt x="757" y="1528"/>
                        <a:pt x="598" y="1475"/>
                        <a:pt x="466" y="1475"/>
                      </a:cubicBezTo>
                      <a:cubicBezTo>
                        <a:pt x="400" y="1475"/>
                        <a:pt x="341" y="1488"/>
                        <a:pt x="312" y="1528"/>
                      </a:cubicBezTo>
                      <a:cubicBezTo>
                        <a:pt x="226" y="1653"/>
                        <a:pt x="523" y="1786"/>
                        <a:pt x="666" y="1786"/>
                      </a:cubicBezTo>
                      <a:cubicBezTo>
                        <a:pt x="810" y="1786"/>
                        <a:pt x="925" y="1873"/>
                        <a:pt x="925" y="1873"/>
                      </a:cubicBezTo>
                      <a:cubicBezTo>
                        <a:pt x="925" y="1873"/>
                        <a:pt x="346" y="2031"/>
                        <a:pt x="365" y="2342"/>
                      </a:cubicBezTo>
                      <a:cubicBezTo>
                        <a:pt x="377" y="2617"/>
                        <a:pt x="1193" y="3295"/>
                        <a:pt x="1529" y="3295"/>
                      </a:cubicBezTo>
                      <a:cubicBezTo>
                        <a:pt x="1573" y="3295"/>
                        <a:pt x="1609" y="3283"/>
                        <a:pt x="1633" y="3257"/>
                      </a:cubicBezTo>
                      <a:cubicBezTo>
                        <a:pt x="1844" y="3032"/>
                        <a:pt x="1844" y="2117"/>
                        <a:pt x="1844" y="2117"/>
                      </a:cubicBezTo>
                      <a:cubicBezTo>
                        <a:pt x="1844" y="2117"/>
                        <a:pt x="1931" y="3042"/>
                        <a:pt x="2335" y="3042"/>
                      </a:cubicBezTo>
                      <a:cubicBezTo>
                        <a:pt x="2375" y="3042"/>
                        <a:pt x="2419" y="3033"/>
                        <a:pt x="2466" y="3012"/>
                      </a:cubicBezTo>
                      <a:cubicBezTo>
                        <a:pt x="2983" y="2787"/>
                        <a:pt x="3586" y="1945"/>
                        <a:pt x="3452" y="1375"/>
                      </a:cubicBezTo>
                      <a:cubicBezTo>
                        <a:pt x="3332" y="883"/>
                        <a:pt x="3006" y="367"/>
                        <a:pt x="2676" y="367"/>
                      </a:cubicBezTo>
                      <a:cubicBezTo>
                        <a:pt x="2623" y="367"/>
                        <a:pt x="2571" y="380"/>
                        <a:pt x="2519" y="408"/>
                      </a:cubicBezTo>
                      <a:cubicBezTo>
                        <a:pt x="2141" y="615"/>
                        <a:pt x="1949" y="988"/>
                        <a:pt x="1949" y="988"/>
                      </a:cubicBezTo>
                      <a:cubicBezTo>
                        <a:pt x="1949" y="988"/>
                        <a:pt x="2184" y="168"/>
                        <a:pt x="2007" y="168"/>
                      </a:cubicBezTo>
                      <a:cubicBezTo>
                        <a:pt x="1991" y="168"/>
                        <a:pt x="1972" y="175"/>
                        <a:pt x="1949" y="189"/>
                      </a:cubicBezTo>
                      <a:cubicBezTo>
                        <a:pt x="1671" y="356"/>
                        <a:pt x="1633" y="772"/>
                        <a:pt x="1633" y="772"/>
                      </a:cubicBezTo>
                      <a:cubicBezTo>
                        <a:pt x="1633" y="772"/>
                        <a:pt x="1373" y="1"/>
                        <a:pt x="10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973;p36"/>
                <p:cNvSpPr/>
                <p:nvPr/>
              </p:nvSpPr>
              <p:spPr>
                <a:xfrm>
                  <a:off x="4631075" y="3720325"/>
                  <a:ext cx="86750" cy="6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" h="2510" extrusionOk="0">
                      <a:moveTo>
                        <a:pt x="2651" y="1"/>
                      </a:moveTo>
                      <a:lnTo>
                        <a:pt x="0" y="288"/>
                      </a:lnTo>
                      <a:lnTo>
                        <a:pt x="818" y="2510"/>
                      </a:lnTo>
                      <a:lnTo>
                        <a:pt x="3469" y="1796"/>
                      </a:lnTo>
                      <a:lnTo>
                        <a:pt x="265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974;p36"/>
                <p:cNvSpPr/>
                <p:nvPr/>
              </p:nvSpPr>
              <p:spPr>
                <a:xfrm>
                  <a:off x="4191050" y="3749650"/>
                  <a:ext cx="100075" cy="9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3" h="3688" extrusionOk="0">
                      <a:moveTo>
                        <a:pt x="575" y="1"/>
                      </a:moveTo>
                      <a:cubicBezTo>
                        <a:pt x="427" y="700"/>
                        <a:pt x="1" y="3127"/>
                        <a:pt x="1" y="3127"/>
                      </a:cubicBezTo>
                      <a:lnTo>
                        <a:pt x="3322" y="3687"/>
                      </a:lnTo>
                      <a:cubicBezTo>
                        <a:pt x="4002" y="2298"/>
                        <a:pt x="3730" y="241"/>
                        <a:pt x="3730" y="241"/>
                      </a:cubicBezTo>
                      <a:lnTo>
                        <a:pt x="5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975;p36"/>
                <p:cNvSpPr/>
                <p:nvPr/>
              </p:nvSpPr>
              <p:spPr>
                <a:xfrm>
                  <a:off x="4213775" y="4052300"/>
                  <a:ext cx="617150" cy="69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6" h="27798" extrusionOk="0">
                      <a:moveTo>
                        <a:pt x="13642" y="0"/>
                      </a:moveTo>
                      <a:lnTo>
                        <a:pt x="8329" y="215"/>
                      </a:lnTo>
                      <a:cubicBezTo>
                        <a:pt x="8329" y="215"/>
                        <a:pt x="6281" y="1340"/>
                        <a:pt x="3141" y="6003"/>
                      </a:cubicBezTo>
                      <a:cubicBezTo>
                        <a:pt x="1" y="10664"/>
                        <a:pt x="489" y="13465"/>
                        <a:pt x="489" y="13465"/>
                      </a:cubicBezTo>
                      <a:lnTo>
                        <a:pt x="6037" y="16165"/>
                      </a:lnTo>
                      <a:lnTo>
                        <a:pt x="4860" y="25976"/>
                      </a:lnTo>
                      <a:cubicBezTo>
                        <a:pt x="4860" y="25976"/>
                        <a:pt x="7048" y="26956"/>
                        <a:pt x="9611" y="26956"/>
                      </a:cubicBezTo>
                      <a:cubicBezTo>
                        <a:pt x="9920" y="26956"/>
                        <a:pt x="10234" y="26942"/>
                        <a:pt x="10551" y="26910"/>
                      </a:cubicBezTo>
                      <a:lnTo>
                        <a:pt x="10794" y="27748"/>
                      </a:lnTo>
                      <a:cubicBezTo>
                        <a:pt x="10794" y="27748"/>
                        <a:pt x="11544" y="27797"/>
                        <a:pt x="12595" y="27797"/>
                      </a:cubicBezTo>
                      <a:cubicBezTo>
                        <a:pt x="14094" y="27797"/>
                        <a:pt x="16205" y="27696"/>
                        <a:pt x="17620" y="27207"/>
                      </a:cubicBezTo>
                      <a:cubicBezTo>
                        <a:pt x="20024" y="26369"/>
                        <a:pt x="20172" y="25585"/>
                        <a:pt x="20172" y="25585"/>
                      </a:cubicBezTo>
                      <a:cubicBezTo>
                        <a:pt x="20172" y="25585"/>
                        <a:pt x="19439" y="17979"/>
                        <a:pt x="18970" y="15820"/>
                      </a:cubicBezTo>
                      <a:cubicBezTo>
                        <a:pt x="18970" y="15820"/>
                        <a:pt x="23068" y="14000"/>
                        <a:pt x="24685" y="11550"/>
                      </a:cubicBezTo>
                      <a:cubicBezTo>
                        <a:pt x="24685" y="11550"/>
                        <a:pt x="21057" y="3575"/>
                        <a:pt x="136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976;p36"/>
                <p:cNvSpPr/>
                <p:nvPr/>
              </p:nvSpPr>
              <p:spPr>
                <a:xfrm>
                  <a:off x="4385625" y="3963625"/>
                  <a:ext cx="176050" cy="1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419" extrusionOk="0">
                      <a:moveTo>
                        <a:pt x="7042" y="0"/>
                      </a:moveTo>
                      <a:cubicBezTo>
                        <a:pt x="7041" y="0"/>
                        <a:pt x="4740" y="671"/>
                        <a:pt x="2087" y="671"/>
                      </a:cubicBezTo>
                      <a:cubicBezTo>
                        <a:pt x="1507" y="671"/>
                        <a:pt x="910" y="639"/>
                        <a:pt x="317" y="561"/>
                      </a:cubicBezTo>
                      <a:cubicBezTo>
                        <a:pt x="317" y="561"/>
                        <a:pt x="310" y="559"/>
                        <a:pt x="300" y="559"/>
                      </a:cubicBezTo>
                      <a:cubicBezTo>
                        <a:pt x="233" y="559"/>
                        <a:pt x="1" y="624"/>
                        <a:pt x="317" y="1599"/>
                      </a:cubicBezTo>
                      <a:cubicBezTo>
                        <a:pt x="675" y="2724"/>
                        <a:pt x="973" y="4208"/>
                        <a:pt x="1714" y="4323"/>
                      </a:cubicBezTo>
                      <a:cubicBezTo>
                        <a:pt x="1977" y="4366"/>
                        <a:pt x="2626" y="4418"/>
                        <a:pt x="3377" y="4418"/>
                      </a:cubicBezTo>
                      <a:cubicBezTo>
                        <a:pt x="4725" y="4418"/>
                        <a:pt x="6403" y="4249"/>
                        <a:pt x="6768" y="3547"/>
                      </a:cubicBezTo>
                      <a:lnTo>
                        <a:pt x="704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977;p36"/>
                <p:cNvSpPr/>
                <p:nvPr/>
              </p:nvSpPr>
              <p:spPr>
                <a:xfrm>
                  <a:off x="4512725" y="4057675"/>
                  <a:ext cx="123025" cy="3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" h="12156" extrusionOk="0">
                      <a:moveTo>
                        <a:pt x="1518" y="0"/>
                      </a:moveTo>
                      <a:lnTo>
                        <a:pt x="0" y="546"/>
                      </a:lnTo>
                      <a:cubicBezTo>
                        <a:pt x="0" y="546"/>
                        <a:pt x="210" y="11872"/>
                        <a:pt x="981" y="12106"/>
                      </a:cubicBezTo>
                      <a:cubicBezTo>
                        <a:pt x="1090" y="12140"/>
                        <a:pt x="1241" y="12156"/>
                        <a:pt x="1421" y="12156"/>
                      </a:cubicBezTo>
                      <a:cubicBezTo>
                        <a:pt x="2521" y="12156"/>
                        <a:pt x="4698" y="11560"/>
                        <a:pt x="4801" y="10746"/>
                      </a:cubicBezTo>
                      <a:cubicBezTo>
                        <a:pt x="4920" y="9798"/>
                        <a:pt x="1518" y="0"/>
                        <a:pt x="15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978;p36"/>
                <p:cNvSpPr/>
                <p:nvPr/>
              </p:nvSpPr>
              <p:spPr>
                <a:xfrm>
                  <a:off x="4433125" y="4073575"/>
                  <a:ext cx="53275" cy="67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6926" extrusionOk="0">
                      <a:moveTo>
                        <a:pt x="1853" y="1"/>
                      </a:moveTo>
                      <a:lnTo>
                        <a:pt x="1590" y="2318"/>
                      </a:lnTo>
                      <a:lnTo>
                        <a:pt x="1" y="3701"/>
                      </a:lnTo>
                      <a:lnTo>
                        <a:pt x="1" y="3758"/>
                      </a:lnTo>
                      <a:cubicBezTo>
                        <a:pt x="49" y="4587"/>
                        <a:pt x="1183" y="24135"/>
                        <a:pt x="1916" y="26925"/>
                      </a:cubicBezTo>
                      <a:lnTo>
                        <a:pt x="2131" y="26868"/>
                      </a:lnTo>
                      <a:cubicBezTo>
                        <a:pt x="1428" y="24168"/>
                        <a:pt x="297" y="4979"/>
                        <a:pt x="231" y="3797"/>
                      </a:cubicBezTo>
                      <a:lnTo>
                        <a:pt x="1806" y="2433"/>
                      </a:lnTo>
                      <a:lnTo>
                        <a:pt x="2078" y="25"/>
                      </a:lnTo>
                      <a:lnTo>
                        <a:pt x="185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979;p36"/>
                <p:cNvSpPr/>
                <p:nvPr/>
              </p:nvSpPr>
              <p:spPr>
                <a:xfrm>
                  <a:off x="4466775" y="4280500"/>
                  <a:ext cx="31000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" h="1241" extrusionOk="0">
                      <a:moveTo>
                        <a:pt x="622" y="1"/>
                      </a:moveTo>
                      <a:cubicBezTo>
                        <a:pt x="277" y="1"/>
                        <a:pt x="0" y="277"/>
                        <a:pt x="0" y="622"/>
                      </a:cubicBezTo>
                      <a:cubicBezTo>
                        <a:pt x="0" y="962"/>
                        <a:pt x="277" y="1240"/>
                        <a:pt x="622" y="1240"/>
                      </a:cubicBezTo>
                      <a:cubicBezTo>
                        <a:pt x="962" y="1240"/>
                        <a:pt x="1240" y="962"/>
                        <a:pt x="1240" y="622"/>
                      </a:cubicBezTo>
                      <a:cubicBezTo>
                        <a:pt x="1240" y="277"/>
                        <a:pt x="962" y="1"/>
                        <a:pt x="6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980;p36"/>
                <p:cNvSpPr/>
                <p:nvPr/>
              </p:nvSpPr>
              <p:spPr>
                <a:xfrm>
                  <a:off x="4482300" y="4419300"/>
                  <a:ext cx="30900" cy="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236" extrusionOk="0">
                      <a:moveTo>
                        <a:pt x="619" y="1"/>
                      </a:moveTo>
                      <a:cubicBezTo>
                        <a:pt x="279" y="1"/>
                        <a:pt x="1" y="279"/>
                        <a:pt x="1" y="617"/>
                      </a:cubicBezTo>
                      <a:cubicBezTo>
                        <a:pt x="1" y="957"/>
                        <a:pt x="279" y="1235"/>
                        <a:pt x="619" y="1235"/>
                      </a:cubicBezTo>
                      <a:cubicBezTo>
                        <a:pt x="959" y="1235"/>
                        <a:pt x="1235" y="957"/>
                        <a:pt x="1235" y="617"/>
                      </a:cubicBezTo>
                      <a:cubicBezTo>
                        <a:pt x="1235" y="279"/>
                        <a:pt x="959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981;p36"/>
                <p:cNvSpPr/>
                <p:nvPr/>
              </p:nvSpPr>
              <p:spPr>
                <a:xfrm>
                  <a:off x="4252100" y="4419900"/>
                  <a:ext cx="63925" cy="7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" h="2865" extrusionOk="0">
                      <a:moveTo>
                        <a:pt x="1507" y="1"/>
                      </a:moveTo>
                      <a:cubicBezTo>
                        <a:pt x="1507" y="1"/>
                        <a:pt x="1340" y="273"/>
                        <a:pt x="833" y="575"/>
                      </a:cubicBezTo>
                      <a:cubicBezTo>
                        <a:pt x="325" y="871"/>
                        <a:pt x="0" y="1570"/>
                        <a:pt x="124" y="1690"/>
                      </a:cubicBezTo>
                      <a:cubicBezTo>
                        <a:pt x="135" y="1700"/>
                        <a:pt x="149" y="1704"/>
                        <a:pt x="166" y="1704"/>
                      </a:cubicBezTo>
                      <a:cubicBezTo>
                        <a:pt x="349" y="1704"/>
                        <a:pt x="851" y="1174"/>
                        <a:pt x="851" y="1174"/>
                      </a:cubicBezTo>
                      <a:lnTo>
                        <a:pt x="851" y="1174"/>
                      </a:lnTo>
                      <a:cubicBezTo>
                        <a:pt x="650" y="1499"/>
                        <a:pt x="650" y="2557"/>
                        <a:pt x="800" y="2767"/>
                      </a:cubicBezTo>
                      <a:cubicBezTo>
                        <a:pt x="808" y="2780"/>
                        <a:pt x="818" y="2786"/>
                        <a:pt x="827" y="2786"/>
                      </a:cubicBezTo>
                      <a:cubicBezTo>
                        <a:pt x="977" y="2786"/>
                        <a:pt x="1235" y="1346"/>
                        <a:pt x="1235" y="1346"/>
                      </a:cubicBezTo>
                      <a:lnTo>
                        <a:pt x="1235" y="1346"/>
                      </a:lnTo>
                      <a:cubicBezTo>
                        <a:pt x="1189" y="1831"/>
                        <a:pt x="1511" y="2864"/>
                        <a:pt x="1619" y="2864"/>
                      </a:cubicBezTo>
                      <a:cubicBezTo>
                        <a:pt x="1624" y="2864"/>
                        <a:pt x="1628" y="2862"/>
                        <a:pt x="1632" y="2858"/>
                      </a:cubicBezTo>
                      <a:cubicBezTo>
                        <a:pt x="1723" y="2758"/>
                        <a:pt x="1651" y="1024"/>
                        <a:pt x="1713" y="982"/>
                      </a:cubicBezTo>
                      <a:cubicBezTo>
                        <a:pt x="1719" y="977"/>
                        <a:pt x="1725" y="975"/>
                        <a:pt x="1732" y="975"/>
                      </a:cubicBezTo>
                      <a:cubicBezTo>
                        <a:pt x="1801" y="975"/>
                        <a:pt x="1924" y="1178"/>
                        <a:pt x="1924" y="1178"/>
                      </a:cubicBezTo>
                      <a:cubicBezTo>
                        <a:pt x="1924" y="1662"/>
                        <a:pt x="2364" y="2475"/>
                        <a:pt x="2364" y="2475"/>
                      </a:cubicBezTo>
                      <a:cubicBezTo>
                        <a:pt x="2556" y="1795"/>
                        <a:pt x="2293" y="383"/>
                        <a:pt x="2293" y="383"/>
                      </a:cubicBez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982;p36"/>
                <p:cNvSpPr/>
                <p:nvPr/>
              </p:nvSpPr>
              <p:spPr>
                <a:xfrm>
                  <a:off x="4741250" y="4396825"/>
                  <a:ext cx="68125" cy="6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" h="2625" extrusionOk="0">
                      <a:moveTo>
                        <a:pt x="1342" y="0"/>
                      </a:moveTo>
                      <a:lnTo>
                        <a:pt x="1" y="900"/>
                      </a:lnTo>
                      <a:cubicBezTo>
                        <a:pt x="1" y="900"/>
                        <a:pt x="331" y="2608"/>
                        <a:pt x="643" y="2608"/>
                      </a:cubicBezTo>
                      <a:cubicBezTo>
                        <a:pt x="652" y="2608"/>
                        <a:pt x="662" y="2606"/>
                        <a:pt x="671" y="2603"/>
                      </a:cubicBezTo>
                      <a:cubicBezTo>
                        <a:pt x="992" y="2493"/>
                        <a:pt x="671" y="1383"/>
                        <a:pt x="671" y="1383"/>
                      </a:cubicBezTo>
                      <a:lnTo>
                        <a:pt x="671" y="1383"/>
                      </a:lnTo>
                      <a:cubicBezTo>
                        <a:pt x="671" y="1383"/>
                        <a:pt x="1313" y="2460"/>
                        <a:pt x="1614" y="2608"/>
                      </a:cubicBezTo>
                      <a:cubicBezTo>
                        <a:pt x="1638" y="2619"/>
                        <a:pt x="1659" y="2625"/>
                        <a:pt x="1677" y="2625"/>
                      </a:cubicBezTo>
                      <a:cubicBezTo>
                        <a:pt x="1880" y="2625"/>
                        <a:pt x="1701" y="1918"/>
                        <a:pt x="1485" y="1516"/>
                      </a:cubicBezTo>
                      <a:lnTo>
                        <a:pt x="1485" y="1516"/>
                      </a:lnTo>
                      <a:cubicBezTo>
                        <a:pt x="1485" y="1517"/>
                        <a:pt x="2135" y="2345"/>
                        <a:pt x="2252" y="2345"/>
                      </a:cubicBezTo>
                      <a:cubicBezTo>
                        <a:pt x="2253" y="2345"/>
                        <a:pt x="2255" y="2345"/>
                        <a:pt x="2256" y="2345"/>
                      </a:cubicBezTo>
                      <a:cubicBezTo>
                        <a:pt x="2347" y="2329"/>
                        <a:pt x="2180" y="1623"/>
                        <a:pt x="1936" y="1287"/>
                      </a:cubicBezTo>
                      <a:lnTo>
                        <a:pt x="1936" y="1287"/>
                      </a:lnTo>
                      <a:cubicBezTo>
                        <a:pt x="2129" y="1491"/>
                        <a:pt x="2518" y="1885"/>
                        <a:pt x="2643" y="1885"/>
                      </a:cubicBezTo>
                      <a:cubicBezTo>
                        <a:pt x="2663" y="1885"/>
                        <a:pt x="2676" y="1875"/>
                        <a:pt x="2681" y="1852"/>
                      </a:cubicBezTo>
                      <a:cubicBezTo>
                        <a:pt x="2725" y="1637"/>
                        <a:pt x="2313" y="392"/>
                        <a:pt x="1342" y="0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983;p36"/>
                <p:cNvSpPr/>
                <p:nvPr/>
              </p:nvSpPr>
              <p:spPr>
                <a:xfrm>
                  <a:off x="4669575" y="4265400"/>
                  <a:ext cx="174375" cy="1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5" h="7880" extrusionOk="0">
                      <a:moveTo>
                        <a:pt x="4701" y="0"/>
                      </a:moveTo>
                      <a:cubicBezTo>
                        <a:pt x="4369" y="0"/>
                        <a:pt x="683" y="3983"/>
                        <a:pt x="1" y="4438"/>
                      </a:cubicBezTo>
                      <a:lnTo>
                        <a:pt x="848" y="7880"/>
                      </a:lnTo>
                      <a:cubicBezTo>
                        <a:pt x="848" y="7880"/>
                        <a:pt x="4830" y="5946"/>
                        <a:pt x="5903" y="4745"/>
                      </a:cubicBezTo>
                      <a:cubicBezTo>
                        <a:pt x="6975" y="3543"/>
                        <a:pt x="6754" y="2982"/>
                        <a:pt x="6453" y="2012"/>
                      </a:cubicBezTo>
                      <a:cubicBezTo>
                        <a:pt x="6157" y="1040"/>
                        <a:pt x="4979" y="88"/>
                        <a:pt x="4711" y="1"/>
                      </a:cubicBezTo>
                      <a:cubicBezTo>
                        <a:pt x="4708" y="1"/>
                        <a:pt x="4705" y="0"/>
                        <a:pt x="47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984;p36"/>
                <p:cNvSpPr/>
                <p:nvPr/>
              </p:nvSpPr>
              <p:spPr>
                <a:xfrm>
                  <a:off x="4205425" y="4291275"/>
                  <a:ext cx="174375" cy="1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5" h="6960" extrusionOk="0">
                      <a:moveTo>
                        <a:pt x="1551" y="1"/>
                      </a:moveTo>
                      <a:cubicBezTo>
                        <a:pt x="1531" y="1"/>
                        <a:pt x="1438" y="58"/>
                        <a:pt x="1024" y="469"/>
                      </a:cubicBezTo>
                      <a:cubicBezTo>
                        <a:pt x="455" y="1039"/>
                        <a:pt x="0" y="3734"/>
                        <a:pt x="105" y="4222"/>
                      </a:cubicBezTo>
                      <a:cubicBezTo>
                        <a:pt x="211" y="4710"/>
                        <a:pt x="6328" y="6960"/>
                        <a:pt x="6328" y="6960"/>
                      </a:cubicBezTo>
                      <a:lnTo>
                        <a:pt x="6974" y="3997"/>
                      </a:lnTo>
                      <a:cubicBezTo>
                        <a:pt x="6974" y="3997"/>
                        <a:pt x="2972" y="1130"/>
                        <a:pt x="2340" y="809"/>
                      </a:cubicBezTo>
                      <a:cubicBezTo>
                        <a:pt x="1709" y="493"/>
                        <a:pt x="1556" y="10"/>
                        <a:pt x="1556" y="10"/>
                      </a:cubicBezTo>
                      <a:cubicBezTo>
                        <a:pt x="1556" y="10"/>
                        <a:pt x="155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985;p36"/>
                <p:cNvSpPr/>
                <p:nvPr/>
              </p:nvSpPr>
              <p:spPr>
                <a:xfrm>
                  <a:off x="4473825" y="4633475"/>
                  <a:ext cx="254300" cy="12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2" h="4834" extrusionOk="0">
                      <a:moveTo>
                        <a:pt x="9530" y="1"/>
                      </a:moveTo>
                      <a:cubicBezTo>
                        <a:pt x="9530" y="1"/>
                        <a:pt x="8434" y="522"/>
                        <a:pt x="5802" y="1183"/>
                      </a:cubicBezTo>
                      <a:cubicBezTo>
                        <a:pt x="3378" y="1796"/>
                        <a:pt x="500" y="1821"/>
                        <a:pt x="59" y="1821"/>
                      </a:cubicBezTo>
                      <a:cubicBezTo>
                        <a:pt x="21" y="1821"/>
                        <a:pt x="1" y="1821"/>
                        <a:pt x="1" y="1821"/>
                      </a:cubicBezTo>
                      <a:lnTo>
                        <a:pt x="1" y="1821"/>
                      </a:lnTo>
                      <a:cubicBezTo>
                        <a:pt x="1" y="1821"/>
                        <a:pt x="116" y="2797"/>
                        <a:pt x="149" y="3663"/>
                      </a:cubicBezTo>
                      <a:cubicBezTo>
                        <a:pt x="187" y="4534"/>
                        <a:pt x="618" y="4711"/>
                        <a:pt x="618" y="4711"/>
                      </a:cubicBezTo>
                      <a:cubicBezTo>
                        <a:pt x="1492" y="4796"/>
                        <a:pt x="2291" y="4833"/>
                        <a:pt x="3018" y="4833"/>
                      </a:cubicBezTo>
                      <a:cubicBezTo>
                        <a:pt x="8196" y="4833"/>
                        <a:pt x="9790" y="2927"/>
                        <a:pt x="9971" y="2590"/>
                      </a:cubicBezTo>
                      <a:cubicBezTo>
                        <a:pt x="10172" y="2208"/>
                        <a:pt x="9942" y="724"/>
                        <a:pt x="9841" y="370"/>
                      </a:cubicBezTo>
                      <a:cubicBezTo>
                        <a:pt x="9741" y="11"/>
                        <a:pt x="9530" y="1"/>
                        <a:pt x="95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986;p36"/>
                <p:cNvSpPr/>
                <p:nvPr/>
              </p:nvSpPr>
              <p:spPr>
                <a:xfrm>
                  <a:off x="4327100" y="4626800"/>
                  <a:ext cx="152725" cy="10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9" h="4286" extrusionOk="0">
                      <a:moveTo>
                        <a:pt x="599" y="0"/>
                      </a:moveTo>
                      <a:lnTo>
                        <a:pt x="493" y="91"/>
                      </a:lnTo>
                      <a:cubicBezTo>
                        <a:pt x="384" y="186"/>
                        <a:pt x="1" y="2168"/>
                        <a:pt x="29" y="2585"/>
                      </a:cubicBezTo>
                      <a:cubicBezTo>
                        <a:pt x="63" y="3001"/>
                        <a:pt x="120" y="3016"/>
                        <a:pt x="120" y="3016"/>
                      </a:cubicBezTo>
                      <a:cubicBezTo>
                        <a:pt x="1232" y="4097"/>
                        <a:pt x="3433" y="4286"/>
                        <a:pt x="4835" y="4286"/>
                      </a:cubicBezTo>
                      <a:cubicBezTo>
                        <a:pt x="5587" y="4286"/>
                        <a:pt x="6109" y="4231"/>
                        <a:pt x="6109" y="4231"/>
                      </a:cubicBezTo>
                      <a:lnTo>
                        <a:pt x="5783" y="1278"/>
                      </a:lnTo>
                      <a:cubicBezTo>
                        <a:pt x="5783" y="1278"/>
                        <a:pt x="4600" y="1182"/>
                        <a:pt x="2863" y="785"/>
                      </a:cubicBezTo>
                      <a:cubicBezTo>
                        <a:pt x="1121" y="383"/>
                        <a:pt x="599" y="0"/>
                        <a:pt x="5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96" name="Google Shape;908;p36"/>
          <p:cNvGrpSpPr/>
          <p:nvPr/>
        </p:nvGrpSpPr>
        <p:grpSpPr>
          <a:xfrm>
            <a:off x="7878737" y="2929632"/>
            <a:ext cx="2530525" cy="2168763"/>
            <a:chOff x="5750900" y="1961287"/>
            <a:chExt cx="2530525" cy="2168763"/>
          </a:xfrm>
        </p:grpSpPr>
        <p:grpSp>
          <p:nvGrpSpPr>
            <p:cNvPr id="297" name="Google Shape;909;p36"/>
            <p:cNvGrpSpPr/>
            <p:nvPr/>
          </p:nvGrpSpPr>
          <p:grpSpPr>
            <a:xfrm>
              <a:off x="7036425" y="2015420"/>
              <a:ext cx="1245000" cy="2114630"/>
              <a:chOff x="7036425" y="2015420"/>
              <a:chExt cx="1245000" cy="2114630"/>
            </a:xfrm>
          </p:grpSpPr>
          <p:sp>
            <p:nvSpPr>
              <p:cNvPr id="336" name="Google Shape;910;p36"/>
              <p:cNvSpPr/>
              <p:nvPr/>
            </p:nvSpPr>
            <p:spPr>
              <a:xfrm>
                <a:off x="7036425" y="3905050"/>
                <a:ext cx="1245000" cy="2250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7" name="Google Shape;911;p36"/>
              <p:cNvGrpSpPr/>
              <p:nvPr/>
            </p:nvGrpSpPr>
            <p:grpSpPr>
              <a:xfrm>
                <a:off x="7052454" y="2015420"/>
                <a:ext cx="1001821" cy="2011230"/>
                <a:chOff x="2046179" y="1868695"/>
                <a:chExt cx="1001821" cy="2011230"/>
              </a:xfrm>
            </p:grpSpPr>
            <p:sp>
              <p:nvSpPr>
                <p:cNvPr id="338" name="Google Shape;912;p36"/>
                <p:cNvSpPr/>
                <p:nvPr/>
              </p:nvSpPr>
              <p:spPr>
                <a:xfrm>
                  <a:off x="2046179" y="2703565"/>
                  <a:ext cx="1001821" cy="5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21" h="15880" extrusionOk="0">
                      <a:moveTo>
                        <a:pt x="19682" y="1"/>
                      </a:moveTo>
                      <a:lnTo>
                        <a:pt x="8554" y="1288"/>
                      </a:lnTo>
                      <a:cubicBezTo>
                        <a:pt x="8554" y="1288"/>
                        <a:pt x="5883" y="3887"/>
                        <a:pt x="3906" y="5850"/>
                      </a:cubicBezTo>
                      <a:cubicBezTo>
                        <a:pt x="1925" y="7808"/>
                        <a:pt x="0" y="11981"/>
                        <a:pt x="2393" y="14192"/>
                      </a:cubicBezTo>
                      <a:cubicBezTo>
                        <a:pt x="3191" y="14931"/>
                        <a:pt x="4013" y="15177"/>
                        <a:pt x="4755" y="15177"/>
                      </a:cubicBezTo>
                      <a:cubicBezTo>
                        <a:pt x="6238" y="15177"/>
                        <a:pt x="7400" y="14192"/>
                        <a:pt x="7400" y="14192"/>
                      </a:cubicBezTo>
                      <a:cubicBezTo>
                        <a:pt x="8999" y="15500"/>
                        <a:pt x="10954" y="15880"/>
                        <a:pt x="12906" y="15880"/>
                      </a:cubicBezTo>
                      <a:cubicBezTo>
                        <a:pt x="14733" y="15880"/>
                        <a:pt x="16559" y="15547"/>
                        <a:pt x="18089" y="15332"/>
                      </a:cubicBezTo>
                      <a:cubicBezTo>
                        <a:pt x="21248" y="14892"/>
                        <a:pt x="22167" y="12991"/>
                        <a:pt x="22167" y="12991"/>
                      </a:cubicBezTo>
                      <a:cubicBezTo>
                        <a:pt x="22167" y="12991"/>
                        <a:pt x="22702" y="13561"/>
                        <a:pt x="23942" y="13814"/>
                      </a:cubicBezTo>
                      <a:cubicBezTo>
                        <a:pt x="24048" y="13836"/>
                        <a:pt x="24169" y="13847"/>
                        <a:pt x="24300" y="13847"/>
                      </a:cubicBezTo>
                      <a:cubicBezTo>
                        <a:pt x="25705" y="13847"/>
                        <a:pt x="28391" y="12642"/>
                        <a:pt x="29025" y="10905"/>
                      </a:cubicBezTo>
                      <a:cubicBezTo>
                        <a:pt x="29720" y="9009"/>
                        <a:pt x="25737" y="5466"/>
                        <a:pt x="23420" y="3447"/>
                      </a:cubicBezTo>
                      <a:cubicBezTo>
                        <a:pt x="21099" y="1423"/>
                        <a:pt x="19682" y="1"/>
                        <a:pt x="196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913;p36"/>
                <p:cNvSpPr/>
                <p:nvPr/>
              </p:nvSpPr>
              <p:spPr>
                <a:xfrm>
                  <a:off x="2309333" y="2638880"/>
                  <a:ext cx="401928" cy="169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4" h="5041" extrusionOk="0">
                      <a:moveTo>
                        <a:pt x="11851" y="0"/>
                      </a:moveTo>
                      <a:lnTo>
                        <a:pt x="838" y="991"/>
                      </a:lnTo>
                      <a:cubicBezTo>
                        <a:pt x="838" y="991"/>
                        <a:pt x="0" y="2308"/>
                        <a:pt x="1034" y="3671"/>
                      </a:cubicBezTo>
                      <a:cubicBezTo>
                        <a:pt x="1690" y="4538"/>
                        <a:pt x="3859" y="5041"/>
                        <a:pt x="5946" y="5041"/>
                      </a:cubicBezTo>
                      <a:cubicBezTo>
                        <a:pt x="7147" y="5041"/>
                        <a:pt x="8320" y="4874"/>
                        <a:pt x="9162" y="4513"/>
                      </a:cubicBezTo>
                      <a:cubicBezTo>
                        <a:pt x="11464" y="3528"/>
                        <a:pt x="11923" y="2829"/>
                        <a:pt x="11890" y="1418"/>
                      </a:cubicBezTo>
                      <a:lnTo>
                        <a:pt x="118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914;p36"/>
                <p:cNvSpPr/>
                <p:nvPr/>
              </p:nvSpPr>
              <p:spPr>
                <a:xfrm>
                  <a:off x="2148279" y="2231389"/>
                  <a:ext cx="657768" cy="47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4" h="13968" extrusionOk="0">
                      <a:moveTo>
                        <a:pt x="11279" y="1"/>
                      </a:moveTo>
                      <a:cubicBezTo>
                        <a:pt x="10854" y="1"/>
                        <a:pt x="10423" y="34"/>
                        <a:pt x="9990" y="104"/>
                      </a:cubicBezTo>
                      <a:cubicBezTo>
                        <a:pt x="5731" y="802"/>
                        <a:pt x="809" y="4598"/>
                        <a:pt x="896" y="6202"/>
                      </a:cubicBezTo>
                      <a:cubicBezTo>
                        <a:pt x="896" y="6202"/>
                        <a:pt x="1" y="13516"/>
                        <a:pt x="9603" y="13951"/>
                      </a:cubicBezTo>
                      <a:cubicBezTo>
                        <a:pt x="9844" y="13962"/>
                        <a:pt x="10079" y="13968"/>
                        <a:pt x="10308" y="13968"/>
                      </a:cubicBezTo>
                      <a:cubicBezTo>
                        <a:pt x="18948" y="13968"/>
                        <a:pt x="19514" y="6322"/>
                        <a:pt x="18922" y="4374"/>
                      </a:cubicBezTo>
                      <a:cubicBezTo>
                        <a:pt x="18372" y="2572"/>
                        <a:pt x="15043" y="1"/>
                        <a:pt x="11279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915;p36"/>
                <p:cNvSpPr/>
                <p:nvPr/>
              </p:nvSpPr>
              <p:spPr>
                <a:xfrm>
                  <a:off x="2414467" y="2399556"/>
                  <a:ext cx="48808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962" extrusionOk="0">
                      <a:moveTo>
                        <a:pt x="644" y="1"/>
                      </a:moveTo>
                      <a:cubicBezTo>
                        <a:pt x="239" y="1"/>
                        <a:pt x="0" y="592"/>
                        <a:pt x="332" y="873"/>
                      </a:cubicBezTo>
                      <a:cubicBezTo>
                        <a:pt x="332" y="873"/>
                        <a:pt x="434" y="962"/>
                        <a:pt x="634" y="962"/>
                      </a:cubicBezTo>
                      <a:cubicBezTo>
                        <a:pt x="734" y="962"/>
                        <a:pt x="858" y="940"/>
                        <a:pt x="1007" y="873"/>
                      </a:cubicBezTo>
                      <a:cubicBezTo>
                        <a:pt x="1448" y="672"/>
                        <a:pt x="1093" y="31"/>
                        <a:pt x="672" y="2"/>
                      </a:cubicBezTo>
                      <a:cubicBezTo>
                        <a:pt x="663" y="1"/>
                        <a:pt x="653" y="1"/>
                        <a:pt x="6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916;p36"/>
                <p:cNvSpPr/>
                <p:nvPr/>
              </p:nvSpPr>
              <p:spPr>
                <a:xfrm>
                  <a:off x="2513904" y="2387388"/>
                  <a:ext cx="36977" cy="3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958" extrusionOk="0">
                      <a:moveTo>
                        <a:pt x="594" y="1"/>
                      </a:moveTo>
                      <a:cubicBezTo>
                        <a:pt x="555" y="1"/>
                        <a:pt x="513" y="6"/>
                        <a:pt x="469" y="18"/>
                      </a:cubicBezTo>
                      <a:cubicBezTo>
                        <a:pt x="0" y="148"/>
                        <a:pt x="124" y="789"/>
                        <a:pt x="325" y="918"/>
                      </a:cubicBezTo>
                      <a:cubicBezTo>
                        <a:pt x="367" y="945"/>
                        <a:pt x="425" y="957"/>
                        <a:pt x="491" y="957"/>
                      </a:cubicBezTo>
                      <a:cubicBezTo>
                        <a:pt x="740" y="957"/>
                        <a:pt x="1096" y="775"/>
                        <a:pt x="1096" y="506"/>
                      </a:cubicBezTo>
                      <a:cubicBezTo>
                        <a:pt x="1096" y="506"/>
                        <a:pt x="967" y="1"/>
                        <a:pt x="5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917;p36"/>
                <p:cNvSpPr/>
                <p:nvPr/>
              </p:nvSpPr>
              <p:spPr>
                <a:xfrm>
                  <a:off x="2393872" y="2435724"/>
                  <a:ext cx="212829" cy="102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4" h="3055" extrusionOk="0">
                      <a:moveTo>
                        <a:pt x="6314" y="1"/>
                      </a:moveTo>
                      <a:cubicBezTo>
                        <a:pt x="6313" y="1"/>
                        <a:pt x="4672" y="2557"/>
                        <a:pt x="3504" y="2753"/>
                      </a:cubicBezTo>
                      <a:cubicBezTo>
                        <a:pt x="3425" y="2767"/>
                        <a:pt x="3341" y="2773"/>
                        <a:pt x="3253" y="2773"/>
                      </a:cubicBezTo>
                      <a:cubicBezTo>
                        <a:pt x="2029" y="2773"/>
                        <a:pt x="1" y="1557"/>
                        <a:pt x="0" y="1557"/>
                      </a:cubicBezTo>
                      <a:lnTo>
                        <a:pt x="0" y="1557"/>
                      </a:lnTo>
                      <a:cubicBezTo>
                        <a:pt x="1" y="1557"/>
                        <a:pt x="1795" y="3055"/>
                        <a:pt x="3342" y="3055"/>
                      </a:cubicBezTo>
                      <a:cubicBezTo>
                        <a:pt x="3428" y="3055"/>
                        <a:pt x="3514" y="3050"/>
                        <a:pt x="3599" y="3040"/>
                      </a:cubicBezTo>
                      <a:cubicBezTo>
                        <a:pt x="5203" y="2854"/>
                        <a:pt x="6314" y="1"/>
                        <a:pt x="63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918;p36"/>
                <p:cNvSpPr/>
                <p:nvPr/>
              </p:nvSpPr>
              <p:spPr>
                <a:xfrm>
                  <a:off x="2398692" y="2442162"/>
                  <a:ext cx="49719" cy="1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5" h="462" extrusionOk="0">
                      <a:moveTo>
                        <a:pt x="926" y="0"/>
                      </a:moveTo>
                      <a:cubicBezTo>
                        <a:pt x="907" y="0"/>
                        <a:pt x="887" y="1"/>
                        <a:pt x="867" y="1"/>
                      </a:cubicBezTo>
                      <a:cubicBezTo>
                        <a:pt x="330" y="21"/>
                        <a:pt x="1" y="198"/>
                        <a:pt x="355" y="370"/>
                      </a:cubicBezTo>
                      <a:cubicBezTo>
                        <a:pt x="482" y="435"/>
                        <a:pt x="659" y="461"/>
                        <a:pt x="835" y="461"/>
                      </a:cubicBezTo>
                      <a:cubicBezTo>
                        <a:pt x="1142" y="461"/>
                        <a:pt x="1445" y="381"/>
                        <a:pt x="1475" y="284"/>
                      </a:cubicBezTo>
                      <a:cubicBezTo>
                        <a:pt x="1475" y="284"/>
                        <a:pt x="1413" y="0"/>
                        <a:pt x="9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919;p36"/>
                <p:cNvSpPr/>
                <p:nvPr/>
              </p:nvSpPr>
              <p:spPr>
                <a:xfrm>
                  <a:off x="2527050" y="2422679"/>
                  <a:ext cx="49820" cy="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434" extrusionOk="0">
                      <a:moveTo>
                        <a:pt x="962" y="0"/>
                      </a:moveTo>
                      <a:cubicBezTo>
                        <a:pt x="724" y="0"/>
                        <a:pt x="417" y="35"/>
                        <a:pt x="233" y="173"/>
                      </a:cubicBezTo>
                      <a:cubicBezTo>
                        <a:pt x="1" y="343"/>
                        <a:pt x="84" y="433"/>
                        <a:pt x="297" y="433"/>
                      </a:cubicBezTo>
                      <a:cubicBezTo>
                        <a:pt x="383" y="433"/>
                        <a:pt x="490" y="418"/>
                        <a:pt x="606" y="388"/>
                      </a:cubicBezTo>
                      <a:cubicBezTo>
                        <a:pt x="1013" y="283"/>
                        <a:pt x="1477" y="158"/>
                        <a:pt x="1300" y="29"/>
                      </a:cubicBezTo>
                      <a:cubicBezTo>
                        <a:pt x="1288" y="21"/>
                        <a:pt x="1146" y="0"/>
                        <a:pt x="9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920;p36"/>
                <p:cNvSpPr/>
                <p:nvPr/>
              </p:nvSpPr>
              <p:spPr>
                <a:xfrm>
                  <a:off x="2476624" y="2434915"/>
                  <a:ext cx="46011" cy="24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725" extrusionOk="0">
                      <a:moveTo>
                        <a:pt x="615" y="1"/>
                      </a:moveTo>
                      <a:cubicBezTo>
                        <a:pt x="282" y="1"/>
                        <a:pt x="0" y="209"/>
                        <a:pt x="106" y="446"/>
                      </a:cubicBezTo>
                      <a:lnTo>
                        <a:pt x="106" y="398"/>
                      </a:lnTo>
                      <a:cubicBezTo>
                        <a:pt x="106" y="398"/>
                        <a:pt x="254" y="724"/>
                        <a:pt x="704" y="724"/>
                      </a:cubicBezTo>
                      <a:cubicBezTo>
                        <a:pt x="1155" y="724"/>
                        <a:pt x="1365" y="265"/>
                        <a:pt x="934" y="68"/>
                      </a:cubicBezTo>
                      <a:cubicBezTo>
                        <a:pt x="830" y="21"/>
                        <a:pt x="720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921;p36"/>
                <p:cNvSpPr/>
                <p:nvPr/>
              </p:nvSpPr>
              <p:spPr>
                <a:xfrm>
                  <a:off x="2120571" y="2147423"/>
                  <a:ext cx="736138" cy="57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9" h="17116" extrusionOk="0">
                      <a:moveTo>
                        <a:pt x="10706" y="1"/>
                      </a:moveTo>
                      <a:cubicBezTo>
                        <a:pt x="10165" y="1"/>
                        <a:pt x="9624" y="17"/>
                        <a:pt x="9089" y="48"/>
                      </a:cubicBezTo>
                      <a:cubicBezTo>
                        <a:pt x="4083" y="346"/>
                        <a:pt x="1675" y="1972"/>
                        <a:pt x="838" y="3404"/>
                      </a:cubicBezTo>
                      <a:cubicBezTo>
                        <a:pt x="0" y="4830"/>
                        <a:pt x="52" y="16566"/>
                        <a:pt x="248" y="17007"/>
                      </a:cubicBezTo>
                      <a:cubicBezTo>
                        <a:pt x="281" y="17082"/>
                        <a:pt x="346" y="17116"/>
                        <a:pt x="435" y="17116"/>
                      </a:cubicBezTo>
                      <a:cubicBezTo>
                        <a:pt x="879" y="17116"/>
                        <a:pt x="1940" y="16261"/>
                        <a:pt x="2762" y="15236"/>
                      </a:cubicBezTo>
                      <a:cubicBezTo>
                        <a:pt x="3747" y="14001"/>
                        <a:pt x="2762" y="8741"/>
                        <a:pt x="2762" y="8741"/>
                      </a:cubicBezTo>
                      <a:cubicBezTo>
                        <a:pt x="5815" y="6511"/>
                        <a:pt x="8868" y="5825"/>
                        <a:pt x="11432" y="5825"/>
                      </a:cubicBezTo>
                      <a:cubicBezTo>
                        <a:pt x="14911" y="5825"/>
                        <a:pt x="17489" y="7090"/>
                        <a:pt x="17944" y="7482"/>
                      </a:cubicBezTo>
                      <a:cubicBezTo>
                        <a:pt x="18734" y="8157"/>
                        <a:pt x="18485" y="10254"/>
                        <a:pt x="18538" y="11608"/>
                      </a:cubicBezTo>
                      <a:cubicBezTo>
                        <a:pt x="18586" y="12963"/>
                        <a:pt x="19720" y="14791"/>
                        <a:pt x="20807" y="15088"/>
                      </a:cubicBezTo>
                      <a:cubicBezTo>
                        <a:pt x="20823" y="15092"/>
                        <a:pt x="20839" y="15094"/>
                        <a:pt x="20854" y="15094"/>
                      </a:cubicBezTo>
                      <a:cubicBezTo>
                        <a:pt x="21838" y="15094"/>
                        <a:pt x="20208" y="5925"/>
                        <a:pt x="19931" y="3404"/>
                      </a:cubicBezTo>
                      <a:cubicBezTo>
                        <a:pt x="19679" y="1112"/>
                        <a:pt x="15226" y="1"/>
                        <a:pt x="107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922;p36"/>
                <p:cNvSpPr/>
                <p:nvPr/>
              </p:nvSpPr>
              <p:spPr>
                <a:xfrm>
                  <a:off x="2117976" y="1893673"/>
                  <a:ext cx="683318" cy="412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2" h="12239" extrusionOk="0">
                      <a:moveTo>
                        <a:pt x="10068" y="0"/>
                      </a:moveTo>
                      <a:cubicBezTo>
                        <a:pt x="9061" y="0"/>
                        <a:pt x="8004" y="262"/>
                        <a:pt x="6773" y="723"/>
                      </a:cubicBezTo>
                      <a:cubicBezTo>
                        <a:pt x="3413" y="1976"/>
                        <a:pt x="809" y="7673"/>
                        <a:pt x="407" y="9376"/>
                      </a:cubicBezTo>
                      <a:cubicBezTo>
                        <a:pt x="0" y="11080"/>
                        <a:pt x="588" y="12239"/>
                        <a:pt x="588" y="12239"/>
                      </a:cubicBezTo>
                      <a:cubicBezTo>
                        <a:pt x="2389" y="8758"/>
                        <a:pt x="7663" y="7873"/>
                        <a:pt x="11850" y="7873"/>
                      </a:cubicBezTo>
                      <a:cubicBezTo>
                        <a:pt x="12471" y="7873"/>
                        <a:pt x="13068" y="7892"/>
                        <a:pt x="13627" y="7925"/>
                      </a:cubicBezTo>
                      <a:cubicBezTo>
                        <a:pt x="17950" y="8190"/>
                        <a:pt x="19644" y="10362"/>
                        <a:pt x="19644" y="10362"/>
                      </a:cubicBezTo>
                      <a:cubicBezTo>
                        <a:pt x="19644" y="10362"/>
                        <a:pt x="19744" y="10165"/>
                        <a:pt x="20008" y="9376"/>
                      </a:cubicBezTo>
                      <a:cubicBezTo>
                        <a:pt x="20271" y="8586"/>
                        <a:pt x="18840" y="5700"/>
                        <a:pt x="15518" y="2694"/>
                      </a:cubicBezTo>
                      <a:cubicBezTo>
                        <a:pt x="13414" y="788"/>
                        <a:pt x="11815" y="0"/>
                        <a:pt x="100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923;p36"/>
                <p:cNvSpPr/>
                <p:nvPr/>
              </p:nvSpPr>
              <p:spPr>
                <a:xfrm>
                  <a:off x="2088920" y="2716003"/>
                  <a:ext cx="155729" cy="150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0" h="4453" extrusionOk="0">
                      <a:moveTo>
                        <a:pt x="1978" y="0"/>
                      </a:moveTo>
                      <a:lnTo>
                        <a:pt x="1350" y="250"/>
                      </a:lnTo>
                      <a:cubicBezTo>
                        <a:pt x="1350" y="250"/>
                        <a:pt x="1" y="2470"/>
                        <a:pt x="451" y="3351"/>
                      </a:cubicBezTo>
                      <a:cubicBezTo>
                        <a:pt x="749" y="3933"/>
                        <a:pt x="1095" y="4206"/>
                        <a:pt x="1359" y="4206"/>
                      </a:cubicBezTo>
                      <a:cubicBezTo>
                        <a:pt x="1492" y="4206"/>
                        <a:pt x="1605" y="4136"/>
                        <a:pt x="1680" y="4001"/>
                      </a:cubicBezTo>
                      <a:cubicBezTo>
                        <a:pt x="1905" y="3600"/>
                        <a:pt x="1982" y="2596"/>
                        <a:pt x="1982" y="2594"/>
                      </a:cubicBezTo>
                      <a:lnTo>
                        <a:pt x="1982" y="2594"/>
                      </a:lnTo>
                      <a:cubicBezTo>
                        <a:pt x="1982" y="2596"/>
                        <a:pt x="1881" y="4136"/>
                        <a:pt x="2207" y="4207"/>
                      </a:cubicBezTo>
                      <a:cubicBezTo>
                        <a:pt x="2215" y="4209"/>
                        <a:pt x="2222" y="4210"/>
                        <a:pt x="2229" y="4210"/>
                      </a:cubicBezTo>
                      <a:cubicBezTo>
                        <a:pt x="2518" y="4210"/>
                        <a:pt x="2208" y="2721"/>
                        <a:pt x="2207" y="2719"/>
                      </a:cubicBezTo>
                      <a:lnTo>
                        <a:pt x="2207" y="2719"/>
                      </a:lnTo>
                      <a:cubicBezTo>
                        <a:pt x="2208" y="2721"/>
                        <a:pt x="2627" y="4452"/>
                        <a:pt x="3152" y="4452"/>
                      </a:cubicBezTo>
                      <a:cubicBezTo>
                        <a:pt x="3156" y="4452"/>
                        <a:pt x="3160" y="4452"/>
                        <a:pt x="3164" y="4452"/>
                      </a:cubicBezTo>
                      <a:cubicBezTo>
                        <a:pt x="3691" y="4428"/>
                        <a:pt x="4620" y="3447"/>
                        <a:pt x="4242" y="2671"/>
                      </a:cubicBezTo>
                      <a:cubicBezTo>
                        <a:pt x="3863" y="1891"/>
                        <a:pt x="1978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924;p36"/>
                <p:cNvSpPr/>
                <p:nvPr/>
              </p:nvSpPr>
              <p:spPr>
                <a:xfrm>
                  <a:off x="2779958" y="2644408"/>
                  <a:ext cx="138369" cy="157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5" h="4680" extrusionOk="0">
                      <a:moveTo>
                        <a:pt x="1465" y="1"/>
                      </a:moveTo>
                      <a:cubicBezTo>
                        <a:pt x="1177" y="1"/>
                        <a:pt x="823" y="157"/>
                        <a:pt x="823" y="157"/>
                      </a:cubicBezTo>
                      <a:cubicBezTo>
                        <a:pt x="823" y="157"/>
                        <a:pt x="0" y="3143"/>
                        <a:pt x="579" y="3436"/>
                      </a:cubicBezTo>
                      <a:cubicBezTo>
                        <a:pt x="622" y="3457"/>
                        <a:pt x="661" y="3467"/>
                        <a:pt x="697" y="3467"/>
                      </a:cubicBezTo>
                      <a:cubicBezTo>
                        <a:pt x="1093" y="3467"/>
                        <a:pt x="1052" y="2248"/>
                        <a:pt x="1038" y="1966"/>
                      </a:cubicBezTo>
                      <a:lnTo>
                        <a:pt x="1038" y="1966"/>
                      </a:lnTo>
                      <a:cubicBezTo>
                        <a:pt x="1062" y="2349"/>
                        <a:pt x="1231" y="4514"/>
                        <a:pt x="1934" y="4665"/>
                      </a:cubicBezTo>
                      <a:cubicBezTo>
                        <a:pt x="1976" y="4675"/>
                        <a:pt x="2020" y="4679"/>
                        <a:pt x="2066" y="4679"/>
                      </a:cubicBezTo>
                      <a:cubicBezTo>
                        <a:pt x="2859" y="4679"/>
                        <a:pt x="4105" y="3314"/>
                        <a:pt x="3557" y="2374"/>
                      </a:cubicBezTo>
                      <a:cubicBezTo>
                        <a:pt x="3345" y="2010"/>
                        <a:pt x="3123" y="1750"/>
                        <a:pt x="2927" y="1567"/>
                      </a:cubicBezTo>
                      <a:lnTo>
                        <a:pt x="2927" y="1567"/>
                      </a:lnTo>
                      <a:cubicBezTo>
                        <a:pt x="3222" y="1744"/>
                        <a:pt x="3556" y="1913"/>
                        <a:pt x="3766" y="1913"/>
                      </a:cubicBezTo>
                      <a:cubicBezTo>
                        <a:pt x="3875" y="1913"/>
                        <a:pt x="3950" y="1868"/>
                        <a:pt x="3968" y="1756"/>
                      </a:cubicBezTo>
                      <a:cubicBezTo>
                        <a:pt x="4064" y="1186"/>
                        <a:pt x="1834" y="37"/>
                        <a:pt x="1532" y="4"/>
                      </a:cubicBezTo>
                      <a:cubicBezTo>
                        <a:pt x="1510" y="2"/>
                        <a:pt x="1488" y="1"/>
                        <a:pt x="14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925;p36"/>
                <p:cNvSpPr/>
                <p:nvPr/>
              </p:nvSpPr>
              <p:spPr>
                <a:xfrm>
                  <a:off x="2599252" y="1868695"/>
                  <a:ext cx="167088" cy="152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7" h="4527" extrusionOk="0">
                      <a:moveTo>
                        <a:pt x="2242" y="0"/>
                      </a:moveTo>
                      <a:cubicBezTo>
                        <a:pt x="2130" y="0"/>
                        <a:pt x="2014" y="11"/>
                        <a:pt x="1896" y="32"/>
                      </a:cubicBezTo>
                      <a:cubicBezTo>
                        <a:pt x="0" y="382"/>
                        <a:pt x="62" y="2445"/>
                        <a:pt x="62" y="2445"/>
                      </a:cubicBezTo>
                      <a:lnTo>
                        <a:pt x="2375" y="4526"/>
                      </a:lnTo>
                      <a:cubicBezTo>
                        <a:pt x="2375" y="4526"/>
                        <a:pt x="2939" y="4522"/>
                        <a:pt x="3983" y="3397"/>
                      </a:cubicBezTo>
                      <a:cubicBezTo>
                        <a:pt x="4957" y="2347"/>
                        <a:pt x="3940" y="0"/>
                        <a:pt x="22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926;p36"/>
                <p:cNvSpPr/>
                <p:nvPr/>
              </p:nvSpPr>
              <p:spPr>
                <a:xfrm>
                  <a:off x="2128762" y="1903852"/>
                  <a:ext cx="155223" cy="148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5" h="4402" extrusionOk="0">
                      <a:moveTo>
                        <a:pt x="2736" y="0"/>
                      </a:moveTo>
                      <a:cubicBezTo>
                        <a:pt x="2532" y="0"/>
                        <a:pt x="2309" y="35"/>
                        <a:pt x="2064" y="114"/>
                      </a:cubicBezTo>
                      <a:cubicBezTo>
                        <a:pt x="168" y="726"/>
                        <a:pt x="1" y="2871"/>
                        <a:pt x="1050" y="3770"/>
                      </a:cubicBezTo>
                      <a:cubicBezTo>
                        <a:pt x="1654" y="4290"/>
                        <a:pt x="1981" y="4401"/>
                        <a:pt x="2150" y="4401"/>
                      </a:cubicBezTo>
                      <a:cubicBezTo>
                        <a:pt x="2275" y="4401"/>
                        <a:pt x="2313" y="4340"/>
                        <a:pt x="2313" y="4340"/>
                      </a:cubicBezTo>
                      <a:lnTo>
                        <a:pt x="4605" y="1579"/>
                      </a:lnTo>
                      <a:cubicBezTo>
                        <a:pt x="4605" y="1579"/>
                        <a:pt x="4591" y="1535"/>
                        <a:pt x="4562" y="1464"/>
                      </a:cubicBezTo>
                      <a:cubicBezTo>
                        <a:pt x="4420" y="1102"/>
                        <a:pt x="3891" y="0"/>
                        <a:pt x="2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927;p36"/>
                <p:cNvSpPr/>
                <p:nvPr/>
              </p:nvSpPr>
              <p:spPr>
                <a:xfrm>
                  <a:off x="2360434" y="2010739"/>
                  <a:ext cx="136077" cy="107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3180" extrusionOk="0">
                      <a:moveTo>
                        <a:pt x="2158" y="0"/>
                      </a:moveTo>
                      <a:cubicBezTo>
                        <a:pt x="2083" y="0"/>
                        <a:pt x="2006" y="5"/>
                        <a:pt x="1925" y="16"/>
                      </a:cubicBezTo>
                      <a:cubicBezTo>
                        <a:pt x="270" y="226"/>
                        <a:pt x="1" y="2179"/>
                        <a:pt x="963" y="2844"/>
                      </a:cubicBezTo>
                      <a:cubicBezTo>
                        <a:pt x="1286" y="3069"/>
                        <a:pt x="1731" y="3179"/>
                        <a:pt x="2183" y="3179"/>
                      </a:cubicBezTo>
                      <a:cubicBezTo>
                        <a:pt x="3080" y="3179"/>
                        <a:pt x="4001" y="2745"/>
                        <a:pt x="4036" y="1911"/>
                      </a:cubicBezTo>
                      <a:cubicBezTo>
                        <a:pt x="4036" y="1911"/>
                        <a:pt x="3625" y="0"/>
                        <a:pt x="215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928;p36"/>
                <p:cNvSpPr/>
                <p:nvPr/>
              </p:nvSpPr>
              <p:spPr>
                <a:xfrm>
                  <a:off x="2386423" y="2015728"/>
                  <a:ext cx="78572" cy="5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1" h="1538" extrusionOk="0">
                      <a:moveTo>
                        <a:pt x="1368" y="0"/>
                      </a:moveTo>
                      <a:cubicBezTo>
                        <a:pt x="1266" y="0"/>
                        <a:pt x="1154" y="12"/>
                        <a:pt x="1030" y="40"/>
                      </a:cubicBezTo>
                      <a:cubicBezTo>
                        <a:pt x="1" y="275"/>
                        <a:pt x="120" y="1180"/>
                        <a:pt x="561" y="1443"/>
                      </a:cubicBezTo>
                      <a:cubicBezTo>
                        <a:pt x="667" y="1506"/>
                        <a:pt x="826" y="1537"/>
                        <a:pt x="1005" y="1537"/>
                      </a:cubicBezTo>
                      <a:cubicBezTo>
                        <a:pt x="1568" y="1537"/>
                        <a:pt x="2330" y="1229"/>
                        <a:pt x="2280" y="648"/>
                      </a:cubicBezTo>
                      <a:cubicBezTo>
                        <a:pt x="2280" y="648"/>
                        <a:pt x="2109" y="0"/>
                        <a:pt x="13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929;p36"/>
                <p:cNvSpPr/>
                <p:nvPr/>
              </p:nvSpPr>
              <p:spPr>
                <a:xfrm>
                  <a:off x="2632589" y="1890471"/>
                  <a:ext cx="123673" cy="79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9" h="2355" extrusionOk="0">
                      <a:moveTo>
                        <a:pt x="1242" y="1"/>
                      </a:moveTo>
                      <a:cubicBezTo>
                        <a:pt x="792" y="1"/>
                        <a:pt x="325" y="218"/>
                        <a:pt x="189" y="1061"/>
                      </a:cubicBezTo>
                      <a:cubicBezTo>
                        <a:pt x="0" y="2232"/>
                        <a:pt x="1211" y="2354"/>
                        <a:pt x="1379" y="2354"/>
                      </a:cubicBezTo>
                      <a:cubicBezTo>
                        <a:pt x="1386" y="2354"/>
                        <a:pt x="1392" y="2354"/>
                        <a:pt x="1395" y="2354"/>
                      </a:cubicBezTo>
                      <a:cubicBezTo>
                        <a:pt x="3668" y="2100"/>
                        <a:pt x="2329" y="262"/>
                        <a:pt x="1802" y="94"/>
                      </a:cubicBezTo>
                      <a:cubicBezTo>
                        <a:pt x="1639" y="44"/>
                        <a:pt x="1442" y="1"/>
                        <a:pt x="12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930;p36"/>
                <p:cNvSpPr/>
                <p:nvPr/>
              </p:nvSpPr>
              <p:spPr>
                <a:xfrm>
                  <a:off x="2150874" y="1930010"/>
                  <a:ext cx="92696" cy="8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2530" extrusionOk="0">
                      <a:moveTo>
                        <a:pt x="1625" y="1"/>
                      </a:moveTo>
                      <a:cubicBezTo>
                        <a:pt x="1528" y="1"/>
                        <a:pt x="1424" y="16"/>
                        <a:pt x="1313" y="51"/>
                      </a:cubicBezTo>
                      <a:cubicBezTo>
                        <a:pt x="355" y="352"/>
                        <a:pt x="1" y="1885"/>
                        <a:pt x="991" y="2391"/>
                      </a:cubicBezTo>
                      <a:cubicBezTo>
                        <a:pt x="1175" y="2487"/>
                        <a:pt x="1352" y="2529"/>
                        <a:pt x="1517" y="2529"/>
                      </a:cubicBezTo>
                      <a:cubicBezTo>
                        <a:pt x="2243" y="2529"/>
                        <a:pt x="2749" y="1709"/>
                        <a:pt x="2691" y="898"/>
                      </a:cubicBezTo>
                      <a:cubicBezTo>
                        <a:pt x="2691" y="898"/>
                        <a:pt x="2362" y="1"/>
                        <a:pt x="16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931;p36"/>
                <p:cNvSpPr/>
                <p:nvPr/>
              </p:nvSpPr>
              <p:spPr>
                <a:xfrm>
                  <a:off x="2273334" y="1975784"/>
                  <a:ext cx="95089" cy="81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1" h="2432" extrusionOk="0">
                      <a:moveTo>
                        <a:pt x="1436" y="1"/>
                      </a:moveTo>
                      <a:cubicBezTo>
                        <a:pt x="1127" y="1"/>
                        <a:pt x="829" y="114"/>
                        <a:pt x="642" y="249"/>
                      </a:cubicBezTo>
                      <a:cubicBezTo>
                        <a:pt x="207" y="565"/>
                        <a:pt x="0" y="1053"/>
                        <a:pt x="58" y="1411"/>
                      </a:cubicBezTo>
                      <a:cubicBezTo>
                        <a:pt x="68" y="1450"/>
                        <a:pt x="48" y="2268"/>
                        <a:pt x="967" y="2412"/>
                      </a:cubicBezTo>
                      <a:cubicBezTo>
                        <a:pt x="1048" y="2425"/>
                        <a:pt x="1129" y="2431"/>
                        <a:pt x="1209" y="2431"/>
                      </a:cubicBezTo>
                      <a:cubicBezTo>
                        <a:pt x="2045" y="2431"/>
                        <a:pt x="2821" y="1746"/>
                        <a:pt x="2476" y="790"/>
                      </a:cubicBezTo>
                      <a:cubicBezTo>
                        <a:pt x="2264" y="195"/>
                        <a:pt x="1841" y="1"/>
                        <a:pt x="14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932;p36"/>
                <p:cNvSpPr/>
                <p:nvPr/>
              </p:nvSpPr>
              <p:spPr>
                <a:xfrm>
                  <a:off x="2471770" y="1947773"/>
                  <a:ext cx="111370" cy="91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2714" extrusionOk="0">
                      <a:moveTo>
                        <a:pt x="2038" y="1"/>
                      </a:moveTo>
                      <a:cubicBezTo>
                        <a:pt x="1968" y="1"/>
                        <a:pt x="1894" y="7"/>
                        <a:pt x="1816" y="22"/>
                      </a:cubicBezTo>
                      <a:cubicBezTo>
                        <a:pt x="552" y="247"/>
                        <a:pt x="0" y="1621"/>
                        <a:pt x="877" y="2401"/>
                      </a:cubicBezTo>
                      <a:cubicBezTo>
                        <a:pt x="1125" y="2621"/>
                        <a:pt x="1421" y="2714"/>
                        <a:pt x="1720" y="2714"/>
                      </a:cubicBezTo>
                      <a:cubicBezTo>
                        <a:pt x="2474" y="2714"/>
                        <a:pt x="3246" y="2128"/>
                        <a:pt x="3303" y="1524"/>
                      </a:cubicBezTo>
                      <a:cubicBezTo>
                        <a:pt x="3303" y="1524"/>
                        <a:pt x="3101" y="1"/>
                        <a:pt x="203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933;p36"/>
                <p:cNvSpPr/>
                <p:nvPr/>
              </p:nvSpPr>
              <p:spPr>
                <a:xfrm>
                  <a:off x="2496478" y="1964088"/>
                  <a:ext cx="55516" cy="48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" h="1437" extrusionOk="0">
                      <a:moveTo>
                        <a:pt x="928" y="1"/>
                      </a:moveTo>
                      <a:cubicBezTo>
                        <a:pt x="871" y="1"/>
                        <a:pt x="809" y="7"/>
                        <a:pt x="743" y="21"/>
                      </a:cubicBezTo>
                      <a:cubicBezTo>
                        <a:pt x="0" y="179"/>
                        <a:pt x="58" y="1017"/>
                        <a:pt x="416" y="1299"/>
                      </a:cubicBezTo>
                      <a:cubicBezTo>
                        <a:pt x="529" y="1388"/>
                        <a:pt x="692" y="1437"/>
                        <a:pt x="863" y="1437"/>
                      </a:cubicBezTo>
                      <a:cubicBezTo>
                        <a:pt x="1233" y="1437"/>
                        <a:pt x="1640" y="1209"/>
                        <a:pt x="1647" y="673"/>
                      </a:cubicBezTo>
                      <a:cubicBezTo>
                        <a:pt x="1647" y="673"/>
                        <a:pt x="1516" y="1"/>
                        <a:pt x="9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934;p36"/>
                <p:cNvSpPr/>
                <p:nvPr/>
              </p:nvSpPr>
              <p:spPr>
                <a:xfrm>
                  <a:off x="2288030" y="1994694"/>
                  <a:ext cx="51640" cy="4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2" h="1373" extrusionOk="0">
                      <a:moveTo>
                        <a:pt x="913" y="0"/>
                      </a:moveTo>
                      <a:cubicBezTo>
                        <a:pt x="846" y="0"/>
                        <a:pt x="772" y="12"/>
                        <a:pt x="690" y="37"/>
                      </a:cubicBezTo>
                      <a:cubicBezTo>
                        <a:pt x="1" y="253"/>
                        <a:pt x="110" y="908"/>
                        <a:pt x="403" y="1201"/>
                      </a:cubicBezTo>
                      <a:cubicBezTo>
                        <a:pt x="507" y="1307"/>
                        <a:pt x="681" y="1373"/>
                        <a:pt x="861" y="1373"/>
                      </a:cubicBezTo>
                      <a:cubicBezTo>
                        <a:pt x="1176" y="1373"/>
                        <a:pt x="1511" y="1171"/>
                        <a:pt x="1532" y="626"/>
                      </a:cubicBezTo>
                      <a:cubicBezTo>
                        <a:pt x="1532" y="626"/>
                        <a:pt x="1417" y="0"/>
                        <a:pt x="9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935;p36"/>
                <p:cNvSpPr/>
                <p:nvPr/>
              </p:nvSpPr>
              <p:spPr>
                <a:xfrm>
                  <a:off x="2133751" y="3188111"/>
                  <a:ext cx="126706" cy="82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24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356" y="1680"/>
                        <a:pt x="796" y="1953"/>
                      </a:cubicBezTo>
                      <a:cubicBezTo>
                        <a:pt x="1118" y="2150"/>
                        <a:pt x="2029" y="2436"/>
                        <a:pt x="2687" y="2436"/>
                      </a:cubicBezTo>
                      <a:cubicBezTo>
                        <a:pt x="2936" y="2436"/>
                        <a:pt x="3149" y="2395"/>
                        <a:pt x="3280" y="2292"/>
                      </a:cubicBezTo>
                      <a:cubicBezTo>
                        <a:pt x="3759" y="1918"/>
                        <a:pt x="3610" y="507"/>
                        <a:pt x="3610" y="507"/>
                      </a:cubicBezTo>
                      <a:lnTo>
                        <a:pt x="3610" y="507"/>
                      </a:lnTo>
                      <a:cubicBezTo>
                        <a:pt x="3610" y="507"/>
                        <a:pt x="3067" y="643"/>
                        <a:pt x="2338" y="643"/>
                      </a:cubicBezTo>
                      <a:cubicBezTo>
                        <a:pt x="1626" y="643"/>
                        <a:pt x="736" y="51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936;p36"/>
                <p:cNvSpPr/>
                <p:nvPr/>
              </p:nvSpPr>
              <p:spPr>
                <a:xfrm>
                  <a:off x="2884653" y="3100303"/>
                  <a:ext cx="127313" cy="11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7" h="3352" extrusionOk="0">
                      <a:moveTo>
                        <a:pt x="3639" y="1"/>
                      </a:moveTo>
                      <a:cubicBezTo>
                        <a:pt x="3639" y="1"/>
                        <a:pt x="1805" y="1868"/>
                        <a:pt x="1" y="2020"/>
                      </a:cubicBezTo>
                      <a:cubicBezTo>
                        <a:pt x="1" y="2020"/>
                        <a:pt x="575" y="3198"/>
                        <a:pt x="1428" y="3332"/>
                      </a:cubicBezTo>
                      <a:cubicBezTo>
                        <a:pt x="1508" y="3345"/>
                        <a:pt x="1593" y="3352"/>
                        <a:pt x="1679" y="3352"/>
                      </a:cubicBezTo>
                      <a:cubicBezTo>
                        <a:pt x="2502" y="3352"/>
                        <a:pt x="3517" y="2774"/>
                        <a:pt x="3639" y="2020"/>
                      </a:cubicBezTo>
                      <a:cubicBezTo>
                        <a:pt x="3777" y="1187"/>
                        <a:pt x="3639" y="1"/>
                        <a:pt x="36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937;p36"/>
                <p:cNvSpPr/>
                <p:nvPr/>
              </p:nvSpPr>
              <p:spPr>
                <a:xfrm>
                  <a:off x="2294805" y="2914742"/>
                  <a:ext cx="497624" cy="218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6468" extrusionOk="0">
                      <a:moveTo>
                        <a:pt x="11186" y="1"/>
                      </a:moveTo>
                      <a:lnTo>
                        <a:pt x="7817" y="4443"/>
                      </a:lnTo>
                      <a:lnTo>
                        <a:pt x="3920" y="226"/>
                      </a:lnTo>
                      <a:lnTo>
                        <a:pt x="1" y="3376"/>
                      </a:lnTo>
                      <a:lnTo>
                        <a:pt x="225" y="5506"/>
                      </a:lnTo>
                      <a:lnTo>
                        <a:pt x="3724" y="1677"/>
                      </a:lnTo>
                      <a:lnTo>
                        <a:pt x="7817" y="6467"/>
                      </a:lnTo>
                      <a:lnTo>
                        <a:pt x="11411" y="1677"/>
                      </a:lnTo>
                      <a:lnTo>
                        <a:pt x="14762" y="4443"/>
                      </a:lnTo>
                      <a:lnTo>
                        <a:pt x="14762" y="3319"/>
                      </a:lnTo>
                      <a:lnTo>
                        <a:pt x="1118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938;p36"/>
                <p:cNvSpPr/>
                <p:nvPr/>
              </p:nvSpPr>
              <p:spPr>
                <a:xfrm>
                  <a:off x="2164425" y="3257279"/>
                  <a:ext cx="83460" cy="90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" h="2684" extrusionOk="0">
                      <a:moveTo>
                        <a:pt x="82" y="1"/>
                      </a:moveTo>
                      <a:cubicBezTo>
                        <a:pt x="82" y="1"/>
                        <a:pt x="1" y="193"/>
                        <a:pt x="82" y="924"/>
                      </a:cubicBezTo>
                      <a:cubicBezTo>
                        <a:pt x="166" y="1641"/>
                        <a:pt x="747" y="2684"/>
                        <a:pt x="1210" y="2684"/>
                      </a:cubicBezTo>
                      <a:cubicBezTo>
                        <a:pt x="1223" y="2684"/>
                        <a:pt x="1236" y="2683"/>
                        <a:pt x="1249" y="2681"/>
                      </a:cubicBezTo>
                      <a:cubicBezTo>
                        <a:pt x="1719" y="2623"/>
                        <a:pt x="1456" y="843"/>
                        <a:pt x="1456" y="843"/>
                      </a:cubicBezTo>
                      <a:lnTo>
                        <a:pt x="1456" y="843"/>
                      </a:lnTo>
                      <a:cubicBezTo>
                        <a:pt x="1456" y="843"/>
                        <a:pt x="1887" y="1818"/>
                        <a:pt x="2161" y="1818"/>
                      </a:cubicBezTo>
                      <a:cubicBezTo>
                        <a:pt x="2179" y="1818"/>
                        <a:pt x="2196" y="1814"/>
                        <a:pt x="2212" y="1806"/>
                      </a:cubicBezTo>
                      <a:cubicBezTo>
                        <a:pt x="2475" y="1662"/>
                        <a:pt x="1887" y="383"/>
                        <a:pt x="1887" y="383"/>
                      </a:cubicBezTo>
                      <a:cubicBezTo>
                        <a:pt x="1869" y="386"/>
                        <a:pt x="1846" y="388"/>
                        <a:pt x="1821" y="388"/>
                      </a:cubicBezTo>
                      <a:cubicBezTo>
                        <a:pt x="1401" y="388"/>
                        <a:pt x="82" y="1"/>
                        <a:pt x="82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939;p36"/>
                <p:cNvSpPr/>
                <p:nvPr/>
              </p:nvSpPr>
              <p:spPr>
                <a:xfrm>
                  <a:off x="2949844" y="3190201"/>
                  <a:ext cx="62797" cy="89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" h="2667" extrusionOk="0">
                      <a:moveTo>
                        <a:pt x="1360" y="0"/>
                      </a:moveTo>
                      <a:cubicBezTo>
                        <a:pt x="1360" y="0"/>
                        <a:pt x="1264" y="86"/>
                        <a:pt x="862" y="378"/>
                      </a:cubicBezTo>
                      <a:cubicBezTo>
                        <a:pt x="460" y="665"/>
                        <a:pt x="0" y="665"/>
                        <a:pt x="0" y="665"/>
                      </a:cubicBezTo>
                      <a:cubicBezTo>
                        <a:pt x="0" y="665"/>
                        <a:pt x="77" y="1799"/>
                        <a:pt x="349" y="2039"/>
                      </a:cubicBezTo>
                      <a:cubicBezTo>
                        <a:pt x="378" y="2064"/>
                        <a:pt x="404" y="2076"/>
                        <a:pt x="426" y="2076"/>
                      </a:cubicBezTo>
                      <a:cubicBezTo>
                        <a:pt x="615" y="2076"/>
                        <a:pt x="565" y="1235"/>
                        <a:pt x="565" y="1235"/>
                      </a:cubicBezTo>
                      <a:lnTo>
                        <a:pt x="565" y="1235"/>
                      </a:lnTo>
                      <a:cubicBezTo>
                        <a:pt x="565" y="1236"/>
                        <a:pt x="854" y="2666"/>
                        <a:pt x="1353" y="2666"/>
                      </a:cubicBezTo>
                      <a:cubicBezTo>
                        <a:pt x="1355" y="2666"/>
                        <a:pt x="1358" y="2666"/>
                        <a:pt x="1360" y="2666"/>
                      </a:cubicBezTo>
                      <a:cubicBezTo>
                        <a:pt x="1862" y="2651"/>
                        <a:pt x="1360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940;p36"/>
                <p:cNvSpPr/>
                <p:nvPr/>
              </p:nvSpPr>
              <p:spPr>
                <a:xfrm>
                  <a:off x="2463242" y="3235032"/>
                  <a:ext cx="128459" cy="49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1" h="14824" extrusionOk="0">
                      <a:moveTo>
                        <a:pt x="1" y="0"/>
                      </a:moveTo>
                      <a:cubicBezTo>
                        <a:pt x="1" y="0"/>
                        <a:pt x="872" y="12168"/>
                        <a:pt x="1517" y="14403"/>
                      </a:cubicBezTo>
                      <a:lnTo>
                        <a:pt x="3810" y="14824"/>
                      </a:lnTo>
                      <a:lnTo>
                        <a:pt x="3810" y="14824"/>
                      </a:lnTo>
                      <a:lnTo>
                        <a:pt x="15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941;p36"/>
                <p:cNvSpPr/>
                <p:nvPr/>
              </p:nvSpPr>
              <p:spPr>
                <a:xfrm>
                  <a:off x="2552466" y="3229234"/>
                  <a:ext cx="175549" cy="491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8" h="14576" extrusionOk="0">
                      <a:moveTo>
                        <a:pt x="1163" y="0"/>
                      </a:moveTo>
                      <a:lnTo>
                        <a:pt x="1" y="159"/>
                      </a:lnTo>
                      <a:lnTo>
                        <a:pt x="2897" y="14575"/>
                      </a:lnTo>
                      <a:cubicBezTo>
                        <a:pt x="2897" y="14575"/>
                        <a:pt x="5016" y="14532"/>
                        <a:pt x="5113" y="14403"/>
                      </a:cubicBezTo>
                      <a:cubicBezTo>
                        <a:pt x="5208" y="14278"/>
                        <a:pt x="1163" y="0"/>
                        <a:pt x="11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942;p36"/>
                <p:cNvSpPr/>
                <p:nvPr/>
              </p:nvSpPr>
              <p:spPr>
                <a:xfrm>
                  <a:off x="2324637" y="3179044"/>
                  <a:ext cx="435501" cy="13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3919" extrusionOk="0">
                      <a:moveTo>
                        <a:pt x="12919" y="0"/>
                      </a:moveTo>
                      <a:cubicBezTo>
                        <a:pt x="12919" y="0"/>
                        <a:pt x="9606" y="1494"/>
                        <a:pt x="5445" y="1494"/>
                      </a:cubicBezTo>
                      <a:cubicBezTo>
                        <a:pt x="3718" y="1494"/>
                        <a:pt x="1844" y="1237"/>
                        <a:pt x="0" y="508"/>
                      </a:cubicBezTo>
                      <a:lnTo>
                        <a:pt x="0" y="508"/>
                      </a:lnTo>
                      <a:cubicBezTo>
                        <a:pt x="0" y="508"/>
                        <a:pt x="125" y="2490"/>
                        <a:pt x="1303" y="3375"/>
                      </a:cubicBezTo>
                      <a:cubicBezTo>
                        <a:pt x="1798" y="3746"/>
                        <a:pt x="3631" y="3918"/>
                        <a:pt x="5650" y="3918"/>
                      </a:cubicBezTo>
                      <a:cubicBezTo>
                        <a:pt x="8453" y="3918"/>
                        <a:pt x="11614" y="3587"/>
                        <a:pt x="12053" y="2997"/>
                      </a:cubicBezTo>
                      <a:cubicBezTo>
                        <a:pt x="12815" y="1982"/>
                        <a:pt x="12919" y="0"/>
                        <a:pt x="129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943;p36"/>
                <p:cNvSpPr/>
                <p:nvPr/>
              </p:nvSpPr>
              <p:spPr>
                <a:xfrm>
                  <a:off x="2372063" y="3582253"/>
                  <a:ext cx="266593" cy="26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9" h="7817" extrusionOk="0">
                      <a:moveTo>
                        <a:pt x="2706" y="0"/>
                      </a:moveTo>
                      <a:lnTo>
                        <a:pt x="4222" y="5596"/>
                      </a:lnTo>
                      <a:cubicBezTo>
                        <a:pt x="4222" y="5596"/>
                        <a:pt x="3765" y="5247"/>
                        <a:pt x="3103" y="5247"/>
                      </a:cubicBezTo>
                      <a:cubicBezTo>
                        <a:pt x="2772" y="5247"/>
                        <a:pt x="2390" y="5334"/>
                        <a:pt x="1988" y="5596"/>
                      </a:cubicBezTo>
                      <a:cubicBezTo>
                        <a:pt x="786" y="6385"/>
                        <a:pt x="0" y="7816"/>
                        <a:pt x="0" y="7816"/>
                      </a:cubicBezTo>
                      <a:lnTo>
                        <a:pt x="7909" y="7463"/>
                      </a:lnTo>
                      <a:lnTo>
                        <a:pt x="6515" y="412"/>
                      </a:lnTo>
                      <a:lnTo>
                        <a:pt x="270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944;p36"/>
                <p:cNvSpPr/>
                <p:nvPr/>
              </p:nvSpPr>
              <p:spPr>
                <a:xfrm>
                  <a:off x="2612499" y="3591928"/>
                  <a:ext cx="272188" cy="24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5" h="7176" extrusionOk="0">
                      <a:moveTo>
                        <a:pt x="0" y="0"/>
                      </a:moveTo>
                      <a:lnTo>
                        <a:pt x="1690" y="6845"/>
                      </a:lnTo>
                      <a:lnTo>
                        <a:pt x="8075" y="7176"/>
                      </a:lnTo>
                      <a:cubicBezTo>
                        <a:pt x="8075" y="7176"/>
                        <a:pt x="7587" y="4404"/>
                        <a:pt x="6342" y="4236"/>
                      </a:cubicBezTo>
                      <a:cubicBezTo>
                        <a:pt x="6266" y="4225"/>
                        <a:pt x="6190" y="4220"/>
                        <a:pt x="6115" y="4220"/>
                      </a:cubicBezTo>
                      <a:cubicBezTo>
                        <a:pt x="4950" y="4220"/>
                        <a:pt x="3853" y="5389"/>
                        <a:pt x="3853" y="5389"/>
                      </a:cubicBezTo>
                      <a:lnTo>
                        <a:pt x="33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945;p36"/>
                <p:cNvSpPr/>
                <p:nvPr/>
              </p:nvSpPr>
              <p:spPr>
                <a:xfrm>
                  <a:off x="2587791" y="3514400"/>
                  <a:ext cx="155863" cy="79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" h="2354" extrusionOk="0">
                      <a:moveTo>
                        <a:pt x="1606" y="1"/>
                      </a:moveTo>
                      <a:cubicBezTo>
                        <a:pt x="1003" y="1"/>
                        <a:pt x="501" y="40"/>
                        <a:pt x="369" y="132"/>
                      </a:cubicBezTo>
                      <a:cubicBezTo>
                        <a:pt x="0" y="385"/>
                        <a:pt x="369" y="1256"/>
                        <a:pt x="369" y="1678"/>
                      </a:cubicBezTo>
                      <a:cubicBezTo>
                        <a:pt x="369" y="2099"/>
                        <a:pt x="733" y="2300"/>
                        <a:pt x="733" y="2300"/>
                      </a:cubicBezTo>
                      <a:lnTo>
                        <a:pt x="4069" y="2353"/>
                      </a:lnTo>
                      <a:cubicBezTo>
                        <a:pt x="4069" y="2353"/>
                        <a:pt x="4318" y="2300"/>
                        <a:pt x="4471" y="2084"/>
                      </a:cubicBezTo>
                      <a:cubicBezTo>
                        <a:pt x="4624" y="1870"/>
                        <a:pt x="4433" y="639"/>
                        <a:pt x="4266" y="333"/>
                      </a:cubicBezTo>
                      <a:cubicBezTo>
                        <a:pt x="4157" y="135"/>
                        <a:pt x="2713" y="1"/>
                        <a:pt x="16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946;p36"/>
                <p:cNvSpPr/>
                <p:nvPr/>
              </p:nvSpPr>
              <p:spPr>
                <a:xfrm>
                  <a:off x="2446961" y="3506479"/>
                  <a:ext cx="150369" cy="9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" h="2727" extrusionOk="0">
                      <a:moveTo>
                        <a:pt x="474" y="0"/>
                      </a:moveTo>
                      <a:cubicBezTo>
                        <a:pt x="384" y="0"/>
                        <a:pt x="319" y="10"/>
                        <a:pt x="287" y="32"/>
                      </a:cubicBezTo>
                      <a:cubicBezTo>
                        <a:pt x="0" y="238"/>
                        <a:pt x="43" y="1272"/>
                        <a:pt x="91" y="1760"/>
                      </a:cubicBezTo>
                      <a:cubicBezTo>
                        <a:pt x="144" y="2244"/>
                        <a:pt x="484" y="2248"/>
                        <a:pt x="484" y="2248"/>
                      </a:cubicBezTo>
                      <a:lnTo>
                        <a:pt x="4308" y="2726"/>
                      </a:lnTo>
                      <a:cubicBezTo>
                        <a:pt x="4308" y="2726"/>
                        <a:pt x="4432" y="2688"/>
                        <a:pt x="4447" y="2588"/>
                      </a:cubicBezTo>
                      <a:cubicBezTo>
                        <a:pt x="4461" y="2487"/>
                        <a:pt x="4255" y="1171"/>
                        <a:pt x="3935" y="903"/>
                      </a:cubicBezTo>
                      <a:cubicBezTo>
                        <a:pt x="3653" y="665"/>
                        <a:pt x="1210" y="0"/>
                        <a:pt x="4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947;p36"/>
                <p:cNvSpPr/>
                <p:nvPr/>
              </p:nvSpPr>
              <p:spPr>
                <a:xfrm>
                  <a:off x="2358513" y="3833779"/>
                  <a:ext cx="284154" cy="4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0" h="1369" extrusionOk="0">
                      <a:moveTo>
                        <a:pt x="8311" y="1"/>
                      </a:moveTo>
                      <a:lnTo>
                        <a:pt x="504" y="178"/>
                      </a:lnTo>
                      <a:lnTo>
                        <a:pt x="0" y="1369"/>
                      </a:lnTo>
                      <a:lnTo>
                        <a:pt x="8430" y="1178"/>
                      </a:lnTo>
                      <a:lnTo>
                        <a:pt x="8311" y="1"/>
                      </a:lnTo>
                      <a:close/>
                    </a:path>
                  </a:pathLst>
                </a:custGeom>
                <a:solidFill>
                  <a:srgbClr val="2D10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948;p36"/>
                <p:cNvSpPr/>
                <p:nvPr/>
              </p:nvSpPr>
              <p:spPr>
                <a:xfrm>
                  <a:off x="2669431" y="3822622"/>
                  <a:ext cx="215256" cy="4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6" h="1399" extrusionOk="0">
                      <a:moveTo>
                        <a:pt x="1" y="1"/>
                      </a:moveTo>
                      <a:lnTo>
                        <a:pt x="1" y="1399"/>
                      </a:lnTo>
                      <a:lnTo>
                        <a:pt x="6386" y="1399"/>
                      </a:lnTo>
                      <a:lnTo>
                        <a:pt x="6386" y="3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2D10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8" name="Google Shape;949;p36"/>
            <p:cNvGrpSpPr/>
            <p:nvPr/>
          </p:nvGrpSpPr>
          <p:grpSpPr>
            <a:xfrm>
              <a:off x="5750900" y="1961287"/>
              <a:ext cx="1245000" cy="2168763"/>
              <a:chOff x="5750900" y="1961287"/>
              <a:chExt cx="1245000" cy="2168763"/>
            </a:xfrm>
          </p:grpSpPr>
          <p:sp>
            <p:nvSpPr>
              <p:cNvPr id="299" name="Google Shape;950;p36"/>
              <p:cNvSpPr/>
              <p:nvPr/>
            </p:nvSpPr>
            <p:spPr>
              <a:xfrm>
                <a:off x="5750900" y="3905050"/>
                <a:ext cx="1245000" cy="2250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0" name="Google Shape;951;p36"/>
              <p:cNvGrpSpPr/>
              <p:nvPr/>
            </p:nvGrpSpPr>
            <p:grpSpPr>
              <a:xfrm>
                <a:off x="5829339" y="1961287"/>
                <a:ext cx="957096" cy="2068102"/>
                <a:chOff x="4171175" y="3416475"/>
                <a:chExt cx="672775" cy="1453750"/>
              </a:xfrm>
            </p:grpSpPr>
            <p:sp>
              <p:nvSpPr>
                <p:cNvPr id="301" name="Google Shape;952;p36"/>
                <p:cNvSpPr/>
                <p:nvPr/>
              </p:nvSpPr>
              <p:spPr>
                <a:xfrm>
                  <a:off x="4403325" y="4837850"/>
                  <a:ext cx="61925" cy="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1295" extrusionOk="0">
                      <a:moveTo>
                        <a:pt x="1016" y="1"/>
                      </a:moveTo>
                      <a:cubicBezTo>
                        <a:pt x="879" y="1"/>
                        <a:pt x="749" y="37"/>
                        <a:pt x="638" y="126"/>
                      </a:cubicBezTo>
                      <a:cubicBezTo>
                        <a:pt x="0" y="629"/>
                        <a:pt x="254" y="1294"/>
                        <a:pt x="254" y="1294"/>
                      </a:cubicBezTo>
                      <a:lnTo>
                        <a:pt x="2476" y="797"/>
                      </a:lnTo>
                      <a:cubicBezTo>
                        <a:pt x="2476" y="797"/>
                        <a:pt x="1658" y="1"/>
                        <a:pt x="1016" y="1"/>
                      </a:cubicBezTo>
                      <a:close/>
                    </a:path>
                  </a:pathLst>
                </a:custGeom>
                <a:solidFill>
                  <a:srgbClr val="0C05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953;p36"/>
                <p:cNvSpPr/>
                <p:nvPr/>
              </p:nvSpPr>
              <p:spPr>
                <a:xfrm>
                  <a:off x="4638825" y="4826550"/>
                  <a:ext cx="640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3" h="1358" extrusionOk="0">
                      <a:moveTo>
                        <a:pt x="1438" y="0"/>
                      </a:moveTo>
                      <a:cubicBezTo>
                        <a:pt x="834" y="0"/>
                        <a:pt x="0" y="913"/>
                        <a:pt x="0" y="913"/>
                      </a:cubicBezTo>
                      <a:lnTo>
                        <a:pt x="2562" y="1358"/>
                      </a:lnTo>
                      <a:cubicBezTo>
                        <a:pt x="2562" y="1358"/>
                        <a:pt x="2236" y="315"/>
                        <a:pt x="1643" y="42"/>
                      </a:cubicBezTo>
                      <a:cubicBezTo>
                        <a:pt x="1579" y="13"/>
                        <a:pt x="1510" y="0"/>
                        <a:pt x="1438" y="0"/>
                      </a:cubicBezTo>
                      <a:close/>
                    </a:path>
                  </a:pathLst>
                </a:custGeom>
                <a:solidFill>
                  <a:srgbClr val="0C05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954;p36"/>
                <p:cNvSpPr/>
                <p:nvPr/>
              </p:nvSpPr>
              <p:spPr>
                <a:xfrm>
                  <a:off x="4562475" y="4678700"/>
                  <a:ext cx="155225" cy="17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9" h="6912" extrusionOk="0">
                      <a:moveTo>
                        <a:pt x="4833" y="0"/>
                      </a:moveTo>
                      <a:cubicBezTo>
                        <a:pt x="3971" y="0"/>
                        <a:pt x="1" y="1954"/>
                        <a:pt x="1" y="1954"/>
                      </a:cubicBezTo>
                      <a:cubicBezTo>
                        <a:pt x="1" y="1954"/>
                        <a:pt x="494" y="6525"/>
                        <a:pt x="843" y="6774"/>
                      </a:cubicBezTo>
                      <a:cubicBezTo>
                        <a:pt x="965" y="6861"/>
                        <a:pt x="1341" y="6912"/>
                        <a:pt x="1833" y="6912"/>
                      </a:cubicBezTo>
                      <a:cubicBezTo>
                        <a:pt x="2752" y="6912"/>
                        <a:pt x="4075" y="6737"/>
                        <a:pt x="4916" y="6301"/>
                      </a:cubicBezTo>
                      <a:cubicBezTo>
                        <a:pt x="6209" y="5630"/>
                        <a:pt x="6109" y="5161"/>
                        <a:pt x="6109" y="4788"/>
                      </a:cubicBezTo>
                      <a:cubicBezTo>
                        <a:pt x="6109" y="4415"/>
                        <a:pt x="5142" y="562"/>
                        <a:pt x="4993" y="69"/>
                      </a:cubicBezTo>
                      <a:cubicBezTo>
                        <a:pt x="4979" y="22"/>
                        <a:pt x="4923" y="0"/>
                        <a:pt x="48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955;p36"/>
                <p:cNvSpPr/>
                <p:nvPr/>
              </p:nvSpPr>
              <p:spPr>
                <a:xfrm>
                  <a:off x="4383375" y="4719300"/>
                  <a:ext cx="156275" cy="14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1" h="5646" extrusionOk="0">
                      <a:moveTo>
                        <a:pt x="4604" y="0"/>
                      </a:moveTo>
                      <a:lnTo>
                        <a:pt x="195" y="374"/>
                      </a:lnTo>
                      <a:cubicBezTo>
                        <a:pt x="195" y="374"/>
                        <a:pt x="0" y="4556"/>
                        <a:pt x="91" y="4671"/>
                      </a:cubicBezTo>
                      <a:cubicBezTo>
                        <a:pt x="177" y="4782"/>
                        <a:pt x="2795" y="5572"/>
                        <a:pt x="4130" y="5639"/>
                      </a:cubicBezTo>
                      <a:cubicBezTo>
                        <a:pt x="4227" y="5643"/>
                        <a:pt x="4319" y="5646"/>
                        <a:pt x="4407" y="5646"/>
                      </a:cubicBezTo>
                      <a:cubicBezTo>
                        <a:pt x="5534" y="5646"/>
                        <a:pt x="5978" y="5280"/>
                        <a:pt x="5978" y="5280"/>
                      </a:cubicBezTo>
                      <a:lnTo>
                        <a:pt x="6250" y="1397"/>
                      </a:lnTo>
                      <a:lnTo>
                        <a:pt x="46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956;p36"/>
                <p:cNvSpPr/>
                <p:nvPr/>
              </p:nvSpPr>
              <p:spPr>
                <a:xfrm>
                  <a:off x="4189625" y="3570150"/>
                  <a:ext cx="509525" cy="4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1" h="16426" extrusionOk="0">
                      <a:moveTo>
                        <a:pt x="10244" y="1"/>
                      </a:moveTo>
                      <a:cubicBezTo>
                        <a:pt x="7010" y="1"/>
                        <a:pt x="2959" y="998"/>
                        <a:pt x="1489" y="5893"/>
                      </a:cubicBezTo>
                      <a:cubicBezTo>
                        <a:pt x="1489" y="5893"/>
                        <a:pt x="0" y="11714"/>
                        <a:pt x="2897" y="14093"/>
                      </a:cubicBezTo>
                      <a:cubicBezTo>
                        <a:pt x="5112" y="15914"/>
                        <a:pt x="7699" y="16425"/>
                        <a:pt x="10191" y="16425"/>
                      </a:cubicBezTo>
                      <a:cubicBezTo>
                        <a:pt x="10954" y="16425"/>
                        <a:pt x="11708" y="16377"/>
                        <a:pt x="12440" y="16304"/>
                      </a:cubicBezTo>
                      <a:cubicBezTo>
                        <a:pt x="15566" y="15988"/>
                        <a:pt x="19410" y="14064"/>
                        <a:pt x="19898" y="9536"/>
                      </a:cubicBezTo>
                      <a:cubicBezTo>
                        <a:pt x="20381" y="5009"/>
                        <a:pt x="16399" y="791"/>
                        <a:pt x="14077" y="389"/>
                      </a:cubicBezTo>
                      <a:cubicBezTo>
                        <a:pt x="13299" y="255"/>
                        <a:pt x="11875" y="1"/>
                        <a:pt x="10244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957;p36"/>
                <p:cNvSpPr/>
                <p:nvPr/>
              </p:nvSpPr>
              <p:spPr>
                <a:xfrm>
                  <a:off x="4449875" y="3698675"/>
                  <a:ext cx="3037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3460" extrusionOk="0">
                      <a:moveTo>
                        <a:pt x="508" y="1"/>
                      </a:moveTo>
                      <a:cubicBezTo>
                        <a:pt x="135" y="135"/>
                        <a:pt x="1" y="2561"/>
                        <a:pt x="111" y="3074"/>
                      </a:cubicBezTo>
                      <a:cubicBezTo>
                        <a:pt x="172" y="3343"/>
                        <a:pt x="305" y="3460"/>
                        <a:pt x="451" y="3460"/>
                      </a:cubicBezTo>
                      <a:cubicBezTo>
                        <a:pt x="580" y="3460"/>
                        <a:pt x="718" y="3368"/>
                        <a:pt x="824" y="3208"/>
                      </a:cubicBezTo>
                      <a:cubicBezTo>
                        <a:pt x="1042" y="2875"/>
                        <a:pt x="1214" y="1500"/>
                        <a:pt x="1083" y="1500"/>
                      </a:cubicBezTo>
                      <a:cubicBezTo>
                        <a:pt x="1078" y="1500"/>
                        <a:pt x="1073" y="1501"/>
                        <a:pt x="1068" y="1505"/>
                      </a:cubicBezTo>
                      <a:cubicBezTo>
                        <a:pt x="910" y="1604"/>
                        <a:pt x="327" y="2155"/>
                        <a:pt x="303" y="2155"/>
                      </a:cubicBezTo>
                      <a:cubicBezTo>
                        <a:pt x="274" y="2155"/>
                        <a:pt x="508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958;p36"/>
                <p:cNvSpPr/>
                <p:nvPr/>
              </p:nvSpPr>
              <p:spPr>
                <a:xfrm>
                  <a:off x="4498700" y="3692925"/>
                  <a:ext cx="35925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" h="1202" extrusionOk="0">
                      <a:moveTo>
                        <a:pt x="825" y="0"/>
                      </a:moveTo>
                      <a:cubicBezTo>
                        <a:pt x="815" y="0"/>
                        <a:pt x="805" y="0"/>
                        <a:pt x="795" y="1"/>
                      </a:cubicBezTo>
                      <a:cubicBezTo>
                        <a:pt x="278" y="30"/>
                        <a:pt x="0" y="781"/>
                        <a:pt x="417" y="1074"/>
                      </a:cubicBezTo>
                      <a:cubicBezTo>
                        <a:pt x="544" y="1163"/>
                        <a:pt x="679" y="1201"/>
                        <a:pt x="807" y="1201"/>
                      </a:cubicBezTo>
                      <a:cubicBezTo>
                        <a:pt x="1104" y="1201"/>
                        <a:pt x="1370" y="997"/>
                        <a:pt x="1436" y="752"/>
                      </a:cubicBezTo>
                      <a:cubicBezTo>
                        <a:pt x="1436" y="752"/>
                        <a:pt x="1432" y="719"/>
                        <a:pt x="1418" y="657"/>
                      </a:cubicBezTo>
                      <a:cubicBezTo>
                        <a:pt x="1367" y="456"/>
                        <a:pt x="1206" y="0"/>
                        <a:pt x="8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959;p36"/>
                <p:cNvSpPr/>
                <p:nvPr/>
              </p:nvSpPr>
              <p:spPr>
                <a:xfrm>
                  <a:off x="4365050" y="3706200"/>
                  <a:ext cx="31500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133" extrusionOk="0">
                      <a:moveTo>
                        <a:pt x="673" y="1"/>
                      </a:moveTo>
                      <a:cubicBezTo>
                        <a:pt x="660" y="1"/>
                        <a:pt x="646" y="1"/>
                        <a:pt x="632" y="2"/>
                      </a:cubicBezTo>
                      <a:cubicBezTo>
                        <a:pt x="0" y="31"/>
                        <a:pt x="115" y="672"/>
                        <a:pt x="436" y="992"/>
                      </a:cubicBezTo>
                      <a:cubicBezTo>
                        <a:pt x="533" y="1090"/>
                        <a:pt x="637" y="1133"/>
                        <a:pt x="738" y="1133"/>
                      </a:cubicBezTo>
                      <a:cubicBezTo>
                        <a:pt x="967" y="1133"/>
                        <a:pt x="1179" y="909"/>
                        <a:pt x="1259" y="600"/>
                      </a:cubicBezTo>
                      <a:cubicBezTo>
                        <a:pt x="1259" y="600"/>
                        <a:pt x="1259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960;p36"/>
                <p:cNvSpPr/>
                <p:nvPr/>
              </p:nvSpPr>
              <p:spPr>
                <a:xfrm>
                  <a:off x="4358800" y="3743825"/>
                  <a:ext cx="48500" cy="1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" h="474" extrusionOk="0">
                      <a:moveTo>
                        <a:pt x="749" y="1"/>
                      </a:moveTo>
                      <a:cubicBezTo>
                        <a:pt x="714" y="1"/>
                        <a:pt x="678" y="2"/>
                        <a:pt x="643" y="4"/>
                      </a:cubicBezTo>
                      <a:cubicBezTo>
                        <a:pt x="1" y="43"/>
                        <a:pt x="1" y="349"/>
                        <a:pt x="700" y="421"/>
                      </a:cubicBezTo>
                      <a:cubicBezTo>
                        <a:pt x="997" y="452"/>
                        <a:pt x="1275" y="473"/>
                        <a:pt x="1487" y="473"/>
                      </a:cubicBezTo>
                      <a:cubicBezTo>
                        <a:pt x="1772" y="473"/>
                        <a:pt x="1940" y="434"/>
                        <a:pt x="1883" y="325"/>
                      </a:cubicBezTo>
                      <a:cubicBezTo>
                        <a:pt x="1883" y="325"/>
                        <a:pt x="1348" y="1"/>
                        <a:pt x="749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961;p36"/>
                <p:cNvSpPr/>
                <p:nvPr/>
              </p:nvSpPr>
              <p:spPr>
                <a:xfrm>
                  <a:off x="4512550" y="3734450"/>
                  <a:ext cx="47450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524" extrusionOk="0">
                      <a:moveTo>
                        <a:pt x="1612" y="1"/>
                      </a:moveTo>
                      <a:cubicBezTo>
                        <a:pt x="1607" y="1"/>
                        <a:pt x="1601" y="1"/>
                        <a:pt x="1596" y="1"/>
                      </a:cubicBezTo>
                      <a:cubicBezTo>
                        <a:pt x="1596" y="1"/>
                        <a:pt x="160" y="39"/>
                        <a:pt x="60" y="298"/>
                      </a:cubicBezTo>
                      <a:cubicBezTo>
                        <a:pt x="0" y="461"/>
                        <a:pt x="378" y="523"/>
                        <a:pt x="763" y="523"/>
                      </a:cubicBezTo>
                      <a:cubicBezTo>
                        <a:pt x="1002" y="523"/>
                        <a:pt x="1243" y="499"/>
                        <a:pt x="1386" y="461"/>
                      </a:cubicBezTo>
                      <a:cubicBezTo>
                        <a:pt x="1757" y="367"/>
                        <a:pt x="1897" y="1"/>
                        <a:pt x="1612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962;p36"/>
                <p:cNvSpPr/>
                <p:nvPr/>
              </p:nvSpPr>
              <p:spPr>
                <a:xfrm>
                  <a:off x="4422000" y="3777650"/>
                  <a:ext cx="85725" cy="5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" h="2329" extrusionOk="0">
                      <a:moveTo>
                        <a:pt x="3428" y="1"/>
                      </a:moveTo>
                      <a:cubicBezTo>
                        <a:pt x="3428" y="1"/>
                        <a:pt x="2829" y="1940"/>
                        <a:pt x="1714" y="1997"/>
                      </a:cubicBezTo>
                      <a:cubicBezTo>
                        <a:pt x="1691" y="1999"/>
                        <a:pt x="1669" y="1999"/>
                        <a:pt x="1646" y="1999"/>
                      </a:cubicBezTo>
                      <a:cubicBezTo>
                        <a:pt x="579" y="1999"/>
                        <a:pt x="0" y="586"/>
                        <a:pt x="0" y="586"/>
                      </a:cubicBezTo>
                      <a:lnTo>
                        <a:pt x="0" y="586"/>
                      </a:lnTo>
                      <a:cubicBezTo>
                        <a:pt x="0" y="586"/>
                        <a:pt x="112" y="2328"/>
                        <a:pt x="1640" y="2328"/>
                      </a:cubicBezTo>
                      <a:cubicBezTo>
                        <a:pt x="1664" y="2328"/>
                        <a:pt x="1689" y="2328"/>
                        <a:pt x="1714" y="2327"/>
                      </a:cubicBezTo>
                      <a:cubicBezTo>
                        <a:pt x="3313" y="2270"/>
                        <a:pt x="3428" y="1"/>
                        <a:pt x="34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963;p36"/>
                <p:cNvSpPr/>
                <p:nvPr/>
              </p:nvSpPr>
              <p:spPr>
                <a:xfrm>
                  <a:off x="4578050" y="3659575"/>
                  <a:ext cx="169200" cy="35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8" h="14254" extrusionOk="0">
                      <a:moveTo>
                        <a:pt x="1" y="0"/>
                      </a:moveTo>
                      <a:cubicBezTo>
                        <a:pt x="1" y="0"/>
                        <a:pt x="986" y="12363"/>
                        <a:pt x="297" y="14254"/>
                      </a:cubicBezTo>
                      <a:cubicBezTo>
                        <a:pt x="297" y="14254"/>
                        <a:pt x="1713" y="13699"/>
                        <a:pt x="2910" y="12847"/>
                      </a:cubicBezTo>
                      <a:cubicBezTo>
                        <a:pt x="2910" y="12847"/>
                        <a:pt x="3164" y="10363"/>
                        <a:pt x="3255" y="9162"/>
                      </a:cubicBezTo>
                      <a:cubicBezTo>
                        <a:pt x="3255" y="9162"/>
                        <a:pt x="3677" y="11483"/>
                        <a:pt x="3533" y="12847"/>
                      </a:cubicBezTo>
                      <a:cubicBezTo>
                        <a:pt x="3533" y="12847"/>
                        <a:pt x="6768" y="11090"/>
                        <a:pt x="6548" y="8400"/>
                      </a:cubicBezTo>
                      <a:cubicBezTo>
                        <a:pt x="6328" y="5705"/>
                        <a:pt x="4332" y="2508"/>
                        <a:pt x="3533" y="1335"/>
                      </a:cubicBezTo>
                      <a:cubicBezTo>
                        <a:pt x="2729" y="162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A11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964;p36"/>
                <p:cNvSpPr/>
                <p:nvPr/>
              </p:nvSpPr>
              <p:spPr>
                <a:xfrm>
                  <a:off x="4177875" y="3682650"/>
                  <a:ext cx="159675" cy="34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7" h="13868" extrusionOk="0">
                      <a:moveTo>
                        <a:pt x="5539" y="1"/>
                      </a:moveTo>
                      <a:lnTo>
                        <a:pt x="1772" y="2332"/>
                      </a:lnTo>
                      <a:cubicBezTo>
                        <a:pt x="1772" y="2332"/>
                        <a:pt x="1" y="7841"/>
                        <a:pt x="685" y="10148"/>
                      </a:cubicBezTo>
                      <a:cubicBezTo>
                        <a:pt x="1375" y="12450"/>
                        <a:pt x="3476" y="12732"/>
                        <a:pt x="3476" y="12732"/>
                      </a:cubicBezTo>
                      <a:cubicBezTo>
                        <a:pt x="3074" y="11560"/>
                        <a:pt x="3720" y="9377"/>
                        <a:pt x="3720" y="9377"/>
                      </a:cubicBezTo>
                      <a:lnTo>
                        <a:pt x="3720" y="9377"/>
                      </a:lnTo>
                      <a:cubicBezTo>
                        <a:pt x="3720" y="9377"/>
                        <a:pt x="3596" y="11847"/>
                        <a:pt x="3921" y="12531"/>
                      </a:cubicBezTo>
                      <a:cubicBezTo>
                        <a:pt x="4246" y="13221"/>
                        <a:pt x="6387" y="13867"/>
                        <a:pt x="6387" y="13867"/>
                      </a:cubicBezTo>
                      <a:cubicBezTo>
                        <a:pt x="5539" y="11321"/>
                        <a:pt x="5539" y="1"/>
                        <a:pt x="5539" y="1"/>
                      </a:cubicBezTo>
                      <a:close/>
                    </a:path>
                  </a:pathLst>
                </a:custGeom>
                <a:solidFill>
                  <a:srgbClr val="4A11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965;p36"/>
                <p:cNvSpPr/>
                <p:nvPr/>
              </p:nvSpPr>
              <p:spPr>
                <a:xfrm>
                  <a:off x="4176825" y="3483300"/>
                  <a:ext cx="575100" cy="4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4" h="17554" extrusionOk="0">
                      <a:moveTo>
                        <a:pt x="12089" y="1"/>
                      </a:moveTo>
                      <a:cubicBezTo>
                        <a:pt x="8597" y="1"/>
                        <a:pt x="4571" y="1792"/>
                        <a:pt x="3259" y="3006"/>
                      </a:cubicBezTo>
                      <a:cubicBezTo>
                        <a:pt x="1651" y="4495"/>
                        <a:pt x="1536" y="9362"/>
                        <a:pt x="1144" y="10655"/>
                      </a:cubicBezTo>
                      <a:cubicBezTo>
                        <a:pt x="751" y="11947"/>
                        <a:pt x="0" y="17088"/>
                        <a:pt x="570" y="17481"/>
                      </a:cubicBezTo>
                      <a:cubicBezTo>
                        <a:pt x="641" y="17529"/>
                        <a:pt x="733" y="17553"/>
                        <a:pt x="843" y="17553"/>
                      </a:cubicBezTo>
                      <a:cubicBezTo>
                        <a:pt x="1627" y="17553"/>
                        <a:pt x="3280" y="16339"/>
                        <a:pt x="3968" y="14106"/>
                      </a:cubicBezTo>
                      <a:cubicBezTo>
                        <a:pt x="4753" y="11560"/>
                        <a:pt x="3930" y="9804"/>
                        <a:pt x="4399" y="8918"/>
                      </a:cubicBezTo>
                      <a:cubicBezTo>
                        <a:pt x="4399" y="8918"/>
                        <a:pt x="6557" y="6773"/>
                        <a:pt x="10008" y="6616"/>
                      </a:cubicBezTo>
                      <a:cubicBezTo>
                        <a:pt x="10490" y="6594"/>
                        <a:pt x="10969" y="6583"/>
                        <a:pt x="11440" y="6583"/>
                      </a:cubicBezTo>
                      <a:cubicBezTo>
                        <a:pt x="14347" y="6583"/>
                        <a:pt x="16916" y="6998"/>
                        <a:pt x="17423" y="7765"/>
                      </a:cubicBezTo>
                      <a:cubicBezTo>
                        <a:pt x="18007" y="8655"/>
                        <a:pt x="18811" y="13005"/>
                        <a:pt x="20448" y="14106"/>
                      </a:cubicBezTo>
                      <a:cubicBezTo>
                        <a:pt x="20956" y="14446"/>
                        <a:pt x="21420" y="14633"/>
                        <a:pt x="21817" y="14728"/>
                      </a:cubicBezTo>
                      <a:cubicBezTo>
                        <a:pt x="21883" y="14744"/>
                        <a:pt x="21948" y="14751"/>
                        <a:pt x="22010" y="14751"/>
                      </a:cubicBezTo>
                      <a:cubicBezTo>
                        <a:pt x="22583" y="14751"/>
                        <a:pt x="23004" y="14137"/>
                        <a:pt x="22736" y="13580"/>
                      </a:cubicBezTo>
                      <a:cubicBezTo>
                        <a:pt x="21778" y="11603"/>
                        <a:pt x="19845" y="7520"/>
                        <a:pt x="19333" y="5711"/>
                      </a:cubicBezTo>
                      <a:cubicBezTo>
                        <a:pt x="18639" y="3279"/>
                        <a:pt x="18117" y="1436"/>
                        <a:pt x="14336" y="302"/>
                      </a:cubicBezTo>
                      <a:cubicBezTo>
                        <a:pt x="13639" y="92"/>
                        <a:pt x="12878" y="1"/>
                        <a:pt x="1208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966;p36"/>
                <p:cNvSpPr/>
                <p:nvPr/>
              </p:nvSpPr>
              <p:spPr>
                <a:xfrm>
                  <a:off x="4387075" y="3416475"/>
                  <a:ext cx="108425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3076" extrusionOk="0">
                      <a:moveTo>
                        <a:pt x="2500" y="1"/>
                      </a:moveTo>
                      <a:cubicBezTo>
                        <a:pt x="2054" y="1"/>
                        <a:pt x="1600" y="105"/>
                        <a:pt x="1326" y="300"/>
                      </a:cubicBezTo>
                      <a:cubicBezTo>
                        <a:pt x="627" y="793"/>
                        <a:pt x="675" y="2189"/>
                        <a:pt x="675" y="2189"/>
                      </a:cubicBezTo>
                      <a:cubicBezTo>
                        <a:pt x="675" y="2189"/>
                        <a:pt x="536" y="1601"/>
                        <a:pt x="560" y="1515"/>
                      </a:cubicBezTo>
                      <a:cubicBezTo>
                        <a:pt x="562" y="1502"/>
                        <a:pt x="559" y="1496"/>
                        <a:pt x="552" y="1496"/>
                      </a:cubicBezTo>
                      <a:cubicBezTo>
                        <a:pt x="506" y="1496"/>
                        <a:pt x="290" y="1720"/>
                        <a:pt x="158" y="2008"/>
                      </a:cubicBezTo>
                      <a:cubicBezTo>
                        <a:pt x="0" y="2343"/>
                        <a:pt x="560" y="3075"/>
                        <a:pt x="560" y="3075"/>
                      </a:cubicBezTo>
                      <a:lnTo>
                        <a:pt x="3953" y="2673"/>
                      </a:lnTo>
                      <a:cubicBezTo>
                        <a:pt x="3953" y="2673"/>
                        <a:pt x="4202" y="2343"/>
                        <a:pt x="4269" y="2233"/>
                      </a:cubicBezTo>
                      <a:cubicBezTo>
                        <a:pt x="4337" y="2118"/>
                        <a:pt x="4313" y="1826"/>
                        <a:pt x="4088" y="1716"/>
                      </a:cubicBezTo>
                      <a:cubicBezTo>
                        <a:pt x="4066" y="1705"/>
                        <a:pt x="4043" y="1700"/>
                        <a:pt x="4019" y="1700"/>
                      </a:cubicBezTo>
                      <a:cubicBezTo>
                        <a:pt x="3793" y="1700"/>
                        <a:pt x="3484" y="2142"/>
                        <a:pt x="3484" y="2142"/>
                      </a:cubicBezTo>
                      <a:cubicBezTo>
                        <a:pt x="3484" y="2142"/>
                        <a:pt x="3776" y="1650"/>
                        <a:pt x="3820" y="773"/>
                      </a:cubicBezTo>
                      <a:cubicBezTo>
                        <a:pt x="3846" y="244"/>
                        <a:pt x="3182" y="1"/>
                        <a:pt x="25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967;p36"/>
                <p:cNvSpPr/>
                <p:nvPr/>
              </p:nvSpPr>
              <p:spPr>
                <a:xfrm>
                  <a:off x="4352225" y="3644275"/>
                  <a:ext cx="46700" cy="3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" h="1536" extrusionOk="0">
                      <a:moveTo>
                        <a:pt x="843" y="1"/>
                      </a:moveTo>
                      <a:cubicBezTo>
                        <a:pt x="787" y="1"/>
                        <a:pt x="735" y="14"/>
                        <a:pt x="690" y="42"/>
                      </a:cubicBezTo>
                      <a:cubicBezTo>
                        <a:pt x="336" y="272"/>
                        <a:pt x="1" y="1536"/>
                        <a:pt x="1" y="1536"/>
                      </a:cubicBezTo>
                      <a:cubicBezTo>
                        <a:pt x="1" y="1536"/>
                        <a:pt x="710" y="641"/>
                        <a:pt x="1164" y="612"/>
                      </a:cubicBezTo>
                      <a:cubicBezTo>
                        <a:pt x="1316" y="601"/>
                        <a:pt x="1445" y="597"/>
                        <a:pt x="1549" y="597"/>
                      </a:cubicBezTo>
                      <a:cubicBezTo>
                        <a:pt x="1757" y="597"/>
                        <a:pt x="1868" y="612"/>
                        <a:pt x="1868" y="612"/>
                      </a:cubicBezTo>
                      <a:cubicBezTo>
                        <a:pt x="1868" y="612"/>
                        <a:pt x="1239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968;p36"/>
                <p:cNvSpPr/>
                <p:nvPr/>
              </p:nvSpPr>
              <p:spPr>
                <a:xfrm>
                  <a:off x="4489025" y="3633200"/>
                  <a:ext cx="429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" h="1056" extrusionOk="0">
                      <a:moveTo>
                        <a:pt x="673" y="0"/>
                      </a:moveTo>
                      <a:cubicBezTo>
                        <a:pt x="650" y="0"/>
                        <a:pt x="627" y="2"/>
                        <a:pt x="603" y="6"/>
                      </a:cubicBezTo>
                      <a:cubicBezTo>
                        <a:pt x="43" y="112"/>
                        <a:pt x="0" y="1055"/>
                        <a:pt x="0" y="1055"/>
                      </a:cubicBezTo>
                      <a:cubicBezTo>
                        <a:pt x="0" y="1055"/>
                        <a:pt x="249" y="689"/>
                        <a:pt x="758" y="689"/>
                      </a:cubicBezTo>
                      <a:cubicBezTo>
                        <a:pt x="1013" y="689"/>
                        <a:pt x="1333" y="781"/>
                        <a:pt x="1719" y="1055"/>
                      </a:cubicBezTo>
                      <a:cubicBezTo>
                        <a:pt x="1719" y="1055"/>
                        <a:pt x="1208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969;p36"/>
                <p:cNvSpPr/>
                <p:nvPr/>
              </p:nvSpPr>
              <p:spPr>
                <a:xfrm>
                  <a:off x="4200275" y="3919700"/>
                  <a:ext cx="18300" cy="17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6957" extrusionOk="0">
                      <a:moveTo>
                        <a:pt x="345" y="1"/>
                      </a:moveTo>
                      <a:lnTo>
                        <a:pt x="1" y="96"/>
                      </a:lnTo>
                      <a:cubicBezTo>
                        <a:pt x="1" y="96"/>
                        <a:pt x="67" y="6908"/>
                        <a:pt x="278" y="6951"/>
                      </a:cubicBezTo>
                      <a:cubicBezTo>
                        <a:pt x="298" y="6955"/>
                        <a:pt x="318" y="6957"/>
                        <a:pt x="338" y="6957"/>
                      </a:cubicBezTo>
                      <a:cubicBezTo>
                        <a:pt x="536" y="6957"/>
                        <a:pt x="732" y="6768"/>
                        <a:pt x="680" y="6477"/>
                      </a:cubicBezTo>
                      <a:cubicBezTo>
                        <a:pt x="622" y="6156"/>
                        <a:pt x="345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970;p36"/>
                <p:cNvSpPr/>
                <p:nvPr/>
              </p:nvSpPr>
              <p:spPr>
                <a:xfrm>
                  <a:off x="4717800" y="3850300"/>
                  <a:ext cx="30175" cy="18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" h="742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455" y="7233"/>
                        <a:pt x="791" y="7381"/>
                      </a:cubicBezTo>
                      <a:cubicBezTo>
                        <a:pt x="852" y="7409"/>
                        <a:pt x="904" y="7422"/>
                        <a:pt x="946" y="7422"/>
                      </a:cubicBezTo>
                      <a:cubicBezTo>
                        <a:pt x="1139" y="7422"/>
                        <a:pt x="1159" y="7142"/>
                        <a:pt x="1178" y="6625"/>
                      </a:cubicBezTo>
                      <a:cubicBezTo>
                        <a:pt x="1207" y="5989"/>
                        <a:pt x="590" y="39"/>
                        <a:pt x="590" y="3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971;p36"/>
                <p:cNvSpPr/>
                <p:nvPr/>
              </p:nvSpPr>
              <p:spPr>
                <a:xfrm>
                  <a:off x="4701175" y="4011225"/>
                  <a:ext cx="89775" cy="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1" h="3294" extrusionOk="0">
                      <a:moveTo>
                        <a:pt x="1021" y="0"/>
                      </a:moveTo>
                      <a:cubicBezTo>
                        <a:pt x="982" y="0"/>
                        <a:pt x="942" y="10"/>
                        <a:pt x="901" y="31"/>
                      </a:cubicBezTo>
                      <a:cubicBezTo>
                        <a:pt x="484" y="236"/>
                        <a:pt x="0" y="992"/>
                        <a:pt x="331" y="1217"/>
                      </a:cubicBezTo>
                      <a:cubicBezTo>
                        <a:pt x="656" y="1442"/>
                        <a:pt x="762" y="1529"/>
                        <a:pt x="762" y="1529"/>
                      </a:cubicBezTo>
                      <a:cubicBezTo>
                        <a:pt x="762" y="1529"/>
                        <a:pt x="600" y="1476"/>
                        <a:pt x="467" y="1476"/>
                      </a:cubicBezTo>
                      <a:cubicBezTo>
                        <a:pt x="400" y="1476"/>
                        <a:pt x="340" y="1489"/>
                        <a:pt x="312" y="1529"/>
                      </a:cubicBezTo>
                      <a:cubicBezTo>
                        <a:pt x="225" y="1648"/>
                        <a:pt x="522" y="1787"/>
                        <a:pt x="665" y="1787"/>
                      </a:cubicBezTo>
                      <a:cubicBezTo>
                        <a:pt x="815" y="1787"/>
                        <a:pt x="930" y="1873"/>
                        <a:pt x="930" y="1873"/>
                      </a:cubicBezTo>
                      <a:cubicBezTo>
                        <a:pt x="930" y="1873"/>
                        <a:pt x="345" y="2031"/>
                        <a:pt x="364" y="2342"/>
                      </a:cubicBezTo>
                      <a:cubicBezTo>
                        <a:pt x="377" y="2613"/>
                        <a:pt x="1196" y="3293"/>
                        <a:pt x="1530" y="3293"/>
                      </a:cubicBezTo>
                      <a:cubicBezTo>
                        <a:pt x="1573" y="3293"/>
                        <a:pt x="1608" y="3282"/>
                        <a:pt x="1633" y="3256"/>
                      </a:cubicBezTo>
                      <a:cubicBezTo>
                        <a:pt x="1849" y="3031"/>
                        <a:pt x="1849" y="2117"/>
                        <a:pt x="1849" y="2117"/>
                      </a:cubicBezTo>
                      <a:cubicBezTo>
                        <a:pt x="1849" y="2117"/>
                        <a:pt x="1931" y="3042"/>
                        <a:pt x="2334" y="3042"/>
                      </a:cubicBezTo>
                      <a:cubicBezTo>
                        <a:pt x="2375" y="3042"/>
                        <a:pt x="2418" y="3032"/>
                        <a:pt x="2465" y="3012"/>
                      </a:cubicBezTo>
                      <a:cubicBezTo>
                        <a:pt x="2987" y="2788"/>
                        <a:pt x="3590" y="1944"/>
                        <a:pt x="3451" y="1375"/>
                      </a:cubicBezTo>
                      <a:cubicBezTo>
                        <a:pt x="3332" y="884"/>
                        <a:pt x="3009" y="367"/>
                        <a:pt x="2676" y="367"/>
                      </a:cubicBezTo>
                      <a:cubicBezTo>
                        <a:pt x="2624" y="367"/>
                        <a:pt x="2571" y="380"/>
                        <a:pt x="2518" y="409"/>
                      </a:cubicBezTo>
                      <a:cubicBezTo>
                        <a:pt x="2140" y="614"/>
                        <a:pt x="1949" y="988"/>
                        <a:pt x="1949" y="988"/>
                      </a:cubicBezTo>
                      <a:cubicBezTo>
                        <a:pt x="1949" y="988"/>
                        <a:pt x="2183" y="168"/>
                        <a:pt x="2006" y="168"/>
                      </a:cubicBezTo>
                      <a:cubicBezTo>
                        <a:pt x="1990" y="168"/>
                        <a:pt x="1971" y="174"/>
                        <a:pt x="1949" y="188"/>
                      </a:cubicBezTo>
                      <a:cubicBezTo>
                        <a:pt x="1676" y="356"/>
                        <a:pt x="1633" y="772"/>
                        <a:pt x="1633" y="772"/>
                      </a:cubicBezTo>
                      <a:cubicBezTo>
                        <a:pt x="1633" y="772"/>
                        <a:pt x="1373" y="0"/>
                        <a:pt x="10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972;p36"/>
                <p:cNvSpPr/>
                <p:nvPr/>
              </p:nvSpPr>
              <p:spPr>
                <a:xfrm>
                  <a:off x="4171175" y="4057650"/>
                  <a:ext cx="89675" cy="8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3295" extrusionOk="0">
                      <a:moveTo>
                        <a:pt x="1015" y="1"/>
                      </a:moveTo>
                      <a:cubicBezTo>
                        <a:pt x="977" y="1"/>
                        <a:pt x="937" y="10"/>
                        <a:pt x="896" y="30"/>
                      </a:cubicBezTo>
                      <a:cubicBezTo>
                        <a:pt x="485" y="236"/>
                        <a:pt x="1" y="997"/>
                        <a:pt x="326" y="1218"/>
                      </a:cubicBezTo>
                      <a:cubicBezTo>
                        <a:pt x="657" y="1442"/>
                        <a:pt x="757" y="1528"/>
                        <a:pt x="757" y="1528"/>
                      </a:cubicBezTo>
                      <a:cubicBezTo>
                        <a:pt x="757" y="1528"/>
                        <a:pt x="598" y="1475"/>
                        <a:pt x="466" y="1475"/>
                      </a:cubicBezTo>
                      <a:cubicBezTo>
                        <a:pt x="400" y="1475"/>
                        <a:pt x="341" y="1488"/>
                        <a:pt x="312" y="1528"/>
                      </a:cubicBezTo>
                      <a:cubicBezTo>
                        <a:pt x="226" y="1653"/>
                        <a:pt x="523" y="1786"/>
                        <a:pt x="666" y="1786"/>
                      </a:cubicBezTo>
                      <a:cubicBezTo>
                        <a:pt x="810" y="1786"/>
                        <a:pt x="925" y="1873"/>
                        <a:pt x="925" y="1873"/>
                      </a:cubicBezTo>
                      <a:cubicBezTo>
                        <a:pt x="925" y="1873"/>
                        <a:pt x="346" y="2031"/>
                        <a:pt x="365" y="2342"/>
                      </a:cubicBezTo>
                      <a:cubicBezTo>
                        <a:pt x="377" y="2617"/>
                        <a:pt x="1193" y="3295"/>
                        <a:pt x="1529" y="3295"/>
                      </a:cubicBezTo>
                      <a:cubicBezTo>
                        <a:pt x="1573" y="3295"/>
                        <a:pt x="1609" y="3283"/>
                        <a:pt x="1633" y="3257"/>
                      </a:cubicBezTo>
                      <a:cubicBezTo>
                        <a:pt x="1844" y="3032"/>
                        <a:pt x="1844" y="2117"/>
                        <a:pt x="1844" y="2117"/>
                      </a:cubicBezTo>
                      <a:cubicBezTo>
                        <a:pt x="1844" y="2117"/>
                        <a:pt x="1931" y="3042"/>
                        <a:pt x="2335" y="3042"/>
                      </a:cubicBezTo>
                      <a:cubicBezTo>
                        <a:pt x="2375" y="3042"/>
                        <a:pt x="2419" y="3033"/>
                        <a:pt x="2466" y="3012"/>
                      </a:cubicBezTo>
                      <a:cubicBezTo>
                        <a:pt x="2983" y="2787"/>
                        <a:pt x="3586" y="1945"/>
                        <a:pt x="3452" y="1375"/>
                      </a:cubicBezTo>
                      <a:cubicBezTo>
                        <a:pt x="3332" y="883"/>
                        <a:pt x="3006" y="367"/>
                        <a:pt x="2676" y="367"/>
                      </a:cubicBezTo>
                      <a:cubicBezTo>
                        <a:pt x="2623" y="367"/>
                        <a:pt x="2571" y="380"/>
                        <a:pt x="2519" y="408"/>
                      </a:cubicBezTo>
                      <a:cubicBezTo>
                        <a:pt x="2141" y="615"/>
                        <a:pt x="1949" y="988"/>
                        <a:pt x="1949" y="988"/>
                      </a:cubicBezTo>
                      <a:cubicBezTo>
                        <a:pt x="1949" y="988"/>
                        <a:pt x="2184" y="168"/>
                        <a:pt x="2007" y="168"/>
                      </a:cubicBezTo>
                      <a:cubicBezTo>
                        <a:pt x="1991" y="168"/>
                        <a:pt x="1972" y="175"/>
                        <a:pt x="1949" y="189"/>
                      </a:cubicBezTo>
                      <a:cubicBezTo>
                        <a:pt x="1671" y="356"/>
                        <a:pt x="1633" y="772"/>
                        <a:pt x="1633" y="772"/>
                      </a:cubicBezTo>
                      <a:cubicBezTo>
                        <a:pt x="1633" y="772"/>
                        <a:pt x="1373" y="1"/>
                        <a:pt x="10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973;p36"/>
                <p:cNvSpPr/>
                <p:nvPr/>
              </p:nvSpPr>
              <p:spPr>
                <a:xfrm>
                  <a:off x="4631075" y="3720325"/>
                  <a:ext cx="86750" cy="6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" h="2510" extrusionOk="0">
                      <a:moveTo>
                        <a:pt x="2651" y="1"/>
                      </a:moveTo>
                      <a:lnTo>
                        <a:pt x="0" y="288"/>
                      </a:lnTo>
                      <a:lnTo>
                        <a:pt x="818" y="2510"/>
                      </a:lnTo>
                      <a:lnTo>
                        <a:pt x="3469" y="1796"/>
                      </a:lnTo>
                      <a:lnTo>
                        <a:pt x="265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974;p36"/>
                <p:cNvSpPr/>
                <p:nvPr/>
              </p:nvSpPr>
              <p:spPr>
                <a:xfrm>
                  <a:off x="4191050" y="3749650"/>
                  <a:ext cx="100075" cy="9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3" h="3688" extrusionOk="0">
                      <a:moveTo>
                        <a:pt x="575" y="1"/>
                      </a:moveTo>
                      <a:cubicBezTo>
                        <a:pt x="427" y="700"/>
                        <a:pt x="1" y="3127"/>
                        <a:pt x="1" y="3127"/>
                      </a:cubicBezTo>
                      <a:lnTo>
                        <a:pt x="3322" y="3687"/>
                      </a:lnTo>
                      <a:cubicBezTo>
                        <a:pt x="4002" y="2298"/>
                        <a:pt x="3730" y="241"/>
                        <a:pt x="3730" y="241"/>
                      </a:cubicBezTo>
                      <a:lnTo>
                        <a:pt x="5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975;p36"/>
                <p:cNvSpPr/>
                <p:nvPr/>
              </p:nvSpPr>
              <p:spPr>
                <a:xfrm>
                  <a:off x="4213775" y="4052300"/>
                  <a:ext cx="617150" cy="69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6" h="27798" extrusionOk="0">
                      <a:moveTo>
                        <a:pt x="13642" y="0"/>
                      </a:moveTo>
                      <a:lnTo>
                        <a:pt x="8329" y="215"/>
                      </a:lnTo>
                      <a:cubicBezTo>
                        <a:pt x="8329" y="215"/>
                        <a:pt x="6281" y="1340"/>
                        <a:pt x="3141" y="6003"/>
                      </a:cubicBezTo>
                      <a:cubicBezTo>
                        <a:pt x="1" y="10664"/>
                        <a:pt x="489" y="13465"/>
                        <a:pt x="489" y="13465"/>
                      </a:cubicBezTo>
                      <a:lnTo>
                        <a:pt x="6037" y="16165"/>
                      </a:lnTo>
                      <a:lnTo>
                        <a:pt x="4860" y="25976"/>
                      </a:lnTo>
                      <a:cubicBezTo>
                        <a:pt x="4860" y="25976"/>
                        <a:pt x="7048" y="26956"/>
                        <a:pt x="9611" y="26956"/>
                      </a:cubicBezTo>
                      <a:cubicBezTo>
                        <a:pt x="9920" y="26956"/>
                        <a:pt x="10234" y="26942"/>
                        <a:pt x="10551" y="26910"/>
                      </a:cubicBezTo>
                      <a:lnTo>
                        <a:pt x="10794" y="27748"/>
                      </a:lnTo>
                      <a:cubicBezTo>
                        <a:pt x="10794" y="27748"/>
                        <a:pt x="11544" y="27797"/>
                        <a:pt x="12595" y="27797"/>
                      </a:cubicBezTo>
                      <a:cubicBezTo>
                        <a:pt x="14094" y="27797"/>
                        <a:pt x="16205" y="27696"/>
                        <a:pt x="17620" y="27207"/>
                      </a:cubicBezTo>
                      <a:cubicBezTo>
                        <a:pt x="20024" y="26369"/>
                        <a:pt x="20172" y="25585"/>
                        <a:pt x="20172" y="25585"/>
                      </a:cubicBezTo>
                      <a:cubicBezTo>
                        <a:pt x="20172" y="25585"/>
                        <a:pt x="19439" y="17979"/>
                        <a:pt x="18970" y="15820"/>
                      </a:cubicBezTo>
                      <a:cubicBezTo>
                        <a:pt x="18970" y="15820"/>
                        <a:pt x="23068" y="14000"/>
                        <a:pt x="24685" y="11550"/>
                      </a:cubicBezTo>
                      <a:cubicBezTo>
                        <a:pt x="24685" y="11550"/>
                        <a:pt x="21057" y="3575"/>
                        <a:pt x="136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976;p36"/>
                <p:cNvSpPr/>
                <p:nvPr/>
              </p:nvSpPr>
              <p:spPr>
                <a:xfrm>
                  <a:off x="4385625" y="3963625"/>
                  <a:ext cx="176050" cy="1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419" extrusionOk="0">
                      <a:moveTo>
                        <a:pt x="7042" y="0"/>
                      </a:moveTo>
                      <a:cubicBezTo>
                        <a:pt x="7041" y="0"/>
                        <a:pt x="4740" y="671"/>
                        <a:pt x="2087" y="671"/>
                      </a:cubicBezTo>
                      <a:cubicBezTo>
                        <a:pt x="1507" y="671"/>
                        <a:pt x="910" y="639"/>
                        <a:pt x="317" y="561"/>
                      </a:cubicBezTo>
                      <a:cubicBezTo>
                        <a:pt x="317" y="561"/>
                        <a:pt x="310" y="559"/>
                        <a:pt x="300" y="559"/>
                      </a:cubicBezTo>
                      <a:cubicBezTo>
                        <a:pt x="233" y="559"/>
                        <a:pt x="1" y="624"/>
                        <a:pt x="317" y="1599"/>
                      </a:cubicBezTo>
                      <a:cubicBezTo>
                        <a:pt x="675" y="2724"/>
                        <a:pt x="973" y="4208"/>
                        <a:pt x="1714" y="4323"/>
                      </a:cubicBezTo>
                      <a:cubicBezTo>
                        <a:pt x="1977" y="4366"/>
                        <a:pt x="2626" y="4418"/>
                        <a:pt x="3377" y="4418"/>
                      </a:cubicBezTo>
                      <a:cubicBezTo>
                        <a:pt x="4725" y="4418"/>
                        <a:pt x="6403" y="4249"/>
                        <a:pt x="6768" y="3547"/>
                      </a:cubicBezTo>
                      <a:lnTo>
                        <a:pt x="704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977;p36"/>
                <p:cNvSpPr/>
                <p:nvPr/>
              </p:nvSpPr>
              <p:spPr>
                <a:xfrm>
                  <a:off x="4512725" y="4057675"/>
                  <a:ext cx="123025" cy="3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" h="12156" extrusionOk="0">
                      <a:moveTo>
                        <a:pt x="1518" y="0"/>
                      </a:moveTo>
                      <a:lnTo>
                        <a:pt x="0" y="546"/>
                      </a:lnTo>
                      <a:cubicBezTo>
                        <a:pt x="0" y="546"/>
                        <a:pt x="210" y="11872"/>
                        <a:pt x="981" y="12106"/>
                      </a:cubicBezTo>
                      <a:cubicBezTo>
                        <a:pt x="1090" y="12140"/>
                        <a:pt x="1241" y="12156"/>
                        <a:pt x="1421" y="12156"/>
                      </a:cubicBezTo>
                      <a:cubicBezTo>
                        <a:pt x="2521" y="12156"/>
                        <a:pt x="4698" y="11560"/>
                        <a:pt x="4801" y="10746"/>
                      </a:cubicBezTo>
                      <a:cubicBezTo>
                        <a:pt x="4920" y="9798"/>
                        <a:pt x="1518" y="0"/>
                        <a:pt x="15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978;p36"/>
                <p:cNvSpPr/>
                <p:nvPr/>
              </p:nvSpPr>
              <p:spPr>
                <a:xfrm>
                  <a:off x="4433125" y="4073575"/>
                  <a:ext cx="53275" cy="67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6926" extrusionOk="0">
                      <a:moveTo>
                        <a:pt x="1853" y="1"/>
                      </a:moveTo>
                      <a:lnTo>
                        <a:pt x="1590" y="2318"/>
                      </a:lnTo>
                      <a:lnTo>
                        <a:pt x="1" y="3701"/>
                      </a:lnTo>
                      <a:lnTo>
                        <a:pt x="1" y="3758"/>
                      </a:lnTo>
                      <a:cubicBezTo>
                        <a:pt x="49" y="4587"/>
                        <a:pt x="1183" y="24135"/>
                        <a:pt x="1916" y="26925"/>
                      </a:cubicBezTo>
                      <a:lnTo>
                        <a:pt x="2131" y="26868"/>
                      </a:lnTo>
                      <a:cubicBezTo>
                        <a:pt x="1428" y="24168"/>
                        <a:pt x="297" y="4979"/>
                        <a:pt x="231" y="3797"/>
                      </a:cubicBezTo>
                      <a:lnTo>
                        <a:pt x="1806" y="2433"/>
                      </a:lnTo>
                      <a:lnTo>
                        <a:pt x="2078" y="25"/>
                      </a:lnTo>
                      <a:lnTo>
                        <a:pt x="185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979;p36"/>
                <p:cNvSpPr/>
                <p:nvPr/>
              </p:nvSpPr>
              <p:spPr>
                <a:xfrm>
                  <a:off x="4466775" y="4280500"/>
                  <a:ext cx="31000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" h="1241" extrusionOk="0">
                      <a:moveTo>
                        <a:pt x="622" y="1"/>
                      </a:moveTo>
                      <a:cubicBezTo>
                        <a:pt x="277" y="1"/>
                        <a:pt x="0" y="277"/>
                        <a:pt x="0" y="622"/>
                      </a:cubicBezTo>
                      <a:cubicBezTo>
                        <a:pt x="0" y="962"/>
                        <a:pt x="277" y="1240"/>
                        <a:pt x="622" y="1240"/>
                      </a:cubicBezTo>
                      <a:cubicBezTo>
                        <a:pt x="962" y="1240"/>
                        <a:pt x="1240" y="962"/>
                        <a:pt x="1240" y="622"/>
                      </a:cubicBezTo>
                      <a:cubicBezTo>
                        <a:pt x="1240" y="277"/>
                        <a:pt x="962" y="1"/>
                        <a:pt x="6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980;p36"/>
                <p:cNvSpPr/>
                <p:nvPr/>
              </p:nvSpPr>
              <p:spPr>
                <a:xfrm>
                  <a:off x="4482300" y="4419300"/>
                  <a:ext cx="30900" cy="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236" extrusionOk="0">
                      <a:moveTo>
                        <a:pt x="619" y="1"/>
                      </a:moveTo>
                      <a:cubicBezTo>
                        <a:pt x="279" y="1"/>
                        <a:pt x="1" y="279"/>
                        <a:pt x="1" y="617"/>
                      </a:cubicBezTo>
                      <a:cubicBezTo>
                        <a:pt x="1" y="957"/>
                        <a:pt x="279" y="1235"/>
                        <a:pt x="619" y="1235"/>
                      </a:cubicBezTo>
                      <a:cubicBezTo>
                        <a:pt x="959" y="1235"/>
                        <a:pt x="1235" y="957"/>
                        <a:pt x="1235" y="617"/>
                      </a:cubicBezTo>
                      <a:cubicBezTo>
                        <a:pt x="1235" y="279"/>
                        <a:pt x="959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981;p36"/>
                <p:cNvSpPr/>
                <p:nvPr/>
              </p:nvSpPr>
              <p:spPr>
                <a:xfrm>
                  <a:off x="4252100" y="4419900"/>
                  <a:ext cx="63925" cy="7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" h="2865" extrusionOk="0">
                      <a:moveTo>
                        <a:pt x="1507" y="1"/>
                      </a:moveTo>
                      <a:cubicBezTo>
                        <a:pt x="1507" y="1"/>
                        <a:pt x="1340" y="273"/>
                        <a:pt x="833" y="575"/>
                      </a:cubicBezTo>
                      <a:cubicBezTo>
                        <a:pt x="325" y="871"/>
                        <a:pt x="0" y="1570"/>
                        <a:pt x="124" y="1690"/>
                      </a:cubicBezTo>
                      <a:cubicBezTo>
                        <a:pt x="135" y="1700"/>
                        <a:pt x="149" y="1704"/>
                        <a:pt x="166" y="1704"/>
                      </a:cubicBezTo>
                      <a:cubicBezTo>
                        <a:pt x="349" y="1704"/>
                        <a:pt x="851" y="1174"/>
                        <a:pt x="851" y="1174"/>
                      </a:cubicBezTo>
                      <a:lnTo>
                        <a:pt x="851" y="1174"/>
                      </a:lnTo>
                      <a:cubicBezTo>
                        <a:pt x="650" y="1499"/>
                        <a:pt x="650" y="2557"/>
                        <a:pt x="800" y="2767"/>
                      </a:cubicBezTo>
                      <a:cubicBezTo>
                        <a:pt x="808" y="2780"/>
                        <a:pt x="818" y="2786"/>
                        <a:pt x="827" y="2786"/>
                      </a:cubicBezTo>
                      <a:cubicBezTo>
                        <a:pt x="977" y="2786"/>
                        <a:pt x="1235" y="1346"/>
                        <a:pt x="1235" y="1346"/>
                      </a:cubicBezTo>
                      <a:lnTo>
                        <a:pt x="1235" y="1346"/>
                      </a:lnTo>
                      <a:cubicBezTo>
                        <a:pt x="1189" y="1831"/>
                        <a:pt x="1511" y="2864"/>
                        <a:pt x="1619" y="2864"/>
                      </a:cubicBezTo>
                      <a:cubicBezTo>
                        <a:pt x="1624" y="2864"/>
                        <a:pt x="1628" y="2862"/>
                        <a:pt x="1632" y="2858"/>
                      </a:cubicBezTo>
                      <a:cubicBezTo>
                        <a:pt x="1723" y="2758"/>
                        <a:pt x="1651" y="1024"/>
                        <a:pt x="1713" y="982"/>
                      </a:cubicBezTo>
                      <a:cubicBezTo>
                        <a:pt x="1719" y="977"/>
                        <a:pt x="1725" y="975"/>
                        <a:pt x="1732" y="975"/>
                      </a:cubicBezTo>
                      <a:cubicBezTo>
                        <a:pt x="1801" y="975"/>
                        <a:pt x="1924" y="1178"/>
                        <a:pt x="1924" y="1178"/>
                      </a:cubicBezTo>
                      <a:cubicBezTo>
                        <a:pt x="1924" y="1662"/>
                        <a:pt x="2364" y="2475"/>
                        <a:pt x="2364" y="2475"/>
                      </a:cubicBezTo>
                      <a:cubicBezTo>
                        <a:pt x="2556" y="1795"/>
                        <a:pt x="2293" y="383"/>
                        <a:pt x="2293" y="383"/>
                      </a:cubicBez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982;p36"/>
                <p:cNvSpPr/>
                <p:nvPr/>
              </p:nvSpPr>
              <p:spPr>
                <a:xfrm>
                  <a:off x="4741250" y="4396825"/>
                  <a:ext cx="68125" cy="6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" h="2625" extrusionOk="0">
                      <a:moveTo>
                        <a:pt x="1342" y="0"/>
                      </a:moveTo>
                      <a:lnTo>
                        <a:pt x="1" y="900"/>
                      </a:lnTo>
                      <a:cubicBezTo>
                        <a:pt x="1" y="900"/>
                        <a:pt x="331" y="2608"/>
                        <a:pt x="643" y="2608"/>
                      </a:cubicBezTo>
                      <a:cubicBezTo>
                        <a:pt x="652" y="2608"/>
                        <a:pt x="662" y="2606"/>
                        <a:pt x="671" y="2603"/>
                      </a:cubicBezTo>
                      <a:cubicBezTo>
                        <a:pt x="992" y="2493"/>
                        <a:pt x="671" y="1383"/>
                        <a:pt x="671" y="1383"/>
                      </a:cubicBezTo>
                      <a:lnTo>
                        <a:pt x="671" y="1383"/>
                      </a:lnTo>
                      <a:cubicBezTo>
                        <a:pt x="671" y="1383"/>
                        <a:pt x="1313" y="2460"/>
                        <a:pt x="1614" y="2608"/>
                      </a:cubicBezTo>
                      <a:cubicBezTo>
                        <a:pt x="1638" y="2619"/>
                        <a:pt x="1659" y="2625"/>
                        <a:pt x="1677" y="2625"/>
                      </a:cubicBezTo>
                      <a:cubicBezTo>
                        <a:pt x="1880" y="2625"/>
                        <a:pt x="1701" y="1918"/>
                        <a:pt x="1485" y="1516"/>
                      </a:cubicBezTo>
                      <a:lnTo>
                        <a:pt x="1485" y="1516"/>
                      </a:lnTo>
                      <a:cubicBezTo>
                        <a:pt x="1485" y="1517"/>
                        <a:pt x="2135" y="2345"/>
                        <a:pt x="2252" y="2345"/>
                      </a:cubicBezTo>
                      <a:cubicBezTo>
                        <a:pt x="2253" y="2345"/>
                        <a:pt x="2255" y="2345"/>
                        <a:pt x="2256" y="2345"/>
                      </a:cubicBezTo>
                      <a:cubicBezTo>
                        <a:pt x="2347" y="2329"/>
                        <a:pt x="2180" y="1623"/>
                        <a:pt x="1936" y="1287"/>
                      </a:cubicBezTo>
                      <a:lnTo>
                        <a:pt x="1936" y="1287"/>
                      </a:lnTo>
                      <a:cubicBezTo>
                        <a:pt x="2129" y="1491"/>
                        <a:pt x="2518" y="1885"/>
                        <a:pt x="2643" y="1885"/>
                      </a:cubicBezTo>
                      <a:cubicBezTo>
                        <a:pt x="2663" y="1885"/>
                        <a:pt x="2676" y="1875"/>
                        <a:pt x="2681" y="1852"/>
                      </a:cubicBezTo>
                      <a:cubicBezTo>
                        <a:pt x="2725" y="1637"/>
                        <a:pt x="2313" y="392"/>
                        <a:pt x="1342" y="0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983;p36"/>
                <p:cNvSpPr/>
                <p:nvPr/>
              </p:nvSpPr>
              <p:spPr>
                <a:xfrm>
                  <a:off x="4669575" y="4265400"/>
                  <a:ext cx="174375" cy="1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5" h="7880" extrusionOk="0">
                      <a:moveTo>
                        <a:pt x="4701" y="0"/>
                      </a:moveTo>
                      <a:cubicBezTo>
                        <a:pt x="4369" y="0"/>
                        <a:pt x="683" y="3983"/>
                        <a:pt x="1" y="4438"/>
                      </a:cubicBezTo>
                      <a:lnTo>
                        <a:pt x="848" y="7880"/>
                      </a:lnTo>
                      <a:cubicBezTo>
                        <a:pt x="848" y="7880"/>
                        <a:pt x="4830" y="5946"/>
                        <a:pt x="5903" y="4745"/>
                      </a:cubicBezTo>
                      <a:cubicBezTo>
                        <a:pt x="6975" y="3543"/>
                        <a:pt x="6754" y="2982"/>
                        <a:pt x="6453" y="2012"/>
                      </a:cubicBezTo>
                      <a:cubicBezTo>
                        <a:pt x="6157" y="1040"/>
                        <a:pt x="4979" y="88"/>
                        <a:pt x="4711" y="1"/>
                      </a:cubicBezTo>
                      <a:cubicBezTo>
                        <a:pt x="4708" y="1"/>
                        <a:pt x="4705" y="0"/>
                        <a:pt x="47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984;p36"/>
                <p:cNvSpPr/>
                <p:nvPr/>
              </p:nvSpPr>
              <p:spPr>
                <a:xfrm>
                  <a:off x="4205425" y="4291275"/>
                  <a:ext cx="174375" cy="1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5" h="6960" extrusionOk="0">
                      <a:moveTo>
                        <a:pt x="1551" y="1"/>
                      </a:moveTo>
                      <a:cubicBezTo>
                        <a:pt x="1531" y="1"/>
                        <a:pt x="1438" y="58"/>
                        <a:pt x="1024" y="469"/>
                      </a:cubicBezTo>
                      <a:cubicBezTo>
                        <a:pt x="455" y="1039"/>
                        <a:pt x="0" y="3734"/>
                        <a:pt x="105" y="4222"/>
                      </a:cubicBezTo>
                      <a:cubicBezTo>
                        <a:pt x="211" y="4710"/>
                        <a:pt x="6328" y="6960"/>
                        <a:pt x="6328" y="6960"/>
                      </a:cubicBezTo>
                      <a:lnTo>
                        <a:pt x="6974" y="3997"/>
                      </a:lnTo>
                      <a:cubicBezTo>
                        <a:pt x="6974" y="3997"/>
                        <a:pt x="2972" y="1130"/>
                        <a:pt x="2340" y="809"/>
                      </a:cubicBezTo>
                      <a:cubicBezTo>
                        <a:pt x="1709" y="493"/>
                        <a:pt x="1556" y="10"/>
                        <a:pt x="1556" y="10"/>
                      </a:cubicBezTo>
                      <a:cubicBezTo>
                        <a:pt x="1556" y="10"/>
                        <a:pt x="155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985;p36"/>
                <p:cNvSpPr/>
                <p:nvPr/>
              </p:nvSpPr>
              <p:spPr>
                <a:xfrm>
                  <a:off x="4473825" y="4633475"/>
                  <a:ext cx="254300" cy="12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2" h="4834" extrusionOk="0">
                      <a:moveTo>
                        <a:pt x="9530" y="1"/>
                      </a:moveTo>
                      <a:cubicBezTo>
                        <a:pt x="9530" y="1"/>
                        <a:pt x="8434" y="522"/>
                        <a:pt x="5802" y="1183"/>
                      </a:cubicBezTo>
                      <a:cubicBezTo>
                        <a:pt x="3378" y="1796"/>
                        <a:pt x="500" y="1821"/>
                        <a:pt x="59" y="1821"/>
                      </a:cubicBezTo>
                      <a:cubicBezTo>
                        <a:pt x="21" y="1821"/>
                        <a:pt x="1" y="1821"/>
                        <a:pt x="1" y="1821"/>
                      </a:cubicBezTo>
                      <a:lnTo>
                        <a:pt x="1" y="1821"/>
                      </a:lnTo>
                      <a:cubicBezTo>
                        <a:pt x="1" y="1821"/>
                        <a:pt x="116" y="2797"/>
                        <a:pt x="149" y="3663"/>
                      </a:cubicBezTo>
                      <a:cubicBezTo>
                        <a:pt x="187" y="4534"/>
                        <a:pt x="618" y="4711"/>
                        <a:pt x="618" y="4711"/>
                      </a:cubicBezTo>
                      <a:cubicBezTo>
                        <a:pt x="1492" y="4796"/>
                        <a:pt x="2291" y="4833"/>
                        <a:pt x="3018" y="4833"/>
                      </a:cubicBezTo>
                      <a:cubicBezTo>
                        <a:pt x="8196" y="4833"/>
                        <a:pt x="9790" y="2927"/>
                        <a:pt x="9971" y="2590"/>
                      </a:cubicBezTo>
                      <a:cubicBezTo>
                        <a:pt x="10172" y="2208"/>
                        <a:pt x="9942" y="724"/>
                        <a:pt x="9841" y="370"/>
                      </a:cubicBezTo>
                      <a:cubicBezTo>
                        <a:pt x="9741" y="11"/>
                        <a:pt x="9530" y="1"/>
                        <a:pt x="95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986;p36"/>
                <p:cNvSpPr/>
                <p:nvPr/>
              </p:nvSpPr>
              <p:spPr>
                <a:xfrm>
                  <a:off x="4327100" y="4626800"/>
                  <a:ext cx="152725" cy="10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9" h="4286" extrusionOk="0">
                      <a:moveTo>
                        <a:pt x="599" y="0"/>
                      </a:moveTo>
                      <a:lnTo>
                        <a:pt x="493" y="91"/>
                      </a:lnTo>
                      <a:cubicBezTo>
                        <a:pt x="384" y="186"/>
                        <a:pt x="1" y="2168"/>
                        <a:pt x="29" y="2585"/>
                      </a:cubicBezTo>
                      <a:cubicBezTo>
                        <a:pt x="63" y="3001"/>
                        <a:pt x="120" y="3016"/>
                        <a:pt x="120" y="3016"/>
                      </a:cubicBezTo>
                      <a:cubicBezTo>
                        <a:pt x="1232" y="4097"/>
                        <a:pt x="3433" y="4286"/>
                        <a:pt x="4835" y="4286"/>
                      </a:cubicBezTo>
                      <a:cubicBezTo>
                        <a:pt x="5587" y="4286"/>
                        <a:pt x="6109" y="4231"/>
                        <a:pt x="6109" y="4231"/>
                      </a:cubicBezTo>
                      <a:lnTo>
                        <a:pt x="5783" y="1278"/>
                      </a:lnTo>
                      <a:cubicBezTo>
                        <a:pt x="5783" y="1278"/>
                        <a:pt x="4600" y="1182"/>
                        <a:pt x="2863" y="785"/>
                      </a:cubicBezTo>
                      <a:cubicBezTo>
                        <a:pt x="1121" y="383"/>
                        <a:pt x="599" y="0"/>
                        <a:pt x="5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3" name="Google Shape;10443;p49"/>
          <p:cNvSpPr/>
          <p:nvPr/>
        </p:nvSpPr>
        <p:spPr>
          <a:xfrm>
            <a:off x="3117448" y="1526914"/>
            <a:ext cx="3265325" cy="2104907"/>
          </a:xfrm>
          <a:prstGeom prst="irregularSeal1">
            <a:avLst/>
          </a:prstGeom>
          <a:solidFill>
            <a:srgbClr val="FFFFFF"/>
          </a:solidFill>
          <a:ln w="38100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44" name="Google Shape;10444;p49"/>
          <p:cNvGrpSpPr/>
          <p:nvPr/>
        </p:nvGrpSpPr>
        <p:grpSpPr>
          <a:xfrm rot="2700000">
            <a:off x="-1748656" y="-1844615"/>
            <a:ext cx="1638312" cy="1514693"/>
            <a:chOff x="0" y="25"/>
            <a:chExt cx="1638328" cy="1771501"/>
          </a:xfrm>
        </p:grpSpPr>
        <p:sp>
          <p:nvSpPr>
            <p:cNvPr id="10445" name="Google Shape;10445;p49"/>
            <p:cNvSpPr/>
            <p:nvPr/>
          </p:nvSpPr>
          <p:spPr>
            <a:xfrm>
              <a:off x="419100" y="25"/>
              <a:ext cx="1085981" cy="1352407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49"/>
            <p:cNvSpPr/>
            <p:nvPr/>
          </p:nvSpPr>
          <p:spPr>
            <a:xfrm>
              <a:off x="0" y="25"/>
              <a:ext cx="1638328" cy="1771501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7" name="Google Shape;10447;p49"/>
          <p:cNvGrpSpPr/>
          <p:nvPr/>
        </p:nvGrpSpPr>
        <p:grpSpPr>
          <a:xfrm rot="2700000">
            <a:off x="8035131" y="4215934"/>
            <a:ext cx="1638312" cy="1514693"/>
            <a:chOff x="7505675" y="3372000"/>
            <a:chExt cx="1638328" cy="1771501"/>
          </a:xfrm>
        </p:grpSpPr>
        <p:sp>
          <p:nvSpPr>
            <p:cNvPr id="10448" name="Google Shape;10448;p49"/>
            <p:cNvSpPr/>
            <p:nvPr/>
          </p:nvSpPr>
          <p:spPr>
            <a:xfrm rot="10800000">
              <a:off x="7638922" y="3791094"/>
              <a:ext cx="1085981" cy="1352407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49"/>
            <p:cNvSpPr/>
            <p:nvPr/>
          </p:nvSpPr>
          <p:spPr>
            <a:xfrm rot="10800000">
              <a:off x="7505675" y="3372000"/>
              <a:ext cx="1638328" cy="1771501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908;p36"/>
          <p:cNvGrpSpPr/>
          <p:nvPr/>
        </p:nvGrpSpPr>
        <p:grpSpPr>
          <a:xfrm>
            <a:off x="-3034017" y="1195114"/>
            <a:ext cx="2530525" cy="2168763"/>
            <a:chOff x="5750900" y="1961287"/>
            <a:chExt cx="2530525" cy="2168763"/>
          </a:xfrm>
        </p:grpSpPr>
        <p:grpSp>
          <p:nvGrpSpPr>
            <p:cNvPr id="12" name="Google Shape;909;p36"/>
            <p:cNvGrpSpPr/>
            <p:nvPr/>
          </p:nvGrpSpPr>
          <p:grpSpPr>
            <a:xfrm>
              <a:off x="7036425" y="2015420"/>
              <a:ext cx="1245000" cy="2114630"/>
              <a:chOff x="7036425" y="2015420"/>
              <a:chExt cx="1245000" cy="2114630"/>
            </a:xfrm>
          </p:grpSpPr>
          <p:sp>
            <p:nvSpPr>
              <p:cNvPr id="51" name="Google Shape;910;p36"/>
              <p:cNvSpPr/>
              <p:nvPr/>
            </p:nvSpPr>
            <p:spPr>
              <a:xfrm>
                <a:off x="7036425" y="3905050"/>
                <a:ext cx="1245000" cy="2250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" name="Google Shape;911;p36"/>
              <p:cNvGrpSpPr/>
              <p:nvPr/>
            </p:nvGrpSpPr>
            <p:grpSpPr>
              <a:xfrm>
                <a:off x="7052454" y="2015420"/>
                <a:ext cx="1001821" cy="2011230"/>
                <a:chOff x="2046179" y="1868695"/>
                <a:chExt cx="1001821" cy="2011230"/>
              </a:xfrm>
            </p:grpSpPr>
            <p:sp>
              <p:nvSpPr>
                <p:cNvPr id="53" name="Google Shape;912;p36"/>
                <p:cNvSpPr/>
                <p:nvPr/>
              </p:nvSpPr>
              <p:spPr>
                <a:xfrm>
                  <a:off x="2046179" y="2703565"/>
                  <a:ext cx="1001821" cy="5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21" h="15880" extrusionOk="0">
                      <a:moveTo>
                        <a:pt x="19682" y="1"/>
                      </a:moveTo>
                      <a:lnTo>
                        <a:pt x="8554" y="1288"/>
                      </a:lnTo>
                      <a:cubicBezTo>
                        <a:pt x="8554" y="1288"/>
                        <a:pt x="5883" y="3887"/>
                        <a:pt x="3906" y="5850"/>
                      </a:cubicBezTo>
                      <a:cubicBezTo>
                        <a:pt x="1925" y="7808"/>
                        <a:pt x="0" y="11981"/>
                        <a:pt x="2393" y="14192"/>
                      </a:cubicBezTo>
                      <a:cubicBezTo>
                        <a:pt x="3191" y="14931"/>
                        <a:pt x="4013" y="15177"/>
                        <a:pt x="4755" y="15177"/>
                      </a:cubicBezTo>
                      <a:cubicBezTo>
                        <a:pt x="6238" y="15177"/>
                        <a:pt x="7400" y="14192"/>
                        <a:pt x="7400" y="14192"/>
                      </a:cubicBezTo>
                      <a:cubicBezTo>
                        <a:pt x="8999" y="15500"/>
                        <a:pt x="10954" y="15880"/>
                        <a:pt x="12906" y="15880"/>
                      </a:cubicBezTo>
                      <a:cubicBezTo>
                        <a:pt x="14733" y="15880"/>
                        <a:pt x="16559" y="15547"/>
                        <a:pt x="18089" y="15332"/>
                      </a:cubicBezTo>
                      <a:cubicBezTo>
                        <a:pt x="21248" y="14892"/>
                        <a:pt x="22167" y="12991"/>
                        <a:pt x="22167" y="12991"/>
                      </a:cubicBezTo>
                      <a:cubicBezTo>
                        <a:pt x="22167" y="12991"/>
                        <a:pt x="22702" y="13561"/>
                        <a:pt x="23942" y="13814"/>
                      </a:cubicBezTo>
                      <a:cubicBezTo>
                        <a:pt x="24048" y="13836"/>
                        <a:pt x="24169" y="13847"/>
                        <a:pt x="24300" y="13847"/>
                      </a:cubicBezTo>
                      <a:cubicBezTo>
                        <a:pt x="25705" y="13847"/>
                        <a:pt x="28391" y="12642"/>
                        <a:pt x="29025" y="10905"/>
                      </a:cubicBezTo>
                      <a:cubicBezTo>
                        <a:pt x="29720" y="9009"/>
                        <a:pt x="25737" y="5466"/>
                        <a:pt x="23420" y="3447"/>
                      </a:cubicBezTo>
                      <a:cubicBezTo>
                        <a:pt x="21099" y="1423"/>
                        <a:pt x="19682" y="1"/>
                        <a:pt x="196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913;p36"/>
                <p:cNvSpPr/>
                <p:nvPr/>
              </p:nvSpPr>
              <p:spPr>
                <a:xfrm>
                  <a:off x="2309333" y="2638880"/>
                  <a:ext cx="401928" cy="169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4" h="5041" extrusionOk="0">
                      <a:moveTo>
                        <a:pt x="11851" y="0"/>
                      </a:moveTo>
                      <a:lnTo>
                        <a:pt x="838" y="991"/>
                      </a:lnTo>
                      <a:cubicBezTo>
                        <a:pt x="838" y="991"/>
                        <a:pt x="0" y="2308"/>
                        <a:pt x="1034" y="3671"/>
                      </a:cubicBezTo>
                      <a:cubicBezTo>
                        <a:pt x="1690" y="4538"/>
                        <a:pt x="3859" y="5041"/>
                        <a:pt x="5946" y="5041"/>
                      </a:cubicBezTo>
                      <a:cubicBezTo>
                        <a:pt x="7147" y="5041"/>
                        <a:pt x="8320" y="4874"/>
                        <a:pt x="9162" y="4513"/>
                      </a:cubicBezTo>
                      <a:cubicBezTo>
                        <a:pt x="11464" y="3528"/>
                        <a:pt x="11923" y="2829"/>
                        <a:pt x="11890" y="1418"/>
                      </a:cubicBezTo>
                      <a:lnTo>
                        <a:pt x="118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914;p36"/>
                <p:cNvSpPr/>
                <p:nvPr/>
              </p:nvSpPr>
              <p:spPr>
                <a:xfrm>
                  <a:off x="2148279" y="2231389"/>
                  <a:ext cx="657768" cy="47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4" h="13968" extrusionOk="0">
                      <a:moveTo>
                        <a:pt x="11279" y="1"/>
                      </a:moveTo>
                      <a:cubicBezTo>
                        <a:pt x="10854" y="1"/>
                        <a:pt x="10423" y="34"/>
                        <a:pt x="9990" y="104"/>
                      </a:cubicBezTo>
                      <a:cubicBezTo>
                        <a:pt x="5731" y="802"/>
                        <a:pt x="809" y="4598"/>
                        <a:pt x="896" y="6202"/>
                      </a:cubicBezTo>
                      <a:cubicBezTo>
                        <a:pt x="896" y="6202"/>
                        <a:pt x="1" y="13516"/>
                        <a:pt x="9603" y="13951"/>
                      </a:cubicBezTo>
                      <a:cubicBezTo>
                        <a:pt x="9844" y="13962"/>
                        <a:pt x="10079" y="13968"/>
                        <a:pt x="10308" y="13968"/>
                      </a:cubicBezTo>
                      <a:cubicBezTo>
                        <a:pt x="18948" y="13968"/>
                        <a:pt x="19514" y="6322"/>
                        <a:pt x="18922" y="4374"/>
                      </a:cubicBezTo>
                      <a:cubicBezTo>
                        <a:pt x="18372" y="2572"/>
                        <a:pt x="15043" y="1"/>
                        <a:pt x="11279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915;p36"/>
                <p:cNvSpPr/>
                <p:nvPr/>
              </p:nvSpPr>
              <p:spPr>
                <a:xfrm>
                  <a:off x="2414467" y="2399556"/>
                  <a:ext cx="48808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962" extrusionOk="0">
                      <a:moveTo>
                        <a:pt x="644" y="1"/>
                      </a:moveTo>
                      <a:cubicBezTo>
                        <a:pt x="239" y="1"/>
                        <a:pt x="0" y="592"/>
                        <a:pt x="332" y="873"/>
                      </a:cubicBezTo>
                      <a:cubicBezTo>
                        <a:pt x="332" y="873"/>
                        <a:pt x="434" y="962"/>
                        <a:pt x="634" y="962"/>
                      </a:cubicBezTo>
                      <a:cubicBezTo>
                        <a:pt x="734" y="962"/>
                        <a:pt x="858" y="940"/>
                        <a:pt x="1007" y="873"/>
                      </a:cubicBezTo>
                      <a:cubicBezTo>
                        <a:pt x="1448" y="672"/>
                        <a:pt x="1093" y="31"/>
                        <a:pt x="672" y="2"/>
                      </a:cubicBezTo>
                      <a:cubicBezTo>
                        <a:pt x="663" y="1"/>
                        <a:pt x="653" y="1"/>
                        <a:pt x="6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916;p36"/>
                <p:cNvSpPr/>
                <p:nvPr/>
              </p:nvSpPr>
              <p:spPr>
                <a:xfrm>
                  <a:off x="2513904" y="2387388"/>
                  <a:ext cx="36977" cy="3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958" extrusionOk="0">
                      <a:moveTo>
                        <a:pt x="594" y="1"/>
                      </a:moveTo>
                      <a:cubicBezTo>
                        <a:pt x="555" y="1"/>
                        <a:pt x="513" y="6"/>
                        <a:pt x="469" y="18"/>
                      </a:cubicBezTo>
                      <a:cubicBezTo>
                        <a:pt x="0" y="148"/>
                        <a:pt x="124" y="789"/>
                        <a:pt x="325" y="918"/>
                      </a:cubicBezTo>
                      <a:cubicBezTo>
                        <a:pt x="367" y="945"/>
                        <a:pt x="425" y="957"/>
                        <a:pt x="491" y="957"/>
                      </a:cubicBezTo>
                      <a:cubicBezTo>
                        <a:pt x="740" y="957"/>
                        <a:pt x="1096" y="775"/>
                        <a:pt x="1096" y="506"/>
                      </a:cubicBezTo>
                      <a:cubicBezTo>
                        <a:pt x="1096" y="506"/>
                        <a:pt x="967" y="1"/>
                        <a:pt x="5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917;p36"/>
                <p:cNvSpPr/>
                <p:nvPr/>
              </p:nvSpPr>
              <p:spPr>
                <a:xfrm>
                  <a:off x="2393872" y="2435724"/>
                  <a:ext cx="212829" cy="102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4" h="3055" extrusionOk="0">
                      <a:moveTo>
                        <a:pt x="6314" y="1"/>
                      </a:moveTo>
                      <a:cubicBezTo>
                        <a:pt x="6313" y="1"/>
                        <a:pt x="4672" y="2557"/>
                        <a:pt x="3504" y="2753"/>
                      </a:cubicBezTo>
                      <a:cubicBezTo>
                        <a:pt x="3425" y="2767"/>
                        <a:pt x="3341" y="2773"/>
                        <a:pt x="3253" y="2773"/>
                      </a:cubicBezTo>
                      <a:cubicBezTo>
                        <a:pt x="2029" y="2773"/>
                        <a:pt x="1" y="1557"/>
                        <a:pt x="0" y="1557"/>
                      </a:cubicBezTo>
                      <a:lnTo>
                        <a:pt x="0" y="1557"/>
                      </a:lnTo>
                      <a:cubicBezTo>
                        <a:pt x="1" y="1557"/>
                        <a:pt x="1795" y="3055"/>
                        <a:pt x="3342" y="3055"/>
                      </a:cubicBezTo>
                      <a:cubicBezTo>
                        <a:pt x="3428" y="3055"/>
                        <a:pt x="3514" y="3050"/>
                        <a:pt x="3599" y="3040"/>
                      </a:cubicBezTo>
                      <a:cubicBezTo>
                        <a:pt x="5203" y="2854"/>
                        <a:pt x="6314" y="1"/>
                        <a:pt x="63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918;p36"/>
                <p:cNvSpPr/>
                <p:nvPr/>
              </p:nvSpPr>
              <p:spPr>
                <a:xfrm>
                  <a:off x="2398692" y="2442162"/>
                  <a:ext cx="49719" cy="1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5" h="462" extrusionOk="0">
                      <a:moveTo>
                        <a:pt x="926" y="0"/>
                      </a:moveTo>
                      <a:cubicBezTo>
                        <a:pt x="907" y="0"/>
                        <a:pt x="887" y="1"/>
                        <a:pt x="867" y="1"/>
                      </a:cubicBezTo>
                      <a:cubicBezTo>
                        <a:pt x="330" y="21"/>
                        <a:pt x="1" y="198"/>
                        <a:pt x="355" y="370"/>
                      </a:cubicBezTo>
                      <a:cubicBezTo>
                        <a:pt x="482" y="435"/>
                        <a:pt x="659" y="461"/>
                        <a:pt x="835" y="461"/>
                      </a:cubicBezTo>
                      <a:cubicBezTo>
                        <a:pt x="1142" y="461"/>
                        <a:pt x="1445" y="381"/>
                        <a:pt x="1475" y="284"/>
                      </a:cubicBezTo>
                      <a:cubicBezTo>
                        <a:pt x="1475" y="284"/>
                        <a:pt x="1413" y="0"/>
                        <a:pt x="9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919;p36"/>
                <p:cNvSpPr/>
                <p:nvPr/>
              </p:nvSpPr>
              <p:spPr>
                <a:xfrm>
                  <a:off x="2527050" y="2422679"/>
                  <a:ext cx="49820" cy="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434" extrusionOk="0">
                      <a:moveTo>
                        <a:pt x="962" y="0"/>
                      </a:moveTo>
                      <a:cubicBezTo>
                        <a:pt x="724" y="0"/>
                        <a:pt x="417" y="35"/>
                        <a:pt x="233" y="173"/>
                      </a:cubicBezTo>
                      <a:cubicBezTo>
                        <a:pt x="1" y="343"/>
                        <a:pt x="84" y="433"/>
                        <a:pt x="297" y="433"/>
                      </a:cubicBezTo>
                      <a:cubicBezTo>
                        <a:pt x="383" y="433"/>
                        <a:pt x="490" y="418"/>
                        <a:pt x="606" y="388"/>
                      </a:cubicBezTo>
                      <a:cubicBezTo>
                        <a:pt x="1013" y="283"/>
                        <a:pt x="1477" y="158"/>
                        <a:pt x="1300" y="29"/>
                      </a:cubicBezTo>
                      <a:cubicBezTo>
                        <a:pt x="1288" y="21"/>
                        <a:pt x="1146" y="0"/>
                        <a:pt x="9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920;p36"/>
                <p:cNvSpPr/>
                <p:nvPr/>
              </p:nvSpPr>
              <p:spPr>
                <a:xfrm>
                  <a:off x="2476624" y="2434915"/>
                  <a:ext cx="46011" cy="24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725" extrusionOk="0">
                      <a:moveTo>
                        <a:pt x="615" y="1"/>
                      </a:moveTo>
                      <a:cubicBezTo>
                        <a:pt x="282" y="1"/>
                        <a:pt x="0" y="209"/>
                        <a:pt x="106" y="446"/>
                      </a:cubicBezTo>
                      <a:lnTo>
                        <a:pt x="106" y="398"/>
                      </a:lnTo>
                      <a:cubicBezTo>
                        <a:pt x="106" y="398"/>
                        <a:pt x="254" y="724"/>
                        <a:pt x="704" y="724"/>
                      </a:cubicBezTo>
                      <a:cubicBezTo>
                        <a:pt x="1155" y="724"/>
                        <a:pt x="1365" y="265"/>
                        <a:pt x="934" y="68"/>
                      </a:cubicBezTo>
                      <a:cubicBezTo>
                        <a:pt x="830" y="21"/>
                        <a:pt x="720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921;p36"/>
                <p:cNvSpPr/>
                <p:nvPr/>
              </p:nvSpPr>
              <p:spPr>
                <a:xfrm>
                  <a:off x="2120571" y="2147423"/>
                  <a:ext cx="736138" cy="57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9" h="17116" extrusionOk="0">
                      <a:moveTo>
                        <a:pt x="10706" y="1"/>
                      </a:moveTo>
                      <a:cubicBezTo>
                        <a:pt x="10165" y="1"/>
                        <a:pt x="9624" y="17"/>
                        <a:pt x="9089" y="48"/>
                      </a:cubicBezTo>
                      <a:cubicBezTo>
                        <a:pt x="4083" y="346"/>
                        <a:pt x="1675" y="1972"/>
                        <a:pt x="838" y="3404"/>
                      </a:cubicBezTo>
                      <a:cubicBezTo>
                        <a:pt x="0" y="4830"/>
                        <a:pt x="52" y="16566"/>
                        <a:pt x="248" y="17007"/>
                      </a:cubicBezTo>
                      <a:cubicBezTo>
                        <a:pt x="281" y="17082"/>
                        <a:pt x="346" y="17116"/>
                        <a:pt x="435" y="17116"/>
                      </a:cubicBezTo>
                      <a:cubicBezTo>
                        <a:pt x="879" y="17116"/>
                        <a:pt x="1940" y="16261"/>
                        <a:pt x="2762" y="15236"/>
                      </a:cubicBezTo>
                      <a:cubicBezTo>
                        <a:pt x="3747" y="14001"/>
                        <a:pt x="2762" y="8741"/>
                        <a:pt x="2762" y="8741"/>
                      </a:cubicBezTo>
                      <a:cubicBezTo>
                        <a:pt x="5815" y="6511"/>
                        <a:pt x="8868" y="5825"/>
                        <a:pt x="11432" y="5825"/>
                      </a:cubicBezTo>
                      <a:cubicBezTo>
                        <a:pt x="14911" y="5825"/>
                        <a:pt x="17489" y="7090"/>
                        <a:pt x="17944" y="7482"/>
                      </a:cubicBezTo>
                      <a:cubicBezTo>
                        <a:pt x="18734" y="8157"/>
                        <a:pt x="18485" y="10254"/>
                        <a:pt x="18538" y="11608"/>
                      </a:cubicBezTo>
                      <a:cubicBezTo>
                        <a:pt x="18586" y="12963"/>
                        <a:pt x="19720" y="14791"/>
                        <a:pt x="20807" y="15088"/>
                      </a:cubicBezTo>
                      <a:cubicBezTo>
                        <a:pt x="20823" y="15092"/>
                        <a:pt x="20839" y="15094"/>
                        <a:pt x="20854" y="15094"/>
                      </a:cubicBezTo>
                      <a:cubicBezTo>
                        <a:pt x="21838" y="15094"/>
                        <a:pt x="20208" y="5925"/>
                        <a:pt x="19931" y="3404"/>
                      </a:cubicBezTo>
                      <a:cubicBezTo>
                        <a:pt x="19679" y="1112"/>
                        <a:pt x="15226" y="1"/>
                        <a:pt x="107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922;p36"/>
                <p:cNvSpPr/>
                <p:nvPr/>
              </p:nvSpPr>
              <p:spPr>
                <a:xfrm>
                  <a:off x="2117976" y="1893673"/>
                  <a:ext cx="683318" cy="412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2" h="12239" extrusionOk="0">
                      <a:moveTo>
                        <a:pt x="10068" y="0"/>
                      </a:moveTo>
                      <a:cubicBezTo>
                        <a:pt x="9061" y="0"/>
                        <a:pt x="8004" y="262"/>
                        <a:pt x="6773" y="723"/>
                      </a:cubicBezTo>
                      <a:cubicBezTo>
                        <a:pt x="3413" y="1976"/>
                        <a:pt x="809" y="7673"/>
                        <a:pt x="407" y="9376"/>
                      </a:cubicBezTo>
                      <a:cubicBezTo>
                        <a:pt x="0" y="11080"/>
                        <a:pt x="588" y="12239"/>
                        <a:pt x="588" y="12239"/>
                      </a:cubicBezTo>
                      <a:cubicBezTo>
                        <a:pt x="2389" y="8758"/>
                        <a:pt x="7663" y="7873"/>
                        <a:pt x="11850" y="7873"/>
                      </a:cubicBezTo>
                      <a:cubicBezTo>
                        <a:pt x="12471" y="7873"/>
                        <a:pt x="13068" y="7892"/>
                        <a:pt x="13627" y="7925"/>
                      </a:cubicBezTo>
                      <a:cubicBezTo>
                        <a:pt x="17950" y="8190"/>
                        <a:pt x="19644" y="10362"/>
                        <a:pt x="19644" y="10362"/>
                      </a:cubicBezTo>
                      <a:cubicBezTo>
                        <a:pt x="19644" y="10362"/>
                        <a:pt x="19744" y="10165"/>
                        <a:pt x="20008" y="9376"/>
                      </a:cubicBezTo>
                      <a:cubicBezTo>
                        <a:pt x="20271" y="8586"/>
                        <a:pt x="18840" y="5700"/>
                        <a:pt x="15518" y="2694"/>
                      </a:cubicBezTo>
                      <a:cubicBezTo>
                        <a:pt x="13414" y="788"/>
                        <a:pt x="11815" y="0"/>
                        <a:pt x="100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923;p36"/>
                <p:cNvSpPr/>
                <p:nvPr/>
              </p:nvSpPr>
              <p:spPr>
                <a:xfrm>
                  <a:off x="2088920" y="2716003"/>
                  <a:ext cx="155729" cy="150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0" h="4453" extrusionOk="0">
                      <a:moveTo>
                        <a:pt x="1978" y="0"/>
                      </a:moveTo>
                      <a:lnTo>
                        <a:pt x="1350" y="250"/>
                      </a:lnTo>
                      <a:cubicBezTo>
                        <a:pt x="1350" y="250"/>
                        <a:pt x="1" y="2470"/>
                        <a:pt x="451" y="3351"/>
                      </a:cubicBezTo>
                      <a:cubicBezTo>
                        <a:pt x="749" y="3933"/>
                        <a:pt x="1095" y="4206"/>
                        <a:pt x="1359" y="4206"/>
                      </a:cubicBezTo>
                      <a:cubicBezTo>
                        <a:pt x="1492" y="4206"/>
                        <a:pt x="1605" y="4136"/>
                        <a:pt x="1680" y="4001"/>
                      </a:cubicBezTo>
                      <a:cubicBezTo>
                        <a:pt x="1905" y="3600"/>
                        <a:pt x="1982" y="2596"/>
                        <a:pt x="1982" y="2594"/>
                      </a:cubicBezTo>
                      <a:lnTo>
                        <a:pt x="1982" y="2594"/>
                      </a:lnTo>
                      <a:cubicBezTo>
                        <a:pt x="1982" y="2596"/>
                        <a:pt x="1881" y="4136"/>
                        <a:pt x="2207" y="4207"/>
                      </a:cubicBezTo>
                      <a:cubicBezTo>
                        <a:pt x="2215" y="4209"/>
                        <a:pt x="2222" y="4210"/>
                        <a:pt x="2229" y="4210"/>
                      </a:cubicBezTo>
                      <a:cubicBezTo>
                        <a:pt x="2518" y="4210"/>
                        <a:pt x="2208" y="2721"/>
                        <a:pt x="2207" y="2719"/>
                      </a:cubicBezTo>
                      <a:lnTo>
                        <a:pt x="2207" y="2719"/>
                      </a:lnTo>
                      <a:cubicBezTo>
                        <a:pt x="2208" y="2721"/>
                        <a:pt x="2627" y="4452"/>
                        <a:pt x="3152" y="4452"/>
                      </a:cubicBezTo>
                      <a:cubicBezTo>
                        <a:pt x="3156" y="4452"/>
                        <a:pt x="3160" y="4452"/>
                        <a:pt x="3164" y="4452"/>
                      </a:cubicBezTo>
                      <a:cubicBezTo>
                        <a:pt x="3691" y="4428"/>
                        <a:pt x="4620" y="3447"/>
                        <a:pt x="4242" y="2671"/>
                      </a:cubicBezTo>
                      <a:cubicBezTo>
                        <a:pt x="3863" y="1891"/>
                        <a:pt x="1978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924;p36"/>
                <p:cNvSpPr/>
                <p:nvPr/>
              </p:nvSpPr>
              <p:spPr>
                <a:xfrm>
                  <a:off x="2779958" y="2644408"/>
                  <a:ext cx="138369" cy="157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5" h="4680" extrusionOk="0">
                      <a:moveTo>
                        <a:pt x="1465" y="1"/>
                      </a:moveTo>
                      <a:cubicBezTo>
                        <a:pt x="1177" y="1"/>
                        <a:pt x="823" y="157"/>
                        <a:pt x="823" y="157"/>
                      </a:cubicBezTo>
                      <a:cubicBezTo>
                        <a:pt x="823" y="157"/>
                        <a:pt x="0" y="3143"/>
                        <a:pt x="579" y="3436"/>
                      </a:cubicBezTo>
                      <a:cubicBezTo>
                        <a:pt x="622" y="3457"/>
                        <a:pt x="661" y="3467"/>
                        <a:pt x="697" y="3467"/>
                      </a:cubicBezTo>
                      <a:cubicBezTo>
                        <a:pt x="1093" y="3467"/>
                        <a:pt x="1052" y="2248"/>
                        <a:pt x="1038" y="1966"/>
                      </a:cubicBezTo>
                      <a:lnTo>
                        <a:pt x="1038" y="1966"/>
                      </a:lnTo>
                      <a:cubicBezTo>
                        <a:pt x="1062" y="2349"/>
                        <a:pt x="1231" y="4514"/>
                        <a:pt x="1934" y="4665"/>
                      </a:cubicBezTo>
                      <a:cubicBezTo>
                        <a:pt x="1976" y="4675"/>
                        <a:pt x="2020" y="4679"/>
                        <a:pt x="2066" y="4679"/>
                      </a:cubicBezTo>
                      <a:cubicBezTo>
                        <a:pt x="2859" y="4679"/>
                        <a:pt x="4105" y="3314"/>
                        <a:pt x="3557" y="2374"/>
                      </a:cubicBezTo>
                      <a:cubicBezTo>
                        <a:pt x="3345" y="2010"/>
                        <a:pt x="3123" y="1750"/>
                        <a:pt x="2927" y="1567"/>
                      </a:cubicBezTo>
                      <a:lnTo>
                        <a:pt x="2927" y="1567"/>
                      </a:lnTo>
                      <a:cubicBezTo>
                        <a:pt x="3222" y="1744"/>
                        <a:pt x="3556" y="1913"/>
                        <a:pt x="3766" y="1913"/>
                      </a:cubicBezTo>
                      <a:cubicBezTo>
                        <a:pt x="3875" y="1913"/>
                        <a:pt x="3950" y="1868"/>
                        <a:pt x="3968" y="1756"/>
                      </a:cubicBezTo>
                      <a:cubicBezTo>
                        <a:pt x="4064" y="1186"/>
                        <a:pt x="1834" y="37"/>
                        <a:pt x="1532" y="4"/>
                      </a:cubicBezTo>
                      <a:cubicBezTo>
                        <a:pt x="1510" y="2"/>
                        <a:pt x="1488" y="1"/>
                        <a:pt x="14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925;p36"/>
                <p:cNvSpPr/>
                <p:nvPr/>
              </p:nvSpPr>
              <p:spPr>
                <a:xfrm>
                  <a:off x="2599252" y="1868695"/>
                  <a:ext cx="167088" cy="152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7" h="4527" extrusionOk="0">
                      <a:moveTo>
                        <a:pt x="2242" y="0"/>
                      </a:moveTo>
                      <a:cubicBezTo>
                        <a:pt x="2130" y="0"/>
                        <a:pt x="2014" y="11"/>
                        <a:pt x="1896" y="32"/>
                      </a:cubicBezTo>
                      <a:cubicBezTo>
                        <a:pt x="0" y="382"/>
                        <a:pt x="62" y="2445"/>
                        <a:pt x="62" y="2445"/>
                      </a:cubicBezTo>
                      <a:lnTo>
                        <a:pt x="2375" y="4526"/>
                      </a:lnTo>
                      <a:cubicBezTo>
                        <a:pt x="2375" y="4526"/>
                        <a:pt x="2939" y="4522"/>
                        <a:pt x="3983" y="3397"/>
                      </a:cubicBezTo>
                      <a:cubicBezTo>
                        <a:pt x="4957" y="2347"/>
                        <a:pt x="3940" y="0"/>
                        <a:pt x="22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926;p36"/>
                <p:cNvSpPr/>
                <p:nvPr/>
              </p:nvSpPr>
              <p:spPr>
                <a:xfrm>
                  <a:off x="2128762" y="1903852"/>
                  <a:ext cx="155223" cy="148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5" h="4402" extrusionOk="0">
                      <a:moveTo>
                        <a:pt x="2736" y="0"/>
                      </a:moveTo>
                      <a:cubicBezTo>
                        <a:pt x="2532" y="0"/>
                        <a:pt x="2309" y="35"/>
                        <a:pt x="2064" y="114"/>
                      </a:cubicBezTo>
                      <a:cubicBezTo>
                        <a:pt x="168" y="726"/>
                        <a:pt x="1" y="2871"/>
                        <a:pt x="1050" y="3770"/>
                      </a:cubicBezTo>
                      <a:cubicBezTo>
                        <a:pt x="1654" y="4290"/>
                        <a:pt x="1981" y="4401"/>
                        <a:pt x="2150" y="4401"/>
                      </a:cubicBezTo>
                      <a:cubicBezTo>
                        <a:pt x="2275" y="4401"/>
                        <a:pt x="2313" y="4340"/>
                        <a:pt x="2313" y="4340"/>
                      </a:cubicBezTo>
                      <a:lnTo>
                        <a:pt x="4605" y="1579"/>
                      </a:lnTo>
                      <a:cubicBezTo>
                        <a:pt x="4605" y="1579"/>
                        <a:pt x="4591" y="1535"/>
                        <a:pt x="4562" y="1464"/>
                      </a:cubicBezTo>
                      <a:cubicBezTo>
                        <a:pt x="4420" y="1102"/>
                        <a:pt x="3891" y="0"/>
                        <a:pt x="2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927;p36"/>
                <p:cNvSpPr/>
                <p:nvPr/>
              </p:nvSpPr>
              <p:spPr>
                <a:xfrm>
                  <a:off x="2360434" y="2010739"/>
                  <a:ext cx="136077" cy="107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3180" extrusionOk="0">
                      <a:moveTo>
                        <a:pt x="2158" y="0"/>
                      </a:moveTo>
                      <a:cubicBezTo>
                        <a:pt x="2083" y="0"/>
                        <a:pt x="2006" y="5"/>
                        <a:pt x="1925" y="16"/>
                      </a:cubicBezTo>
                      <a:cubicBezTo>
                        <a:pt x="270" y="226"/>
                        <a:pt x="1" y="2179"/>
                        <a:pt x="963" y="2844"/>
                      </a:cubicBezTo>
                      <a:cubicBezTo>
                        <a:pt x="1286" y="3069"/>
                        <a:pt x="1731" y="3179"/>
                        <a:pt x="2183" y="3179"/>
                      </a:cubicBezTo>
                      <a:cubicBezTo>
                        <a:pt x="3080" y="3179"/>
                        <a:pt x="4001" y="2745"/>
                        <a:pt x="4036" y="1911"/>
                      </a:cubicBezTo>
                      <a:cubicBezTo>
                        <a:pt x="4036" y="1911"/>
                        <a:pt x="3625" y="0"/>
                        <a:pt x="215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928;p36"/>
                <p:cNvSpPr/>
                <p:nvPr/>
              </p:nvSpPr>
              <p:spPr>
                <a:xfrm>
                  <a:off x="2386423" y="2015728"/>
                  <a:ext cx="78572" cy="5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1" h="1538" extrusionOk="0">
                      <a:moveTo>
                        <a:pt x="1368" y="0"/>
                      </a:moveTo>
                      <a:cubicBezTo>
                        <a:pt x="1266" y="0"/>
                        <a:pt x="1154" y="12"/>
                        <a:pt x="1030" y="40"/>
                      </a:cubicBezTo>
                      <a:cubicBezTo>
                        <a:pt x="1" y="275"/>
                        <a:pt x="120" y="1180"/>
                        <a:pt x="561" y="1443"/>
                      </a:cubicBezTo>
                      <a:cubicBezTo>
                        <a:pt x="667" y="1506"/>
                        <a:pt x="826" y="1537"/>
                        <a:pt x="1005" y="1537"/>
                      </a:cubicBezTo>
                      <a:cubicBezTo>
                        <a:pt x="1568" y="1537"/>
                        <a:pt x="2330" y="1229"/>
                        <a:pt x="2280" y="648"/>
                      </a:cubicBezTo>
                      <a:cubicBezTo>
                        <a:pt x="2280" y="648"/>
                        <a:pt x="2109" y="0"/>
                        <a:pt x="13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929;p36"/>
                <p:cNvSpPr/>
                <p:nvPr/>
              </p:nvSpPr>
              <p:spPr>
                <a:xfrm>
                  <a:off x="2632589" y="1890471"/>
                  <a:ext cx="123673" cy="79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9" h="2355" extrusionOk="0">
                      <a:moveTo>
                        <a:pt x="1242" y="1"/>
                      </a:moveTo>
                      <a:cubicBezTo>
                        <a:pt x="792" y="1"/>
                        <a:pt x="325" y="218"/>
                        <a:pt x="189" y="1061"/>
                      </a:cubicBezTo>
                      <a:cubicBezTo>
                        <a:pt x="0" y="2232"/>
                        <a:pt x="1211" y="2354"/>
                        <a:pt x="1379" y="2354"/>
                      </a:cubicBezTo>
                      <a:cubicBezTo>
                        <a:pt x="1386" y="2354"/>
                        <a:pt x="1392" y="2354"/>
                        <a:pt x="1395" y="2354"/>
                      </a:cubicBezTo>
                      <a:cubicBezTo>
                        <a:pt x="3668" y="2100"/>
                        <a:pt x="2329" y="262"/>
                        <a:pt x="1802" y="94"/>
                      </a:cubicBezTo>
                      <a:cubicBezTo>
                        <a:pt x="1639" y="44"/>
                        <a:pt x="1442" y="1"/>
                        <a:pt x="12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930;p36"/>
                <p:cNvSpPr/>
                <p:nvPr/>
              </p:nvSpPr>
              <p:spPr>
                <a:xfrm>
                  <a:off x="2150874" y="1930010"/>
                  <a:ext cx="92696" cy="8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2530" extrusionOk="0">
                      <a:moveTo>
                        <a:pt x="1625" y="1"/>
                      </a:moveTo>
                      <a:cubicBezTo>
                        <a:pt x="1528" y="1"/>
                        <a:pt x="1424" y="16"/>
                        <a:pt x="1313" y="51"/>
                      </a:cubicBezTo>
                      <a:cubicBezTo>
                        <a:pt x="355" y="352"/>
                        <a:pt x="1" y="1885"/>
                        <a:pt x="991" y="2391"/>
                      </a:cubicBezTo>
                      <a:cubicBezTo>
                        <a:pt x="1175" y="2487"/>
                        <a:pt x="1352" y="2529"/>
                        <a:pt x="1517" y="2529"/>
                      </a:cubicBezTo>
                      <a:cubicBezTo>
                        <a:pt x="2243" y="2529"/>
                        <a:pt x="2749" y="1709"/>
                        <a:pt x="2691" y="898"/>
                      </a:cubicBezTo>
                      <a:cubicBezTo>
                        <a:pt x="2691" y="898"/>
                        <a:pt x="2362" y="1"/>
                        <a:pt x="16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931;p36"/>
                <p:cNvSpPr/>
                <p:nvPr/>
              </p:nvSpPr>
              <p:spPr>
                <a:xfrm>
                  <a:off x="2273334" y="1975784"/>
                  <a:ext cx="95089" cy="81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1" h="2432" extrusionOk="0">
                      <a:moveTo>
                        <a:pt x="1436" y="1"/>
                      </a:moveTo>
                      <a:cubicBezTo>
                        <a:pt x="1127" y="1"/>
                        <a:pt x="829" y="114"/>
                        <a:pt x="642" y="249"/>
                      </a:cubicBezTo>
                      <a:cubicBezTo>
                        <a:pt x="207" y="565"/>
                        <a:pt x="0" y="1053"/>
                        <a:pt x="58" y="1411"/>
                      </a:cubicBezTo>
                      <a:cubicBezTo>
                        <a:pt x="68" y="1450"/>
                        <a:pt x="48" y="2268"/>
                        <a:pt x="967" y="2412"/>
                      </a:cubicBezTo>
                      <a:cubicBezTo>
                        <a:pt x="1048" y="2425"/>
                        <a:pt x="1129" y="2431"/>
                        <a:pt x="1209" y="2431"/>
                      </a:cubicBezTo>
                      <a:cubicBezTo>
                        <a:pt x="2045" y="2431"/>
                        <a:pt x="2821" y="1746"/>
                        <a:pt x="2476" y="790"/>
                      </a:cubicBezTo>
                      <a:cubicBezTo>
                        <a:pt x="2264" y="195"/>
                        <a:pt x="1841" y="1"/>
                        <a:pt x="14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932;p36"/>
                <p:cNvSpPr/>
                <p:nvPr/>
              </p:nvSpPr>
              <p:spPr>
                <a:xfrm>
                  <a:off x="2471770" y="1947773"/>
                  <a:ext cx="111370" cy="91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2714" extrusionOk="0">
                      <a:moveTo>
                        <a:pt x="2038" y="1"/>
                      </a:moveTo>
                      <a:cubicBezTo>
                        <a:pt x="1968" y="1"/>
                        <a:pt x="1894" y="7"/>
                        <a:pt x="1816" y="22"/>
                      </a:cubicBezTo>
                      <a:cubicBezTo>
                        <a:pt x="552" y="247"/>
                        <a:pt x="0" y="1621"/>
                        <a:pt x="877" y="2401"/>
                      </a:cubicBezTo>
                      <a:cubicBezTo>
                        <a:pt x="1125" y="2621"/>
                        <a:pt x="1421" y="2714"/>
                        <a:pt x="1720" y="2714"/>
                      </a:cubicBezTo>
                      <a:cubicBezTo>
                        <a:pt x="2474" y="2714"/>
                        <a:pt x="3246" y="2128"/>
                        <a:pt x="3303" y="1524"/>
                      </a:cubicBezTo>
                      <a:cubicBezTo>
                        <a:pt x="3303" y="1524"/>
                        <a:pt x="3101" y="1"/>
                        <a:pt x="203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933;p36"/>
                <p:cNvSpPr/>
                <p:nvPr/>
              </p:nvSpPr>
              <p:spPr>
                <a:xfrm>
                  <a:off x="2496478" y="1964088"/>
                  <a:ext cx="55516" cy="48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" h="1437" extrusionOk="0">
                      <a:moveTo>
                        <a:pt x="928" y="1"/>
                      </a:moveTo>
                      <a:cubicBezTo>
                        <a:pt x="871" y="1"/>
                        <a:pt x="809" y="7"/>
                        <a:pt x="743" y="21"/>
                      </a:cubicBezTo>
                      <a:cubicBezTo>
                        <a:pt x="0" y="179"/>
                        <a:pt x="58" y="1017"/>
                        <a:pt x="416" y="1299"/>
                      </a:cubicBezTo>
                      <a:cubicBezTo>
                        <a:pt x="529" y="1388"/>
                        <a:pt x="692" y="1437"/>
                        <a:pt x="863" y="1437"/>
                      </a:cubicBezTo>
                      <a:cubicBezTo>
                        <a:pt x="1233" y="1437"/>
                        <a:pt x="1640" y="1209"/>
                        <a:pt x="1647" y="673"/>
                      </a:cubicBezTo>
                      <a:cubicBezTo>
                        <a:pt x="1647" y="673"/>
                        <a:pt x="1516" y="1"/>
                        <a:pt x="9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934;p36"/>
                <p:cNvSpPr/>
                <p:nvPr/>
              </p:nvSpPr>
              <p:spPr>
                <a:xfrm>
                  <a:off x="2288030" y="1994694"/>
                  <a:ext cx="51640" cy="4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2" h="1373" extrusionOk="0">
                      <a:moveTo>
                        <a:pt x="913" y="0"/>
                      </a:moveTo>
                      <a:cubicBezTo>
                        <a:pt x="846" y="0"/>
                        <a:pt x="772" y="12"/>
                        <a:pt x="690" y="37"/>
                      </a:cubicBezTo>
                      <a:cubicBezTo>
                        <a:pt x="1" y="253"/>
                        <a:pt x="110" y="908"/>
                        <a:pt x="403" y="1201"/>
                      </a:cubicBezTo>
                      <a:cubicBezTo>
                        <a:pt x="507" y="1307"/>
                        <a:pt x="681" y="1373"/>
                        <a:pt x="861" y="1373"/>
                      </a:cubicBezTo>
                      <a:cubicBezTo>
                        <a:pt x="1176" y="1373"/>
                        <a:pt x="1511" y="1171"/>
                        <a:pt x="1532" y="626"/>
                      </a:cubicBezTo>
                      <a:cubicBezTo>
                        <a:pt x="1532" y="626"/>
                        <a:pt x="1417" y="0"/>
                        <a:pt x="9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935;p36"/>
                <p:cNvSpPr/>
                <p:nvPr/>
              </p:nvSpPr>
              <p:spPr>
                <a:xfrm>
                  <a:off x="2133751" y="3188111"/>
                  <a:ext cx="126706" cy="82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24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356" y="1680"/>
                        <a:pt x="796" y="1953"/>
                      </a:cubicBezTo>
                      <a:cubicBezTo>
                        <a:pt x="1118" y="2150"/>
                        <a:pt x="2029" y="2436"/>
                        <a:pt x="2687" y="2436"/>
                      </a:cubicBezTo>
                      <a:cubicBezTo>
                        <a:pt x="2936" y="2436"/>
                        <a:pt x="3149" y="2395"/>
                        <a:pt x="3280" y="2292"/>
                      </a:cubicBezTo>
                      <a:cubicBezTo>
                        <a:pt x="3759" y="1918"/>
                        <a:pt x="3610" y="507"/>
                        <a:pt x="3610" y="507"/>
                      </a:cubicBezTo>
                      <a:lnTo>
                        <a:pt x="3610" y="507"/>
                      </a:lnTo>
                      <a:cubicBezTo>
                        <a:pt x="3610" y="507"/>
                        <a:pt x="3067" y="643"/>
                        <a:pt x="2338" y="643"/>
                      </a:cubicBezTo>
                      <a:cubicBezTo>
                        <a:pt x="1626" y="643"/>
                        <a:pt x="736" y="51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936;p36"/>
                <p:cNvSpPr/>
                <p:nvPr/>
              </p:nvSpPr>
              <p:spPr>
                <a:xfrm>
                  <a:off x="2884653" y="3100303"/>
                  <a:ext cx="127313" cy="11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7" h="3352" extrusionOk="0">
                      <a:moveTo>
                        <a:pt x="3639" y="1"/>
                      </a:moveTo>
                      <a:cubicBezTo>
                        <a:pt x="3639" y="1"/>
                        <a:pt x="1805" y="1868"/>
                        <a:pt x="1" y="2020"/>
                      </a:cubicBezTo>
                      <a:cubicBezTo>
                        <a:pt x="1" y="2020"/>
                        <a:pt x="575" y="3198"/>
                        <a:pt x="1428" y="3332"/>
                      </a:cubicBezTo>
                      <a:cubicBezTo>
                        <a:pt x="1508" y="3345"/>
                        <a:pt x="1593" y="3352"/>
                        <a:pt x="1679" y="3352"/>
                      </a:cubicBezTo>
                      <a:cubicBezTo>
                        <a:pt x="2502" y="3352"/>
                        <a:pt x="3517" y="2774"/>
                        <a:pt x="3639" y="2020"/>
                      </a:cubicBezTo>
                      <a:cubicBezTo>
                        <a:pt x="3777" y="1187"/>
                        <a:pt x="3639" y="1"/>
                        <a:pt x="36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937;p36"/>
                <p:cNvSpPr/>
                <p:nvPr/>
              </p:nvSpPr>
              <p:spPr>
                <a:xfrm>
                  <a:off x="2294805" y="2914742"/>
                  <a:ext cx="497624" cy="218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6468" extrusionOk="0">
                      <a:moveTo>
                        <a:pt x="11186" y="1"/>
                      </a:moveTo>
                      <a:lnTo>
                        <a:pt x="7817" y="4443"/>
                      </a:lnTo>
                      <a:lnTo>
                        <a:pt x="3920" y="226"/>
                      </a:lnTo>
                      <a:lnTo>
                        <a:pt x="1" y="3376"/>
                      </a:lnTo>
                      <a:lnTo>
                        <a:pt x="225" y="5506"/>
                      </a:lnTo>
                      <a:lnTo>
                        <a:pt x="3724" y="1677"/>
                      </a:lnTo>
                      <a:lnTo>
                        <a:pt x="7817" y="6467"/>
                      </a:lnTo>
                      <a:lnTo>
                        <a:pt x="11411" y="1677"/>
                      </a:lnTo>
                      <a:lnTo>
                        <a:pt x="14762" y="4443"/>
                      </a:lnTo>
                      <a:lnTo>
                        <a:pt x="14762" y="3319"/>
                      </a:lnTo>
                      <a:lnTo>
                        <a:pt x="1118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938;p36"/>
                <p:cNvSpPr/>
                <p:nvPr/>
              </p:nvSpPr>
              <p:spPr>
                <a:xfrm>
                  <a:off x="2164425" y="3257279"/>
                  <a:ext cx="83460" cy="90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" h="2684" extrusionOk="0">
                      <a:moveTo>
                        <a:pt x="82" y="1"/>
                      </a:moveTo>
                      <a:cubicBezTo>
                        <a:pt x="82" y="1"/>
                        <a:pt x="1" y="193"/>
                        <a:pt x="82" y="924"/>
                      </a:cubicBezTo>
                      <a:cubicBezTo>
                        <a:pt x="166" y="1641"/>
                        <a:pt x="747" y="2684"/>
                        <a:pt x="1210" y="2684"/>
                      </a:cubicBezTo>
                      <a:cubicBezTo>
                        <a:pt x="1223" y="2684"/>
                        <a:pt x="1236" y="2683"/>
                        <a:pt x="1249" y="2681"/>
                      </a:cubicBezTo>
                      <a:cubicBezTo>
                        <a:pt x="1719" y="2623"/>
                        <a:pt x="1456" y="843"/>
                        <a:pt x="1456" y="843"/>
                      </a:cubicBezTo>
                      <a:lnTo>
                        <a:pt x="1456" y="843"/>
                      </a:lnTo>
                      <a:cubicBezTo>
                        <a:pt x="1456" y="843"/>
                        <a:pt x="1887" y="1818"/>
                        <a:pt x="2161" y="1818"/>
                      </a:cubicBezTo>
                      <a:cubicBezTo>
                        <a:pt x="2179" y="1818"/>
                        <a:pt x="2196" y="1814"/>
                        <a:pt x="2212" y="1806"/>
                      </a:cubicBezTo>
                      <a:cubicBezTo>
                        <a:pt x="2475" y="1662"/>
                        <a:pt x="1887" y="383"/>
                        <a:pt x="1887" y="383"/>
                      </a:cubicBezTo>
                      <a:cubicBezTo>
                        <a:pt x="1869" y="386"/>
                        <a:pt x="1846" y="388"/>
                        <a:pt x="1821" y="388"/>
                      </a:cubicBezTo>
                      <a:cubicBezTo>
                        <a:pt x="1401" y="388"/>
                        <a:pt x="82" y="1"/>
                        <a:pt x="82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939;p36"/>
                <p:cNvSpPr/>
                <p:nvPr/>
              </p:nvSpPr>
              <p:spPr>
                <a:xfrm>
                  <a:off x="2949844" y="3190201"/>
                  <a:ext cx="62797" cy="89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" h="2667" extrusionOk="0">
                      <a:moveTo>
                        <a:pt x="1360" y="0"/>
                      </a:moveTo>
                      <a:cubicBezTo>
                        <a:pt x="1360" y="0"/>
                        <a:pt x="1264" y="86"/>
                        <a:pt x="862" y="378"/>
                      </a:cubicBezTo>
                      <a:cubicBezTo>
                        <a:pt x="460" y="665"/>
                        <a:pt x="0" y="665"/>
                        <a:pt x="0" y="665"/>
                      </a:cubicBezTo>
                      <a:cubicBezTo>
                        <a:pt x="0" y="665"/>
                        <a:pt x="77" y="1799"/>
                        <a:pt x="349" y="2039"/>
                      </a:cubicBezTo>
                      <a:cubicBezTo>
                        <a:pt x="378" y="2064"/>
                        <a:pt x="404" y="2076"/>
                        <a:pt x="426" y="2076"/>
                      </a:cubicBezTo>
                      <a:cubicBezTo>
                        <a:pt x="615" y="2076"/>
                        <a:pt x="565" y="1235"/>
                        <a:pt x="565" y="1235"/>
                      </a:cubicBezTo>
                      <a:lnTo>
                        <a:pt x="565" y="1235"/>
                      </a:lnTo>
                      <a:cubicBezTo>
                        <a:pt x="565" y="1236"/>
                        <a:pt x="854" y="2666"/>
                        <a:pt x="1353" y="2666"/>
                      </a:cubicBezTo>
                      <a:cubicBezTo>
                        <a:pt x="1355" y="2666"/>
                        <a:pt x="1358" y="2666"/>
                        <a:pt x="1360" y="2666"/>
                      </a:cubicBezTo>
                      <a:cubicBezTo>
                        <a:pt x="1862" y="2651"/>
                        <a:pt x="1360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940;p36"/>
                <p:cNvSpPr/>
                <p:nvPr/>
              </p:nvSpPr>
              <p:spPr>
                <a:xfrm>
                  <a:off x="2463242" y="3235032"/>
                  <a:ext cx="128459" cy="49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1" h="14824" extrusionOk="0">
                      <a:moveTo>
                        <a:pt x="1" y="0"/>
                      </a:moveTo>
                      <a:cubicBezTo>
                        <a:pt x="1" y="0"/>
                        <a:pt x="872" y="12168"/>
                        <a:pt x="1517" y="14403"/>
                      </a:cubicBezTo>
                      <a:lnTo>
                        <a:pt x="3810" y="14824"/>
                      </a:lnTo>
                      <a:lnTo>
                        <a:pt x="3810" y="14824"/>
                      </a:lnTo>
                      <a:lnTo>
                        <a:pt x="15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941;p36"/>
                <p:cNvSpPr/>
                <p:nvPr/>
              </p:nvSpPr>
              <p:spPr>
                <a:xfrm>
                  <a:off x="2552466" y="3229234"/>
                  <a:ext cx="175549" cy="491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8" h="14576" extrusionOk="0">
                      <a:moveTo>
                        <a:pt x="1163" y="0"/>
                      </a:moveTo>
                      <a:lnTo>
                        <a:pt x="1" y="159"/>
                      </a:lnTo>
                      <a:lnTo>
                        <a:pt x="2897" y="14575"/>
                      </a:lnTo>
                      <a:cubicBezTo>
                        <a:pt x="2897" y="14575"/>
                        <a:pt x="5016" y="14532"/>
                        <a:pt x="5113" y="14403"/>
                      </a:cubicBezTo>
                      <a:cubicBezTo>
                        <a:pt x="5208" y="14278"/>
                        <a:pt x="1163" y="0"/>
                        <a:pt x="11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942;p36"/>
                <p:cNvSpPr/>
                <p:nvPr/>
              </p:nvSpPr>
              <p:spPr>
                <a:xfrm>
                  <a:off x="2324637" y="3179044"/>
                  <a:ext cx="435501" cy="13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3919" extrusionOk="0">
                      <a:moveTo>
                        <a:pt x="12919" y="0"/>
                      </a:moveTo>
                      <a:cubicBezTo>
                        <a:pt x="12919" y="0"/>
                        <a:pt x="9606" y="1494"/>
                        <a:pt x="5445" y="1494"/>
                      </a:cubicBezTo>
                      <a:cubicBezTo>
                        <a:pt x="3718" y="1494"/>
                        <a:pt x="1844" y="1237"/>
                        <a:pt x="0" y="508"/>
                      </a:cubicBezTo>
                      <a:lnTo>
                        <a:pt x="0" y="508"/>
                      </a:lnTo>
                      <a:cubicBezTo>
                        <a:pt x="0" y="508"/>
                        <a:pt x="125" y="2490"/>
                        <a:pt x="1303" y="3375"/>
                      </a:cubicBezTo>
                      <a:cubicBezTo>
                        <a:pt x="1798" y="3746"/>
                        <a:pt x="3631" y="3918"/>
                        <a:pt x="5650" y="3918"/>
                      </a:cubicBezTo>
                      <a:cubicBezTo>
                        <a:pt x="8453" y="3918"/>
                        <a:pt x="11614" y="3587"/>
                        <a:pt x="12053" y="2997"/>
                      </a:cubicBezTo>
                      <a:cubicBezTo>
                        <a:pt x="12815" y="1982"/>
                        <a:pt x="12919" y="0"/>
                        <a:pt x="129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943;p36"/>
                <p:cNvSpPr/>
                <p:nvPr/>
              </p:nvSpPr>
              <p:spPr>
                <a:xfrm>
                  <a:off x="2372063" y="3582253"/>
                  <a:ext cx="266593" cy="26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9" h="7817" extrusionOk="0">
                      <a:moveTo>
                        <a:pt x="2706" y="0"/>
                      </a:moveTo>
                      <a:lnTo>
                        <a:pt x="4222" y="5596"/>
                      </a:lnTo>
                      <a:cubicBezTo>
                        <a:pt x="4222" y="5596"/>
                        <a:pt x="3765" y="5247"/>
                        <a:pt x="3103" y="5247"/>
                      </a:cubicBezTo>
                      <a:cubicBezTo>
                        <a:pt x="2772" y="5247"/>
                        <a:pt x="2390" y="5334"/>
                        <a:pt x="1988" y="5596"/>
                      </a:cubicBezTo>
                      <a:cubicBezTo>
                        <a:pt x="786" y="6385"/>
                        <a:pt x="0" y="7816"/>
                        <a:pt x="0" y="7816"/>
                      </a:cubicBezTo>
                      <a:lnTo>
                        <a:pt x="7909" y="7463"/>
                      </a:lnTo>
                      <a:lnTo>
                        <a:pt x="6515" y="412"/>
                      </a:lnTo>
                      <a:lnTo>
                        <a:pt x="270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944;p36"/>
                <p:cNvSpPr/>
                <p:nvPr/>
              </p:nvSpPr>
              <p:spPr>
                <a:xfrm>
                  <a:off x="2612499" y="3591928"/>
                  <a:ext cx="272188" cy="24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5" h="7176" extrusionOk="0">
                      <a:moveTo>
                        <a:pt x="0" y="0"/>
                      </a:moveTo>
                      <a:lnTo>
                        <a:pt x="1690" y="6845"/>
                      </a:lnTo>
                      <a:lnTo>
                        <a:pt x="8075" y="7176"/>
                      </a:lnTo>
                      <a:cubicBezTo>
                        <a:pt x="8075" y="7176"/>
                        <a:pt x="7587" y="4404"/>
                        <a:pt x="6342" y="4236"/>
                      </a:cubicBezTo>
                      <a:cubicBezTo>
                        <a:pt x="6266" y="4225"/>
                        <a:pt x="6190" y="4220"/>
                        <a:pt x="6115" y="4220"/>
                      </a:cubicBezTo>
                      <a:cubicBezTo>
                        <a:pt x="4950" y="4220"/>
                        <a:pt x="3853" y="5389"/>
                        <a:pt x="3853" y="5389"/>
                      </a:cubicBezTo>
                      <a:lnTo>
                        <a:pt x="33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945;p36"/>
                <p:cNvSpPr/>
                <p:nvPr/>
              </p:nvSpPr>
              <p:spPr>
                <a:xfrm>
                  <a:off x="2587791" y="3514400"/>
                  <a:ext cx="155863" cy="79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" h="2354" extrusionOk="0">
                      <a:moveTo>
                        <a:pt x="1606" y="1"/>
                      </a:moveTo>
                      <a:cubicBezTo>
                        <a:pt x="1003" y="1"/>
                        <a:pt x="501" y="40"/>
                        <a:pt x="369" y="132"/>
                      </a:cubicBezTo>
                      <a:cubicBezTo>
                        <a:pt x="0" y="385"/>
                        <a:pt x="369" y="1256"/>
                        <a:pt x="369" y="1678"/>
                      </a:cubicBezTo>
                      <a:cubicBezTo>
                        <a:pt x="369" y="2099"/>
                        <a:pt x="733" y="2300"/>
                        <a:pt x="733" y="2300"/>
                      </a:cubicBezTo>
                      <a:lnTo>
                        <a:pt x="4069" y="2353"/>
                      </a:lnTo>
                      <a:cubicBezTo>
                        <a:pt x="4069" y="2353"/>
                        <a:pt x="4318" y="2300"/>
                        <a:pt x="4471" y="2084"/>
                      </a:cubicBezTo>
                      <a:cubicBezTo>
                        <a:pt x="4624" y="1870"/>
                        <a:pt x="4433" y="639"/>
                        <a:pt x="4266" y="333"/>
                      </a:cubicBezTo>
                      <a:cubicBezTo>
                        <a:pt x="4157" y="135"/>
                        <a:pt x="2713" y="1"/>
                        <a:pt x="16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946;p36"/>
                <p:cNvSpPr/>
                <p:nvPr/>
              </p:nvSpPr>
              <p:spPr>
                <a:xfrm>
                  <a:off x="2446961" y="3506479"/>
                  <a:ext cx="150369" cy="9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" h="2727" extrusionOk="0">
                      <a:moveTo>
                        <a:pt x="474" y="0"/>
                      </a:moveTo>
                      <a:cubicBezTo>
                        <a:pt x="384" y="0"/>
                        <a:pt x="319" y="10"/>
                        <a:pt x="287" y="32"/>
                      </a:cubicBezTo>
                      <a:cubicBezTo>
                        <a:pt x="0" y="238"/>
                        <a:pt x="43" y="1272"/>
                        <a:pt x="91" y="1760"/>
                      </a:cubicBezTo>
                      <a:cubicBezTo>
                        <a:pt x="144" y="2244"/>
                        <a:pt x="484" y="2248"/>
                        <a:pt x="484" y="2248"/>
                      </a:cubicBezTo>
                      <a:lnTo>
                        <a:pt x="4308" y="2726"/>
                      </a:lnTo>
                      <a:cubicBezTo>
                        <a:pt x="4308" y="2726"/>
                        <a:pt x="4432" y="2688"/>
                        <a:pt x="4447" y="2588"/>
                      </a:cubicBezTo>
                      <a:cubicBezTo>
                        <a:pt x="4461" y="2487"/>
                        <a:pt x="4255" y="1171"/>
                        <a:pt x="3935" y="903"/>
                      </a:cubicBezTo>
                      <a:cubicBezTo>
                        <a:pt x="3653" y="665"/>
                        <a:pt x="1210" y="0"/>
                        <a:pt x="4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947;p36"/>
                <p:cNvSpPr/>
                <p:nvPr/>
              </p:nvSpPr>
              <p:spPr>
                <a:xfrm>
                  <a:off x="2358513" y="3833779"/>
                  <a:ext cx="284154" cy="4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0" h="1369" extrusionOk="0">
                      <a:moveTo>
                        <a:pt x="8311" y="1"/>
                      </a:moveTo>
                      <a:lnTo>
                        <a:pt x="504" y="178"/>
                      </a:lnTo>
                      <a:lnTo>
                        <a:pt x="0" y="1369"/>
                      </a:lnTo>
                      <a:lnTo>
                        <a:pt x="8430" y="1178"/>
                      </a:lnTo>
                      <a:lnTo>
                        <a:pt x="8311" y="1"/>
                      </a:lnTo>
                      <a:close/>
                    </a:path>
                  </a:pathLst>
                </a:custGeom>
                <a:solidFill>
                  <a:srgbClr val="2D10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948;p36"/>
                <p:cNvSpPr/>
                <p:nvPr/>
              </p:nvSpPr>
              <p:spPr>
                <a:xfrm>
                  <a:off x="2669431" y="3822622"/>
                  <a:ext cx="215256" cy="4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6" h="1399" extrusionOk="0">
                      <a:moveTo>
                        <a:pt x="1" y="1"/>
                      </a:moveTo>
                      <a:lnTo>
                        <a:pt x="1" y="1399"/>
                      </a:lnTo>
                      <a:lnTo>
                        <a:pt x="6386" y="1399"/>
                      </a:lnTo>
                      <a:lnTo>
                        <a:pt x="6386" y="3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2D10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" name="Google Shape;949;p36"/>
            <p:cNvGrpSpPr/>
            <p:nvPr/>
          </p:nvGrpSpPr>
          <p:grpSpPr>
            <a:xfrm>
              <a:off x="5750900" y="1961287"/>
              <a:ext cx="1245000" cy="2168763"/>
              <a:chOff x="5750900" y="1961287"/>
              <a:chExt cx="1245000" cy="2168763"/>
            </a:xfrm>
          </p:grpSpPr>
          <p:sp>
            <p:nvSpPr>
              <p:cNvPr id="14" name="Google Shape;950;p36"/>
              <p:cNvSpPr/>
              <p:nvPr/>
            </p:nvSpPr>
            <p:spPr>
              <a:xfrm>
                <a:off x="5750900" y="3905050"/>
                <a:ext cx="1245000" cy="2250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951;p36"/>
              <p:cNvGrpSpPr/>
              <p:nvPr/>
            </p:nvGrpSpPr>
            <p:grpSpPr>
              <a:xfrm>
                <a:off x="5829339" y="1961287"/>
                <a:ext cx="957096" cy="2068102"/>
                <a:chOff x="4171175" y="3416475"/>
                <a:chExt cx="672775" cy="1453750"/>
              </a:xfrm>
            </p:grpSpPr>
            <p:sp>
              <p:nvSpPr>
                <p:cNvPr id="16" name="Google Shape;952;p36"/>
                <p:cNvSpPr/>
                <p:nvPr/>
              </p:nvSpPr>
              <p:spPr>
                <a:xfrm>
                  <a:off x="4403325" y="4837850"/>
                  <a:ext cx="61925" cy="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1295" extrusionOk="0">
                      <a:moveTo>
                        <a:pt x="1016" y="1"/>
                      </a:moveTo>
                      <a:cubicBezTo>
                        <a:pt x="879" y="1"/>
                        <a:pt x="749" y="37"/>
                        <a:pt x="638" y="126"/>
                      </a:cubicBezTo>
                      <a:cubicBezTo>
                        <a:pt x="0" y="629"/>
                        <a:pt x="254" y="1294"/>
                        <a:pt x="254" y="1294"/>
                      </a:cubicBezTo>
                      <a:lnTo>
                        <a:pt x="2476" y="797"/>
                      </a:lnTo>
                      <a:cubicBezTo>
                        <a:pt x="2476" y="797"/>
                        <a:pt x="1658" y="1"/>
                        <a:pt x="1016" y="1"/>
                      </a:cubicBezTo>
                      <a:close/>
                    </a:path>
                  </a:pathLst>
                </a:custGeom>
                <a:solidFill>
                  <a:srgbClr val="0C05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953;p36"/>
                <p:cNvSpPr/>
                <p:nvPr/>
              </p:nvSpPr>
              <p:spPr>
                <a:xfrm>
                  <a:off x="4638825" y="4826550"/>
                  <a:ext cx="640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3" h="1358" extrusionOk="0">
                      <a:moveTo>
                        <a:pt x="1438" y="0"/>
                      </a:moveTo>
                      <a:cubicBezTo>
                        <a:pt x="834" y="0"/>
                        <a:pt x="0" y="913"/>
                        <a:pt x="0" y="913"/>
                      </a:cubicBezTo>
                      <a:lnTo>
                        <a:pt x="2562" y="1358"/>
                      </a:lnTo>
                      <a:cubicBezTo>
                        <a:pt x="2562" y="1358"/>
                        <a:pt x="2236" y="315"/>
                        <a:pt x="1643" y="42"/>
                      </a:cubicBezTo>
                      <a:cubicBezTo>
                        <a:pt x="1579" y="13"/>
                        <a:pt x="1510" y="0"/>
                        <a:pt x="1438" y="0"/>
                      </a:cubicBezTo>
                      <a:close/>
                    </a:path>
                  </a:pathLst>
                </a:custGeom>
                <a:solidFill>
                  <a:srgbClr val="0C05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954;p36"/>
                <p:cNvSpPr/>
                <p:nvPr/>
              </p:nvSpPr>
              <p:spPr>
                <a:xfrm>
                  <a:off x="4562475" y="4678700"/>
                  <a:ext cx="155225" cy="17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9" h="6912" extrusionOk="0">
                      <a:moveTo>
                        <a:pt x="4833" y="0"/>
                      </a:moveTo>
                      <a:cubicBezTo>
                        <a:pt x="3971" y="0"/>
                        <a:pt x="1" y="1954"/>
                        <a:pt x="1" y="1954"/>
                      </a:cubicBezTo>
                      <a:cubicBezTo>
                        <a:pt x="1" y="1954"/>
                        <a:pt x="494" y="6525"/>
                        <a:pt x="843" y="6774"/>
                      </a:cubicBezTo>
                      <a:cubicBezTo>
                        <a:pt x="965" y="6861"/>
                        <a:pt x="1341" y="6912"/>
                        <a:pt x="1833" y="6912"/>
                      </a:cubicBezTo>
                      <a:cubicBezTo>
                        <a:pt x="2752" y="6912"/>
                        <a:pt x="4075" y="6737"/>
                        <a:pt x="4916" y="6301"/>
                      </a:cubicBezTo>
                      <a:cubicBezTo>
                        <a:pt x="6209" y="5630"/>
                        <a:pt x="6109" y="5161"/>
                        <a:pt x="6109" y="4788"/>
                      </a:cubicBezTo>
                      <a:cubicBezTo>
                        <a:pt x="6109" y="4415"/>
                        <a:pt x="5142" y="562"/>
                        <a:pt x="4993" y="69"/>
                      </a:cubicBezTo>
                      <a:cubicBezTo>
                        <a:pt x="4979" y="22"/>
                        <a:pt x="4923" y="0"/>
                        <a:pt x="48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955;p36"/>
                <p:cNvSpPr/>
                <p:nvPr/>
              </p:nvSpPr>
              <p:spPr>
                <a:xfrm>
                  <a:off x="4383375" y="4719300"/>
                  <a:ext cx="156275" cy="14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1" h="5646" extrusionOk="0">
                      <a:moveTo>
                        <a:pt x="4604" y="0"/>
                      </a:moveTo>
                      <a:lnTo>
                        <a:pt x="195" y="374"/>
                      </a:lnTo>
                      <a:cubicBezTo>
                        <a:pt x="195" y="374"/>
                        <a:pt x="0" y="4556"/>
                        <a:pt x="91" y="4671"/>
                      </a:cubicBezTo>
                      <a:cubicBezTo>
                        <a:pt x="177" y="4782"/>
                        <a:pt x="2795" y="5572"/>
                        <a:pt x="4130" y="5639"/>
                      </a:cubicBezTo>
                      <a:cubicBezTo>
                        <a:pt x="4227" y="5643"/>
                        <a:pt x="4319" y="5646"/>
                        <a:pt x="4407" y="5646"/>
                      </a:cubicBezTo>
                      <a:cubicBezTo>
                        <a:pt x="5534" y="5646"/>
                        <a:pt x="5978" y="5280"/>
                        <a:pt x="5978" y="5280"/>
                      </a:cubicBezTo>
                      <a:lnTo>
                        <a:pt x="6250" y="1397"/>
                      </a:lnTo>
                      <a:lnTo>
                        <a:pt x="46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956;p36"/>
                <p:cNvSpPr/>
                <p:nvPr/>
              </p:nvSpPr>
              <p:spPr>
                <a:xfrm>
                  <a:off x="4189625" y="3570150"/>
                  <a:ext cx="509525" cy="4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1" h="16426" extrusionOk="0">
                      <a:moveTo>
                        <a:pt x="10244" y="1"/>
                      </a:moveTo>
                      <a:cubicBezTo>
                        <a:pt x="7010" y="1"/>
                        <a:pt x="2959" y="998"/>
                        <a:pt x="1489" y="5893"/>
                      </a:cubicBezTo>
                      <a:cubicBezTo>
                        <a:pt x="1489" y="5893"/>
                        <a:pt x="0" y="11714"/>
                        <a:pt x="2897" y="14093"/>
                      </a:cubicBezTo>
                      <a:cubicBezTo>
                        <a:pt x="5112" y="15914"/>
                        <a:pt x="7699" y="16425"/>
                        <a:pt x="10191" y="16425"/>
                      </a:cubicBezTo>
                      <a:cubicBezTo>
                        <a:pt x="10954" y="16425"/>
                        <a:pt x="11708" y="16377"/>
                        <a:pt x="12440" y="16304"/>
                      </a:cubicBezTo>
                      <a:cubicBezTo>
                        <a:pt x="15566" y="15988"/>
                        <a:pt x="19410" y="14064"/>
                        <a:pt x="19898" y="9536"/>
                      </a:cubicBezTo>
                      <a:cubicBezTo>
                        <a:pt x="20381" y="5009"/>
                        <a:pt x="16399" y="791"/>
                        <a:pt x="14077" y="389"/>
                      </a:cubicBezTo>
                      <a:cubicBezTo>
                        <a:pt x="13299" y="255"/>
                        <a:pt x="11875" y="1"/>
                        <a:pt x="10244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957;p36"/>
                <p:cNvSpPr/>
                <p:nvPr/>
              </p:nvSpPr>
              <p:spPr>
                <a:xfrm>
                  <a:off x="4449875" y="3698675"/>
                  <a:ext cx="3037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3460" extrusionOk="0">
                      <a:moveTo>
                        <a:pt x="508" y="1"/>
                      </a:moveTo>
                      <a:cubicBezTo>
                        <a:pt x="135" y="135"/>
                        <a:pt x="1" y="2561"/>
                        <a:pt x="111" y="3074"/>
                      </a:cubicBezTo>
                      <a:cubicBezTo>
                        <a:pt x="172" y="3343"/>
                        <a:pt x="305" y="3460"/>
                        <a:pt x="451" y="3460"/>
                      </a:cubicBezTo>
                      <a:cubicBezTo>
                        <a:pt x="580" y="3460"/>
                        <a:pt x="718" y="3368"/>
                        <a:pt x="824" y="3208"/>
                      </a:cubicBezTo>
                      <a:cubicBezTo>
                        <a:pt x="1042" y="2875"/>
                        <a:pt x="1214" y="1500"/>
                        <a:pt x="1083" y="1500"/>
                      </a:cubicBezTo>
                      <a:cubicBezTo>
                        <a:pt x="1078" y="1500"/>
                        <a:pt x="1073" y="1501"/>
                        <a:pt x="1068" y="1505"/>
                      </a:cubicBezTo>
                      <a:cubicBezTo>
                        <a:pt x="910" y="1604"/>
                        <a:pt x="327" y="2155"/>
                        <a:pt x="303" y="2155"/>
                      </a:cubicBezTo>
                      <a:cubicBezTo>
                        <a:pt x="274" y="2155"/>
                        <a:pt x="508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958;p36"/>
                <p:cNvSpPr/>
                <p:nvPr/>
              </p:nvSpPr>
              <p:spPr>
                <a:xfrm>
                  <a:off x="4498700" y="3692925"/>
                  <a:ext cx="35925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" h="1202" extrusionOk="0">
                      <a:moveTo>
                        <a:pt x="825" y="0"/>
                      </a:moveTo>
                      <a:cubicBezTo>
                        <a:pt x="815" y="0"/>
                        <a:pt x="805" y="0"/>
                        <a:pt x="795" y="1"/>
                      </a:cubicBezTo>
                      <a:cubicBezTo>
                        <a:pt x="278" y="30"/>
                        <a:pt x="0" y="781"/>
                        <a:pt x="417" y="1074"/>
                      </a:cubicBezTo>
                      <a:cubicBezTo>
                        <a:pt x="544" y="1163"/>
                        <a:pt x="679" y="1201"/>
                        <a:pt x="807" y="1201"/>
                      </a:cubicBezTo>
                      <a:cubicBezTo>
                        <a:pt x="1104" y="1201"/>
                        <a:pt x="1370" y="997"/>
                        <a:pt x="1436" y="752"/>
                      </a:cubicBezTo>
                      <a:cubicBezTo>
                        <a:pt x="1436" y="752"/>
                        <a:pt x="1432" y="719"/>
                        <a:pt x="1418" y="657"/>
                      </a:cubicBezTo>
                      <a:cubicBezTo>
                        <a:pt x="1367" y="456"/>
                        <a:pt x="1206" y="0"/>
                        <a:pt x="8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959;p36"/>
                <p:cNvSpPr/>
                <p:nvPr/>
              </p:nvSpPr>
              <p:spPr>
                <a:xfrm>
                  <a:off x="4365050" y="3706200"/>
                  <a:ext cx="31500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133" extrusionOk="0">
                      <a:moveTo>
                        <a:pt x="673" y="1"/>
                      </a:moveTo>
                      <a:cubicBezTo>
                        <a:pt x="660" y="1"/>
                        <a:pt x="646" y="1"/>
                        <a:pt x="632" y="2"/>
                      </a:cubicBezTo>
                      <a:cubicBezTo>
                        <a:pt x="0" y="31"/>
                        <a:pt x="115" y="672"/>
                        <a:pt x="436" y="992"/>
                      </a:cubicBezTo>
                      <a:cubicBezTo>
                        <a:pt x="533" y="1090"/>
                        <a:pt x="637" y="1133"/>
                        <a:pt x="738" y="1133"/>
                      </a:cubicBezTo>
                      <a:cubicBezTo>
                        <a:pt x="967" y="1133"/>
                        <a:pt x="1179" y="909"/>
                        <a:pt x="1259" y="600"/>
                      </a:cubicBezTo>
                      <a:cubicBezTo>
                        <a:pt x="1259" y="600"/>
                        <a:pt x="1259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960;p36"/>
                <p:cNvSpPr/>
                <p:nvPr/>
              </p:nvSpPr>
              <p:spPr>
                <a:xfrm>
                  <a:off x="4358800" y="3743825"/>
                  <a:ext cx="48500" cy="1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" h="474" extrusionOk="0">
                      <a:moveTo>
                        <a:pt x="749" y="1"/>
                      </a:moveTo>
                      <a:cubicBezTo>
                        <a:pt x="714" y="1"/>
                        <a:pt x="678" y="2"/>
                        <a:pt x="643" y="4"/>
                      </a:cubicBezTo>
                      <a:cubicBezTo>
                        <a:pt x="1" y="43"/>
                        <a:pt x="1" y="349"/>
                        <a:pt x="700" y="421"/>
                      </a:cubicBezTo>
                      <a:cubicBezTo>
                        <a:pt x="997" y="452"/>
                        <a:pt x="1275" y="473"/>
                        <a:pt x="1487" y="473"/>
                      </a:cubicBezTo>
                      <a:cubicBezTo>
                        <a:pt x="1772" y="473"/>
                        <a:pt x="1940" y="434"/>
                        <a:pt x="1883" y="325"/>
                      </a:cubicBezTo>
                      <a:cubicBezTo>
                        <a:pt x="1883" y="325"/>
                        <a:pt x="1348" y="1"/>
                        <a:pt x="749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961;p36"/>
                <p:cNvSpPr/>
                <p:nvPr/>
              </p:nvSpPr>
              <p:spPr>
                <a:xfrm>
                  <a:off x="4512550" y="3734450"/>
                  <a:ext cx="47450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524" extrusionOk="0">
                      <a:moveTo>
                        <a:pt x="1612" y="1"/>
                      </a:moveTo>
                      <a:cubicBezTo>
                        <a:pt x="1607" y="1"/>
                        <a:pt x="1601" y="1"/>
                        <a:pt x="1596" y="1"/>
                      </a:cubicBezTo>
                      <a:cubicBezTo>
                        <a:pt x="1596" y="1"/>
                        <a:pt x="160" y="39"/>
                        <a:pt x="60" y="298"/>
                      </a:cubicBezTo>
                      <a:cubicBezTo>
                        <a:pt x="0" y="461"/>
                        <a:pt x="378" y="523"/>
                        <a:pt x="763" y="523"/>
                      </a:cubicBezTo>
                      <a:cubicBezTo>
                        <a:pt x="1002" y="523"/>
                        <a:pt x="1243" y="499"/>
                        <a:pt x="1386" y="461"/>
                      </a:cubicBezTo>
                      <a:cubicBezTo>
                        <a:pt x="1757" y="367"/>
                        <a:pt x="1897" y="1"/>
                        <a:pt x="1612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962;p36"/>
                <p:cNvSpPr/>
                <p:nvPr/>
              </p:nvSpPr>
              <p:spPr>
                <a:xfrm>
                  <a:off x="4422000" y="3777650"/>
                  <a:ext cx="85725" cy="5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" h="2329" extrusionOk="0">
                      <a:moveTo>
                        <a:pt x="3428" y="1"/>
                      </a:moveTo>
                      <a:cubicBezTo>
                        <a:pt x="3428" y="1"/>
                        <a:pt x="2829" y="1940"/>
                        <a:pt x="1714" y="1997"/>
                      </a:cubicBezTo>
                      <a:cubicBezTo>
                        <a:pt x="1691" y="1999"/>
                        <a:pt x="1669" y="1999"/>
                        <a:pt x="1646" y="1999"/>
                      </a:cubicBezTo>
                      <a:cubicBezTo>
                        <a:pt x="579" y="1999"/>
                        <a:pt x="0" y="586"/>
                        <a:pt x="0" y="586"/>
                      </a:cubicBezTo>
                      <a:lnTo>
                        <a:pt x="0" y="586"/>
                      </a:lnTo>
                      <a:cubicBezTo>
                        <a:pt x="0" y="586"/>
                        <a:pt x="112" y="2328"/>
                        <a:pt x="1640" y="2328"/>
                      </a:cubicBezTo>
                      <a:cubicBezTo>
                        <a:pt x="1664" y="2328"/>
                        <a:pt x="1689" y="2328"/>
                        <a:pt x="1714" y="2327"/>
                      </a:cubicBezTo>
                      <a:cubicBezTo>
                        <a:pt x="3313" y="2270"/>
                        <a:pt x="3428" y="1"/>
                        <a:pt x="34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963;p36"/>
                <p:cNvSpPr/>
                <p:nvPr/>
              </p:nvSpPr>
              <p:spPr>
                <a:xfrm>
                  <a:off x="4578050" y="3659575"/>
                  <a:ext cx="169200" cy="35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8" h="14254" extrusionOk="0">
                      <a:moveTo>
                        <a:pt x="1" y="0"/>
                      </a:moveTo>
                      <a:cubicBezTo>
                        <a:pt x="1" y="0"/>
                        <a:pt x="986" y="12363"/>
                        <a:pt x="297" y="14254"/>
                      </a:cubicBezTo>
                      <a:cubicBezTo>
                        <a:pt x="297" y="14254"/>
                        <a:pt x="1713" y="13699"/>
                        <a:pt x="2910" y="12847"/>
                      </a:cubicBezTo>
                      <a:cubicBezTo>
                        <a:pt x="2910" y="12847"/>
                        <a:pt x="3164" y="10363"/>
                        <a:pt x="3255" y="9162"/>
                      </a:cubicBezTo>
                      <a:cubicBezTo>
                        <a:pt x="3255" y="9162"/>
                        <a:pt x="3677" y="11483"/>
                        <a:pt x="3533" y="12847"/>
                      </a:cubicBezTo>
                      <a:cubicBezTo>
                        <a:pt x="3533" y="12847"/>
                        <a:pt x="6768" y="11090"/>
                        <a:pt x="6548" y="8400"/>
                      </a:cubicBezTo>
                      <a:cubicBezTo>
                        <a:pt x="6328" y="5705"/>
                        <a:pt x="4332" y="2508"/>
                        <a:pt x="3533" y="1335"/>
                      </a:cubicBezTo>
                      <a:cubicBezTo>
                        <a:pt x="2729" y="162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A11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964;p36"/>
                <p:cNvSpPr/>
                <p:nvPr/>
              </p:nvSpPr>
              <p:spPr>
                <a:xfrm>
                  <a:off x="4177875" y="3682650"/>
                  <a:ext cx="159675" cy="34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7" h="13868" extrusionOk="0">
                      <a:moveTo>
                        <a:pt x="5539" y="1"/>
                      </a:moveTo>
                      <a:lnTo>
                        <a:pt x="1772" y="2332"/>
                      </a:lnTo>
                      <a:cubicBezTo>
                        <a:pt x="1772" y="2332"/>
                        <a:pt x="1" y="7841"/>
                        <a:pt x="685" y="10148"/>
                      </a:cubicBezTo>
                      <a:cubicBezTo>
                        <a:pt x="1375" y="12450"/>
                        <a:pt x="3476" y="12732"/>
                        <a:pt x="3476" y="12732"/>
                      </a:cubicBezTo>
                      <a:cubicBezTo>
                        <a:pt x="3074" y="11560"/>
                        <a:pt x="3720" y="9377"/>
                        <a:pt x="3720" y="9377"/>
                      </a:cubicBezTo>
                      <a:lnTo>
                        <a:pt x="3720" y="9377"/>
                      </a:lnTo>
                      <a:cubicBezTo>
                        <a:pt x="3720" y="9377"/>
                        <a:pt x="3596" y="11847"/>
                        <a:pt x="3921" y="12531"/>
                      </a:cubicBezTo>
                      <a:cubicBezTo>
                        <a:pt x="4246" y="13221"/>
                        <a:pt x="6387" y="13867"/>
                        <a:pt x="6387" y="13867"/>
                      </a:cubicBezTo>
                      <a:cubicBezTo>
                        <a:pt x="5539" y="11321"/>
                        <a:pt x="5539" y="1"/>
                        <a:pt x="5539" y="1"/>
                      </a:cubicBezTo>
                      <a:close/>
                    </a:path>
                  </a:pathLst>
                </a:custGeom>
                <a:solidFill>
                  <a:srgbClr val="4A11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965;p36"/>
                <p:cNvSpPr/>
                <p:nvPr/>
              </p:nvSpPr>
              <p:spPr>
                <a:xfrm>
                  <a:off x="4176825" y="3483300"/>
                  <a:ext cx="575100" cy="4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4" h="17554" extrusionOk="0">
                      <a:moveTo>
                        <a:pt x="12089" y="1"/>
                      </a:moveTo>
                      <a:cubicBezTo>
                        <a:pt x="8597" y="1"/>
                        <a:pt x="4571" y="1792"/>
                        <a:pt x="3259" y="3006"/>
                      </a:cubicBezTo>
                      <a:cubicBezTo>
                        <a:pt x="1651" y="4495"/>
                        <a:pt x="1536" y="9362"/>
                        <a:pt x="1144" y="10655"/>
                      </a:cubicBezTo>
                      <a:cubicBezTo>
                        <a:pt x="751" y="11947"/>
                        <a:pt x="0" y="17088"/>
                        <a:pt x="570" y="17481"/>
                      </a:cubicBezTo>
                      <a:cubicBezTo>
                        <a:pt x="641" y="17529"/>
                        <a:pt x="733" y="17553"/>
                        <a:pt x="843" y="17553"/>
                      </a:cubicBezTo>
                      <a:cubicBezTo>
                        <a:pt x="1627" y="17553"/>
                        <a:pt x="3280" y="16339"/>
                        <a:pt x="3968" y="14106"/>
                      </a:cubicBezTo>
                      <a:cubicBezTo>
                        <a:pt x="4753" y="11560"/>
                        <a:pt x="3930" y="9804"/>
                        <a:pt x="4399" y="8918"/>
                      </a:cubicBezTo>
                      <a:cubicBezTo>
                        <a:pt x="4399" y="8918"/>
                        <a:pt x="6557" y="6773"/>
                        <a:pt x="10008" y="6616"/>
                      </a:cubicBezTo>
                      <a:cubicBezTo>
                        <a:pt x="10490" y="6594"/>
                        <a:pt x="10969" y="6583"/>
                        <a:pt x="11440" y="6583"/>
                      </a:cubicBezTo>
                      <a:cubicBezTo>
                        <a:pt x="14347" y="6583"/>
                        <a:pt x="16916" y="6998"/>
                        <a:pt x="17423" y="7765"/>
                      </a:cubicBezTo>
                      <a:cubicBezTo>
                        <a:pt x="18007" y="8655"/>
                        <a:pt x="18811" y="13005"/>
                        <a:pt x="20448" y="14106"/>
                      </a:cubicBezTo>
                      <a:cubicBezTo>
                        <a:pt x="20956" y="14446"/>
                        <a:pt x="21420" y="14633"/>
                        <a:pt x="21817" y="14728"/>
                      </a:cubicBezTo>
                      <a:cubicBezTo>
                        <a:pt x="21883" y="14744"/>
                        <a:pt x="21948" y="14751"/>
                        <a:pt x="22010" y="14751"/>
                      </a:cubicBezTo>
                      <a:cubicBezTo>
                        <a:pt x="22583" y="14751"/>
                        <a:pt x="23004" y="14137"/>
                        <a:pt x="22736" y="13580"/>
                      </a:cubicBezTo>
                      <a:cubicBezTo>
                        <a:pt x="21778" y="11603"/>
                        <a:pt x="19845" y="7520"/>
                        <a:pt x="19333" y="5711"/>
                      </a:cubicBezTo>
                      <a:cubicBezTo>
                        <a:pt x="18639" y="3279"/>
                        <a:pt x="18117" y="1436"/>
                        <a:pt x="14336" y="302"/>
                      </a:cubicBezTo>
                      <a:cubicBezTo>
                        <a:pt x="13639" y="92"/>
                        <a:pt x="12878" y="1"/>
                        <a:pt x="1208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966;p36"/>
                <p:cNvSpPr/>
                <p:nvPr/>
              </p:nvSpPr>
              <p:spPr>
                <a:xfrm>
                  <a:off x="4387075" y="3416475"/>
                  <a:ext cx="108425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3076" extrusionOk="0">
                      <a:moveTo>
                        <a:pt x="2500" y="1"/>
                      </a:moveTo>
                      <a:cubicBezTo>
                        <a:pt x="2054" y="1"/>
                        <a:pt x="1600" y="105"/>
                        <a:pt x="1326" y="300"/>
                      </a:cubicBezTo>
                      <a:cubicBezTo>
                        <a:pt x="627" y="793"/>
                        <a:pt x="675" y="2189"/>
                        <a:pt x="675" y="2189"/>
                      </a:cubicBezTo>
                      <a:cubicBezTo>
                        <a:pt x="675" y="2189"/>
                        <a:pt x="536" y="1601"/>
                        <a:pt x="560" y="1515"/>
                      </a:cubicBezTo>
                      <a:cubicBezTo>
                        <a:pt x="562" y="1502"/>
                        <a:pt x="559" y="1496"/>
                        <a:pt x="552" y="1496"/>
                      </a:cubicBezTo>
                      <a:cubicBezTo>
                        <a:pt x="506" y="1496"/>
                        <a:pt x="290" y="1720"/>
                        <a:pt x="158" y="2008"/>
                      </a:cubicBezTo>
                      <a:cubicBezTo>
                        <a:pt x="0" y="2343"/>
                        <a:pt x="560" y="3075"/>
                        <a:pt x="560" y="3075"/>
                      </a:cubicBezTo>
                      <a:lnTo>
                        <a:pt x="3953" y="2673"/>
                      </a:lnTo>
                      <a:cubicBezTo>
                        <a:pt x="3953" y="2673"/>
                        <a:pt x="4202" y="2343"/>
                        <a:pt x="4269" y="2233"/>
                      </a:cubicBezTo>
                      <a:cubicBezTo>
                        <a:pt x="4337" y="2118"/>
                        <a:pt x="4313" y="1826"/>
                        <a:pt x="4088" y="1716"/>
                      </a:cubicBezTo>
                      <a:cubicBezTo>
                        <a:pt x="4066" y="1705"/>
                        <a:pt x="4043" y="1700"/>
                        <a:pt x="4019" y="1700"/>
                      </a:cubicBezTo>
                      <a:cubicBezTo>
                        <a:pt x="3793" y="1700"/>
                        <a:pt x="3484" y="2142"/>
                        <a:pt x="3484" y="2142"/>
                      </a:cubicBezTo>
                      <a:cubicBezTo>
                        <a:pt x="3484" y="2142"/>
                        <a:pt x="3776" y="1650"/>
                        <a:pt x="3820" y="773"/>
                      </a:cubicBezTo>
                      <a:cubicBezTo>
                        <a:pt x="3846" y="244"/>
                        <a:pt x="3182" y="1"/>
                        <a:pt x="25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967;p36"/>
                <p:cNvSpPr/>
                <p:nvPr/>
              </p:nvSpPr>
              <p:spPr>
                <a:xfrm>
                  <a:off x="4352225" y="3644275"/>
                  <a:ext cx="46700" cy="3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" h="1536" extrusionOk="0">
                      <a:moveTo>
                        <a:pt x="843" y="1"/>
                      </a:moveTo>
                      <a:cubicBezTo>
                        <a:pt x="787" y="1"/>
                        <a:pt x="735" y="14"/>
                        <a:pt x="690" y="42"/>
                      </a:cubicBezTo>
                      <a:cubicBezTo>
                        <a:pt x="336" y="272"/>
                        <a:pt x="1" y="1536"/>
                        <a:pt x="1" y="1536"/>
                      </a:cubicBezTo>
                      <a:cubicBezTo>
                        <a:pt x="1" y="1536"/>
                        <a:pt x="710" y="641"/>
                        <a:pt x="1164" y="612"/>
                      </a:cubicBezTo>
                      <a:cubicBezTo>
                        <a:pt x="1316" y="601"/>
                        <a:pt x="1445" y="597"/>
                        <a:pt x="1549" y="597"/>
                      </a:cubicBezTo>
                      <a:cubicBezTo>
                        <a:pt x="1757" y="597"/>
                        <a:pt x="1868" y="612"/>
                        <a:pt x="1868" y="612"/>
                      </a:cubicBezTo>
                      <a:cubicBezTo>
                        <a:pt x="1868" y="612"/>
                        <a:pt x="1239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968;p36"/>
                <p:cNvSpPr/>
                <p:nvPr/>
              </p:nvSpPr>
              <p:spPr>
                <a:xfrm>
                  <a:off x="4489025" y="3633200"/>
                  <a:ext cx="429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" h="1056" extrusionOk="0">
                      <a:moveTo>
                        <a:pt x="673" y="0"/>
                      </a:moveTo>
                      <a:cubicBezTo>
                        <a:pt x="650" y="0"/>
                        <a:pt x="627" y="2"/>
                        <a:pt x="603" y="6"/>
                      </a:cubicBezTo>
                      <a:cubicBezTo>
                        <a:pt x="43" y="112"/>
                        <a:pt x="0" y="1055"/>
                        <a:pt x="0" y="1055"/>
                      </a:cubicBezTo>
                      <a:cubicBezTo>
                        <a:pt x="0" y="1055"/>
                        <a:pt x="249" y="689"/>
                        <a:pt x="758" y="689"/>
                      </a:cubicBezTo>
                      <a:cubicBezTo>
                        <a:pt x="1013" y="689"/>
                        <a:pt x="1333" y="781"/>
                        <a:pt x="1719" y="1055"/>
                      </a:cubicBezTo>
                      <a:cubicBezTo>
                        <a:pt x="1719" y="1055"/>
                        <a:pt x="1208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969;p36"/>
                <p:cNvSpPr/>
                <p:nvPr/>
              </p:nvSpPr>
              <p:spPr>
                <a:xfrm>
                  <a:off x="4200275" y="3919700"/>
                  <a:ext cx="18300" cy="17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6957" extrusionOk="0">
                      <a:moveTo>
                        <a:pt x="345" y="1"/>
                      </a:moveTo>
                      <a:lnTo>
                        <a:pt x="1" y="96"/>
                      </a:lnTo>
                      <a:cubicBezTo>
                        <a:pt x="1" y="96"/>
                        <a:pt x="67" y="6908"/>
                        <a:pt x="278" y="6951"/>
                      </a:cubicBezTo>
                      <a:cubicBezTo>
                        <a:pt x="298" y="6955"/>
                        <a:pt x="318" y="6957"/>
                        <a:pt x="338" y="6957"/>
                      </a:cubicBezTo>
                      <a:cubicBezTo>
                        <a:pt x="536" y="6957"/>
                        <a:pt x="732" y="6768"/>
                        <a:pt x="680" y="6477"/>
                      </a:cubicBezTo>
                      <a:cubicBezTo>
                        <a:pt x="622" y="6156"/>
                        <a:pt x="345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970;p36"/>
                <p:cNvSpPr/>
                <p:nvPr/>
              </p:nvSpPr>
              <p:spPr>
                <a:xfrm>
                  <a:off x="4717800" y="3850300"/>
                  <a:ext cx="30175" cy="18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" h="742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455" y="7233"/>
                        <a:pt x="791" y="7381"/>
                      </a:cubicBezTo>
                      <a:cubicBezTo>
                        <a:pt x="852" y="7409"/>
                        <a:pt x="904" y="7422"/>
                        <a:pt x="946" y="7422"/>
                      </a:cubicBezTo>
                      <a:cubicBezTo>
                        <a:pt x="1139" y="7422"/>
                        <a:pt x="1159" y="7142"/>
                        <a:pt x="1178" y="6625"/>
                      </a:cubicBezTo>
                      <a:cubicBezTo>
                        <a:pt x="1207" y="5989"/>
                        <a:pt x="590" y="39"/>
                        <a:pt x="590" y="3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971;p36"/>
                <p:cNvSpPr/>
                <p:nvPr/>
              </p:nvSpPr>
              <p:spPr>
                <a:xfrm>
                  <a:off x="4701175" y="4011225"/>
                  <a:ext cx="89775" cy="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1" h="3294" extrusionOk="0">
                      <a:moveTo>
                        <a:pt x="1021" y="0"/>
                      </a:moveTo>
                      <a:cubicBezTo>
                        <a:pt x="982" y="0"/>
                        <a:pt x="942" y="10"/>
                        <a:pt x="901" y="31"/>
                      </a:cubicBezTo>
                      <a:cubicBezTo>
                        <a:pt x="484" y="236"/>
                        <a:pt x="0" y="992"/>
                        <a:pt x="331" y="1217"/>
                      </a:cubicBezTo>
                      <a:cubicBezTo>
                        <a:pt x="656" y="1442"/>
                        <a:pt x="762" y="1529"/>
                        <a:pt x="762" y="1529"/>
                      </a:cubicBezTo>
                      <a:cubicBezTo>
                        <a:pt x="762" y="1529"/>
                        <a:pt x="600" y="1476"/>
                        <a:pt x="467" y="1476"/>
                      </a:cubicBezTo>
                      <a:cubicBezTo>
                        <a:pt x="400" y="1476"/>
                        <a:pt x="340" y="1489"/>
                        <a:pt x="312" y="1529"/>
                      </a:cubicBezTo>
                      <a:cubicBezTo>
                        <a:pt x="225" y="1648"/>
                        <a:pt x="522" y="1787"/>
                        <a:pt x="665" y="1787"/>
                      </a:cubicBezTo>
                      <a:cubicBezTo>
                        <a:pt x="815" y="1787"/>
                        <a:pt x="930" y="1873"/>
                        <a:pt x="930" y="1873"/>
                      </a:cubicBezTo>
                      <a:cubicBezTo>
                        <a:pt x="930" y="1873"/>
                        <a:pt x="345" y="2031"/>
                        <a:pt x="364" y="2342"/>
                      </a:cubicBezTo>
                      <a:cubicBezTo>
                        <a:pt x="377" y="2613"/>
                        <a:pt x="1196" y="3293"/>
                        <a:pt x="1530" y="3293"/>
                      </a:cubicBezTo>
                      <a:cubicBezTo>
                        <a:pt x="1573" y="3293"/>
                        <a:pt x="1608" y="3282"/>
                        <a:pt x="1633" y="3256"/>
                      </a:cubicBezTo>
                      <a:cubicBezTo>
                        <a:pt x="1849" y="3031"/>
                        <a:pt x="1849" y="2117"/>
                        <a:pt x="1849" y="2117"/>
                      </a:cubicBezTo>
                      <a:cubicBezTo>
                        <a:pt x="1849" y="2117"/>
                        <a:pt x="1931" y="3042"/>
                        <a:pt x="2334" y="3042"/>
                      </a:cubicBezTo>
                      <a:cubicBezTo>
                        <a:pt x="2375" y="3042"/>
                        <a:pt x="2418" y="3032"/>
                        <a:pt x="2465" y="3012"/>
                      </a:cubicBezTo>
                      <a:cubicBezTo>
                        <a:pt x="2987" y="2788"/>
                        <a:pt x="3590" y="1944"/>
                        <a:pt x="3451" y="1375"/>
                      </a:cubicBezTo>
                      <a:cubicBezTo>
                        <a:pt x="3332" y="884"/>
                        <a:pt x="3009" y="367"/>
                        <a:pt x="2676" y="367"/>
                      </a:cubicBezTo>
                      <a:cubicBezTo>
                        <a:pt x="2624" y="367"/>
                        <a:pt x="2571" y="380"/>
                        <a:pt x="2518" y="409"/>
                      </a:cubicBezTo>
                      <a:cubicBezTo>
                        <a:pt x="2140" y="614"/>
                        <a:pt x="1949" y="988"/>
                        <a:pt x="1949" y="988"/>
                      </a:cubicBezTo>
                      <a:cubicBezTo>
                        <a:pt x="1949" y="988"/>
                        <a:pt x="2183" y="168"/>
                        <a:pt x="2006" y="168"/>
                      </a:cubicBezTo>
                      <a:cubicBezTo>
                        <a:pt x="1990" y="168"/>
                        <a:pt x="1971" y="174"/>
                        <a:pt x="1949" y="188"/>
                      </a:cubicBezTo>
                      <a:cubicBezTo>
                        <a:pt x="1676" y="356"/>
                        <a:pt x="1633" y="772"/>
                        <a:pt x="1633" y="772"/>
                      </a:cubicBezTo>
                      <a:cubicBezTo>
                        <a:pt x="1633" y="772"/>
                        <a:pt x="1373" y="0"/>
                        <a:pt x="10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972;p36"/>
                <p:cNvSpPr/>
                <p:nvPr/>
              </p:nvSpPr>
              <p:spPr>
                <a:xfrm>
                  <a:off x="4171175" y="4057650"/>
                  <a:ext cx="89675" cy="8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3295" extrusionOk="0">
                      <a:moveTo>
                        <a:pt x="1015" y="1"/>
                      </a:moveTo>
                      <a:cubicBezTo>
                        <a:pt x="977" y="1"/>
                        <a:pt x="937" y="10"/>
                        <a:pt x="896" y="30"/>
                      </a:cubicBezTo>
                      <a:cubicBezTo>
                        <a:pt x="485" y="236"/>
                        <a:pt x="1" y="997"/>
                        <a:pt x="326" y="1218"/>
                      </a:cubicBezTo>
                      <a:cubicBezTo>
                        <a:pt x="657" y="1442"/>
                        <a:pt x="757" y="1528"/>
                        <a:pt x="757" y="1528"/>
                      </a:cubicBezTo>
                      <a:cubicBezTo>
                        <a:pt x="757" y="1528"/>
                        <a:pt x="598" y="1475"/>
                        <a:pt x="466" y="1475"/>
                      </a:cubicBezTo>
                      <a:cubicBezTo>
                        <a:pt x="400" y="1475"/>
                        <a:pt x="341" y="1488"/>
                        <a:pt x="312" y="1528"/>
                      </a:cubicBezTo>
                      <a:cubicBezTo>
                        <a:pt x="226" y="1653"/>
                        <a:pt x="523" y="1786"/>
                        <a:pt x="666" y="1786"/>
                      </a:cubicBezTo>
                      <a:cubicBezTo>
                        <a:pt x="810" y="1786"/>
                        <a:pt x="925" y="1873"/>
                        <a:pt x="925" y="1873"/>
                      </a:cubicBezTo>
                      <a:cubicBezTo>
                        <a:pt x="925" y="1873"/>
                        <a:pt x="346" y="2031"/>
                        <a:pt x="365" y="2342"/>
                      </a:cubicBezTo>
                      <a:cubicBezTo>
                        <a:pt x="377" y="2617"/>
                        <a:pt x="1193" y="3295"/>
                        <a:pt x="1529" y="3295"/>
                      </a:cubicBezTo>
                      <a:cubicBezTo>
                        <a:pt x="1573" y="3295"/>
                        <a:pt x="1609" y="3283"/>
                        <a:pt x="1633" y="3257"/>
                      </a:cubicBezTo>
                      <a:cubicBezTo>
                        <a:pt x="1844" y="3032"/>
                        <a:pt x="1844" y="2117"/>
                        <a:pt x="1844" y="2117"/>
                      </a:cubicBezTo>
                      <a:cubicBezTo>
                        <a:pt x="1844" y="2117"/>
                        <a:pt x="1931" y="3042"/>
                        <a:pt x="2335" y="3042"/>
                      </a:cubicBezTo>
                      <a:cubicBezTo>
                        <a:pt x="2375" y="3042"/>
                        <a:pt x="2419" y="3033"/>
                        <a:pt x="2466" y="3012"/>
                      </a:cubicBezTo>
                      <a:cubicBezTo>
                        <a:pt x="2983" y="2787"/>
                        <a:pt x="3586" y="1945"/>
                        <a:pt x="3452" y="1375"/>
                      </a:cubicBezTo>
                      <a:cubicBezTo>
                        <a:pt x="3332" y="883"/>
                        <a:pt x="3006" y="367"/>
                        <a:pt x="2676" y="367"/>
                      </a:cubicBezTo>
                      <a:cubicBezTo>
                        <a:pt x="2623" y="367"/>
                        <a:pt x="2571" y="380"/>
                        <a:pt x="2519" y="408"/>
                      </a:cubicBezTo>
                      <a:cubicBezTo>
                        <a:pt x="2141" y="615"/>
                        <a:pt x="1949" y="988"/>
                        <a:pt x="1949" y="988"/>
                      </a:cubicBezTo>
                      <a:cubicBezTo>
                        <a:pt x="1949" y="988"/>
                        <a:pt x="2184" y="168"/>
                        <a:pt x="2007" y="168"/>
                      </a:cubicBezTo>
                      <a:cubicBezTo>
                        <a:pt x="1991" y="168"/>
                        <a:pt x="1972" y="175"/>
                        <a:pt x="1949" y="189"/>
                      </a:cubicBezTo>
                      <a:cubicBezTo>
                        <a:pt x="1671" y="356"/>
                        <a:pt x="1633" y="772"/>
                        <a:pt x="1633" y="772"/>
                      </a:cubicBezTo>
                      <a:cubicBezTo>
                        <a:pt x="1633" y="772"/>
                        <a:pt x="1373" y="1"/>
                        <a:pt x="10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973;p36"/>
                <p:cNvSpPr/>
                <p:nvPr/>
              </p:nvSpPr>
              <p:spPr>
                <a:xfrm>
                  <a:off x="4631075" y="3720325"/>
                  <a:ext cx="86750" cy="6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" h="2510" extrusionOk="0">
                      <a:moveTo>
                        <a:pt x="2651" y="1"/>
                      </a:moveTo>
                      <a:lnTo>
                        <a:pt x="0" y="288"/>
                      </a:lnTo>
                      <a:lnTo>
                        <a:pt x="818" y="2510"/>
                      </a:lnTo>
                      <a:lnTo>
                        <a:pt x="3469" y="1796"/>
                      </a:lnTo>
                      <a:lnTo>
                        <a:pt x="265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974;p36"/>
                <p:cNvSpPr/>
                <p:nvPr/>
              </p:nvSpPr>
              <p:spPr>
                <a:xfrm>
                  <a:off x="4191050" y="3749650"/>
                  <a:ext cx="100075" cy="9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3" h="3688" extrusionOk="0">
                      <a:moveTo>
                        <a:pt x="575" y="1"/>
                      </a:moveTo>
                      <a:cubicBezTo>
                        <a:pt x="427" y="700"/>
                        <a:pt x="1" y="3127"/>
                        <a:pt x="1" y="3127"/>
                      </a:cubicBezTo>
                      <a:lnTo>
                        <a:pt x="3322" y="3687"/>
                      </a:lnTo>
                      <a:cubicBezTo>
                        <a:pt x="4002" y="2298"/>
                        <a:pt x="3730" y="241"/>
                        <a:pt x="3730" y="241"/>
                      </a:cubicBezTo>
                      <a:lnTo>
                        <a:pt x="5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975;p36"/>
                <p:cNvSpPr/>
                <p:nvPr/>
              </p:nvSpPr>
              <p:spPr>
                <a:xfrm>
                  <a:off x="4213775" y="4052300"/>
                  <a:ext cx="617150" cy="69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6" h="27798" extrusionOk="0">
                      <a:moveTo>
                        <a:pt x="13642" y="0"/>
                      </a:moveTo>
                      <a:lnTo>
                        <a:pt x="8329" y="215"/>
                      </a:lnTo>
                      <a:cubicBezTo>
                        <a:pt x="8329" y="215"/>
                        <a:pt x="6281" y="1340"/>
                        <a:pt x="3141" y="6003"/>
                      </a:cubicBezTo>
                      <a:cubicBezTo>
                        <a:pt x="1" y="10664"/>
                        <a:pt x="489" y="13465"/>
                        <a:pt x="489" y="13465"/>
                      </a:cubicBezTo>
                      <a:lnTo>
                        <a:pt x="6037" y="16165"/>
                      </a:lnTo>
                      <a:lnTo>
                        <a:pt x="4860" y="25976"/>
                      </a:lnTo>
                      <a:cubicBezTo>
                        <a:pt x="4860" y="25976"/>
                        <a:pt x="7048" y="26956"/>
                        <a:pt x="9611" y="26956"/>
                      </a:cubicBezTo>
                      <a:cubicBezTo>
                        <a:pt x="9920" y="26956"/>
                        <a:pt x="10234" y="26942"/>
                        <a:pt x="10551" y="26910"/>
                      </a:cubicBezTo>
                      <a:lnTo>
                        <a:pt x="10794" y="27748"/>
                      </a:lnTo>
                      <a:cubicBezTo>
                        <a:pt x="10794" y="27748"/>
                        <a:pt x="11544" y="27797"/>
                        <a:pt x="12595" y="27797"/>
                      </a:cubicBezTo>
                      <a:cubicBezTo>
                        <a:pt x="14094" y="27797"/>
                        <a:pt x="16205" y="27696"/>
                        <a:pt x="17620" y="27207"/>
                      </a:cubicBezTo>
                      <a:cubicBezTo>
                        <a:pt x="20024" y="26369"/>
                        <a:pt x="20172" y="25585"/>
                        <a:pt x="20172" y="25585"/>
                      </a:cubicBezTo>
                      <a:cubicBezTo>
                        <a:pt x="20172" y="25585"/>
                        <a:pt x="19439" y="17979"/>
                        <a:pt x="18970" y="15820"/>
                      </a:cubicBezTo>
                      <a:cubicBezTo>
                        <a:pt x="18970" y="15820"/>
                        <a:pt x="23068" y="14000"/>
                        <a:pt x="24685" y="11550"/>
                      </a:cubicBezTo>
                      <a:cubicBezTo>
                        <a:pt x="24685" y="11550"/>
                        <a:pt x="21057" y="3575"/>
                        <a:pt x="136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976;p36"/>
                <p:cNvSpPr/>
                <p:nvPr/>
              </p:nvSpPr>
              <p:spPr>
                <a:xfrm>
                  <a:off x="4385625" y="3963625"/>
                  <a:ext cx="176050" cy="1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419" extrusionOk="0">
                      <a:moveTo>
                        <a:pt x="7042" y="0"/>
                      </a:moveTo>
                      <a:cubicBezTo>
                        <a:pt x="7041" y="0"/>
                        <a:pt x="4740" y="671"/>
                        <a:pt x="2087" y="671"/>
                      </a:cubicBezTo>
                      <a:cubicBezTo>
                        <a:pt x="1507" y="671"/>
                        <a:pt x="910" y="639"/>
                        <a:pt x="317" y="561"/>
                      </a:cubicBezTo>
                      <a:cubicBezTo>
                        <a:pt x="317" y="561"/>
                        <a:pt x="310" y="559"/>
                        <a:pt x="300" y="559"/>
                      </a:cubicBezTo>
                      <a:cubicBezTo>
                        <a:pt x="233" y="559"/>
                        <a:pt x="1" y="624"/>
                        <a:pt x="317" y="1599"/>
                      </a:cubicBezTo>
                      <a:cubicBezTo>
                        <a:pt x="675" y="2724"/>
                        <a:pt x="973" y="4208"/>
                        <a:pt x="1714" y="4323"/>
                      </a:cubicBezTo>
                      <a:cubicBezTo>
                        <a:pt x="1977" y="4366"/>
                        <a:pt x="2626" y="4418"/>
                        <a:pt x="3377" y="4418"/>
                      </a:cubicBezTo>
                      <a:cubicBezTo>
                        <a:pt x="4725" y="4418"/>
                        <a:pt x="6403" y="4249"/>
                        <a:pt x="6768" y="3547"/>
                      </a:cubicBezTo>
                      <a:lnTo>
                        <a:pt x="704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977;p36"/>
                <p:cNvSpPr/>
                <p:nvPr/>
              </p:nvSpPr>
              <p:spPr>
                <a:xfrm>
                  <a:off x="4512725" y="4057675"/>
                  <a:ext cx="123025" cy="3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" h="12156" extrusionOk="0">
                      <a:moveTo>
                        <a:pt x="1518" y="0"/>
                      </a:moveTo>
                      <a:lnTo>
                        <a:pt x="0" y="546"/>
                      </a:lnTo>
                      <a:cubicBezTo>
                        <a:pt x="0" y="546"/>
                        <a:pt x="210" y="11872"/>
                        <a:pt x="981" y="12106"/>
                      </a:cubicBezTo>
                      <a:cubicBezTo>
                        <a:pt x="1090" y="12140"/>
                        <a:pt x="1241" y="12156"/>
                        <a:pt x="1421" y="12156"/>
                      </a:cubicBezTo>
                      <a:cubicBezTo>
                        <a:pt x="2521" y="12156"/>
                        <a:pt x="4698" y="11560"/>
                        <a:pt x="4801" y="10746"/>
                      </a:cubicBezTo>
                      <a:cubicBezTo>
                        <a:pt x="4920" y="9798"/>
                        <a:pt x="1518" y="0"/>
                        <a:pt x="15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978;p36"/>
                <p:cNvSpPr/>
                <p:nvPr/>
              </p:nvSpPr>
              <p:spPr>
                <a:xfrm>
                  <a:off x="4433125" y="4073575"/>
                  <a:ext cx="53275" cy="67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6926" extrusionOk="0">
                      <a:moveTo>
                        <a:pt x="1853" y="1"/>
                      </a:moveTo>
                      <a:lnTo>
                        <a:pt x="1590" y="2318"/>
                      </a:lnTo>
                      <a:lnTo>
                        <a:pt x="1" y="3701"/>
                      </a:lnTo>
                      <a:lnTo>
                        <a:pt x="1" y="3758"/>
                      </a:lnTo>
                      <a:cubicBezTo>
                        <a:pt x="49" y="4587"/>
                        <a:pt x="1183" y="24135"/>
                        <a:pt x="1916" y="26925"/>
                      </a:cubicBezTo>
                      <a:lnTo>
                        <a:pt x="2131" y="26868"/>
                      </a:lnTo>
                      <a:cubicBezTo>
                        <a:pt x="1428" y="24168"/>
                        <a:pt x="297" y="4979"/>
                        <a:pt x="231" y="3797"/>
                      </a:cubicBezTo>
                      <a:lnTo>
                        <a:pt x="1806" y="2433"/>
                      </a:lnTo>
                      <a:lnTo>
                        <a:pt x="2078" y="25"/>
                      </a:lnTo>
                      <a:lnTo>
                        <a:pt x="185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979;p36"/>
                <p:cNvSpPr/>
                <p:nvPr/>
              </p:nvSpPr>
              <p:spPr>
                <a:xfrm>
                  <a:off x="4466775" y="4280500"/>
                  <a:ext cx="31000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" h="1241" extrusionOk="0">
                      <a:moveTo>
                        <a:pt x="622" y="1"/>
                      </a:moveTo>
                      <a:cubicBezTo>
                        <a:pt x="277" y="1"/>
                        <a:pt x="0" y="277"/>
                        <a:pt x="0" y="622"/>
                      </a:cubicBezTo>
                      <a:cubicBezTo>
                        <a:pt x="0" y="962"/>
                        <a:pt x="277" y="1240"/>
                        <a:pt x="622" y="1240"/>
                      </a:cubicBezTo>
                      <a:cubicBezTo>
                        <a:pt x="962" y="1240"/>
                        <a:pt x="1240" y="962"/>
                        <a:pt x="1240" y="622"/>
                      </a:cubicBezTo>
                      <a:cubicBezTo>
                        <a:pt x="1240" y="277"/>
                        <a:pt x="962" y="1"/>
                        <a:pt x="6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980;p36"/>
                <p:cNvSpPr/>
                <p:nvPr/>
              </p:nvSpPr>
              <p:spPr>
                <a:xfrm>
                  <a:off x="4482300" y="4419300"/>
                  <a:ext cx="30900" cy="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236" extrusionOk="0">
                      <a:moveTo>
                        <a:pt x="619" y="1"/>
                      </a:moveTo>
                      <a:cubicBezTo>
                        <a:pt x="279" y="1"/>
                        <a:pt x="1" y="279"/>
                        <a:pt x="1" y="617"/>
                      </a:cubicBezTo>
                      <a:cubicBezTo>
                        <a:pt x="1" y="957"/>
                        <a:pt x="279" y="1235"/>
                        <a:pt x="619" y="1235"/>
                      </a:cubicBezTo>
                      <a:cubicBezTo>
                        <a:pt x="959" y="1235"/>
                        <a:pt x="1235" y="957"/>
                        <a:pt x="1235" y="617"/>
                      </a:cubicBezTo>
                      <a:cubicBezTo>
                        <a:pt x="1235" y="279"/>
                        <a:pt x="959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981;p36"/>
                <p:cNvSpPr/>
                <p:nvPr/>
              </p:nvSpPr>
              <p:spPr>
                <a:xfrm>
                  <a:off x="4252100" y="4419900"/>
                  <a:ext cx="63925" cy="7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" h="2865" extrusionOk="0">
                      <a:moveTo>
                        <a:pt x="1507" y="1"/>
                      </a:moveTo>
                      <a:cubicBezTo>
                        <a:pt x="1507" y="1"/>
                        <a:pt x="1340" y="273"/>
                        <a:pt x="833" y="575"/>
                      </a:cubicBezTo>
                      <a:cubicBezTo>
                        <a:pt x="325" y="871"/>
                        <a:pt x="0" y="1570"/>
                        <a:pt x="124" y="1690"/>
                      </a:cubicBezTo>
                      <a:cubicBezTo>
                        <a:pt x="135" y="1700"/>
                        <a:pt x="149" y="1704"/>
                        <a:pt x="166" y="1704"/>
                      </a:cubicBezTo>
                      <a:cubicBezTo>
                        <a:pt x="349" y="1704"/>
                        <a:pt x="851" y="1174"/>
                        <a:pt x="851" y="1174"/>
                      </a:cubicBezTo>
                      <a:lnTo>
                        <a:pt x="851" y="1174"/>
                      </a:lnTo>
                      <a:cubicBezTo>
                        <a:pt x="650" y="1499"/>
                        <a:pt x="650" y="2557"/>
                        <a:pt x="800" y="2767"/>
                      </a:cubicBezTo>
                      <a:cubicBezTo>
                        <a:pt x="808" y="2780"/>
                        <a:pt x="818" y="2786"/>
                        <a:pt x="827" y="2786"/>
                      </a:cubicBezTo>
                      <a:cubicBezTo>
                        <a:pt x="977" y="2786"/>
                        <a:pt x="1235" y="1346"/>
                        <a:pt x="1235" y="1346"/>
                      </a:cubicBezTo>
                      <a:lnTo>
                        <a:pt x="1235" y="1346"/>
                      </a:lnTo>
                      <a:cubicBezTo>
                        <a:pt x="1189" y="1831"/>
                        <a:pt x="1511" y="2864"/>
                        <a:pt x="1619" y="2864"/>
                      </a:cubicBezTo>
                      <a:cubicBezTo>
                        <a:pt x="1624" y="2864"/>
                        <a:pt x="1628" y="2862"/>
                        <a:pt x="1632" y="2858"/>
                      </a:cubicBezTo>
                      <a:cubicBezTo>
                        <a:pt x="1723" y="2758"/>
                        <a:pt x="1651" y="1024"/>
                        <a:pt x="1713" y="982"/>
                      </a:cubicBezTo>
                      <a:cubicBezTo>
                        <a:pt x="1719" y="977"/>
                        <a:pt x="1725" y="975"/>
                        <a:pt x="1732" y="975"/>
                      </a:cubicBezTo>
                      <a:cubicBezTo>
                        <a:pt x="1801" y="975"/>
                        <a:pt x="1924" y="1178"/>
                        <a:pt x="1924" y="1178"/>
                      </a:cubicBezTo>
                      <a:cubicBezTo>
                        <a:pt x="1924" y="1662"/>
                        <a:pt x="2364" y="2475"/>
                        <a:pt x="2364" y="2475"/>
                      </a:cubicBezTo>
                      <a:cubicBezTo>
                        <a:pt x="2556" y="1795"/>
                        <a:pt x="2293" y="383"/>
                        <a:pt x="2293" y="383"/>
                      </a:cubicBez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982;p36"/>
                <p:cNvSpPr/>
                <p:nvPr/>
              </p:nvSpPr>
              <p:spPr>
                <a:xfrm>
                  <a:off x="4741250" y="4396825"/>
                  <a:ext cx="68125" cy="6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" h="2625" extrusionOk="0">
                      <a:moveTo>
                        <a:pt x="1342" y="0"/>
                      </a:moveTo>
                      <a:lnTo>
                        <a:pt x="1" y="900"/>
                      </a:lnTo>
                      <a:cubicBezTo>
                        <a:pt x="1" y="900"/>
                        <a:pt x="331" y="2608"/>
                        <a:pt x="643" y="2608"/>
                      </a:cubicBezTo>
                      <a:cubicBezTo>
                        <a:pt x="652" y="2608"/>
                        <a:pt x="662" y="2606"/>
                        <a:pt x="671" y="2603"/>
                      </a:cubicBezTo>
                      <a:cubicBezTo>
                        <a:pt x="992" y="2493"/>
                        <a:pt x="671" y="1383"/>
                        <a:pt x="671" y="1383"/>
                      </a:cubicBezTo>
                      <a:lnTo>
                        <a:pt x="671" y="1383"/>
                      </a:lnTo>
                      <a:cubicBezTo>
                        <a:pt x="671" y="1383"/>
                        <a:pt x="1313" y="2460"/>
                        <a:pt x="1614" y="2608"/>
                      </a:cubicBezTo>
                      <a:cubicBezTo>
                        <a:pt x="1638" y="2619"/>
                        <a:pt x="1659" y="2625"/>
                        <a:pt x="1677" y="2625"/>
                      </a:cubicBezTo>
                      <a:cubicBezTo>
                        <a:pt x="1880" y="2625"/>
                        <a:pt x="1701" y="1918"/>
                        <a:pt x="1485" y="1516"/>
                      </a:cubicBezTo>
                      <a:lnTo>
                        <a:pt x="1485" y="1516"/>
                      </a:lnTo>
                      <a:cubicBezTo>
                        <a:pt x="1485" y="1517"/>
                        <a:pt x="2135" y="2345"/>
                        <a:pt x="2252" y="2345"/>
                      </a:cubicBezTo>
                      <a:cubicBezTo>
                        <a:pt x="2253" y="2345"/>
                        <a:pt x="2255" y="2345"/>
                        <a:pt x="2256" y="2345"/>
                      </a:cubicBezTo>
                      <a:cubicBezTo>
                        <a:pt x="2347" y="2329"/>
                        <a:pt x="2180" y="1623"/>
                        <a:pt x="1936" y="1287"/>
                      </a:cubicBezTo>
                      <a:lnTo>
                        <a:pt x="1936" y="1287"/>
                      </a:lnTo>
                      <a:cubicBezTo>
                        <a:pt x="2129" y="1491"/>
                        <a:pt x="2518" y="1885"/>
                        <a:pt x="2643" y="1885"/>
                      </a:cubicBezTo>
                      <a:cubicBezTo>
                        <a:pt x="2663" y="1885"/>
                        <a:pt x="2676" y="1875"/>
                        <a:pt x="2681" y="1852"/>
                      </a:cubicBezTo>
                      <a:cubicBezTo>
                        <a:pt x="2725" y="1637"/>
                        <a:pt x="2313" y="392"/>
                        <a:pt x="1342" y="0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983;p36"/>
                <p:cNvSpPr/>
                <p:nvPr/>
              </p:nvSpPr>
              <p:spPr>
                <a:xfrm>
                  <a:off x="4669575" y="4265400"/>
                  <a:ext cx="174375" cy="1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5" h="7880" extrusionOk="0">
                      <a:moveTo>
                        <a:pt x="4701" y="0"/>
                      </a:moveTo>
                      <a:cubicBezTo>
                        <a:pt x="4369" y="0"/>
                        <a:pt x="683" y="3983"/>
                        <a:pt x="1" y="4438"/>
                      </a:cubicBezTo>
                      <a:lnTo>
                        <a:pt x="848" y="7880"/>
                      </a:lnTo>
                      <a:cubicBezTo>
                        <a:pt x="848" y="7880"/>
                        <a:pt x="4830" y="5946"/>
                        <a:pt x="5903" y="4745"/>
                      </a:cubicBezTo>
                      <a:cubicBezTo>
                        <a:pt x="6975" y="3543"/>
                        <a:pt x="6754" y="2982"/>
                        <a:pt x="6453" y="2012"/>
                      </a:cubicBezTo>
                      <a:cubicBezTo>
                        <a:pt x="6157" y="1040"/>
                        <a:pt x="4979" y="88"/>
                        <a:pt x="4711" y="1"/>
                      </a:cubicBezTo>
                      <a:cubicBezTo>
                        <a:pt x="4708" y="1"/>
                        <a:pt x="4705" y="0"/>
                        <a:pt x="47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984;p36"/>
                <p:cNvSpPr/>
                <p:nvPr/>
              </p:nvSpPr>
              <p:spPr>
                <a:xfrm>
                  <a:off x="4205425" y="4291275"/>
                  <a:ext cx="174375" cy="1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5" h="6960" extrusionOk="0">
                      <a:moveTo>
                        <a:pt x="1551" y="1"/>
                      </a:moveTo>
                      <a:cubicBezTo>
                        <a:pt x="1531" y="1"/>
                        <a:pt x="1438" y="58"/>
                        <a:pt x="1024" y="469"/>
                      </a:cubicBezTo>
                      <a:cubicBezTo>
                        <a:pt x="455" y="1039"/>
                        <a:pt x="0" y="3734"/>
                        <a:pt x="105" y="4222"/>
                      </a:cubicBezTo>
                      <a:cubicBezTo>
                        <a:pt x="211" y="4710"/>
                        <a:pt x="6328" y="6960"/>
                        <a:pt x="6328" y="6960"/>
                      </a:cubicBezTo>
                      <a:lnTo>
                        <a:pt x="6974" y="3997"/>
                      </a:lnTo>
                      <a:cubicBezTo>
                        <a:pt x="6974" y="3997"/>
                        <a:pt x="2972" y="1130"/>
                        <a:pt x="2340" y="809"/>
                      </a:cubicBezTo>
                      <a:cubicBezTo>
                        <a:pt x="1709" y="493"/>
                        <a:pt x="1556" y="10"/>
                        <a:pt x="1556" y="10"/>
                      </a:cubicBezTo>
                      <a:cubicBezTo>
                        <a:pt x="1556" y="10"/>
                        <a:pt x="155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985;p36"/>
                <p:cNvSpPr/>
                <p:nvPr/>
              </p:nvSpPr>
              <p:spPr>
                <a:xfrm>
                  <a:off x="4473825" y="4633475"/>
                  <a:ext cx="254300" cy="12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2" h="4834" extrusionOk="0">
                      <a:moveTo>
                        <a:pt x="9530" y="1"/>
                      </a:moveTo>
                      <a:cubicBezTo>
                        <a:pt x="9530" y="1"/>
                        <a:pt x="8434" y="522"/>
                        <a:pt x="5802" y="1183"/>
                      </a:cubicBezTo>
                      <a:cubicBezTo>
                        <a:pt x="3378" y="1796"/>
                        <a:pt x="500" y="1821"/>
                        <a:pt x="59" y="1821"/>
                      </a:cubicBezTo>
                      <a:cubicBezTo>
                        <a:pt x="21" y="1821"/>
                        <a:pt x="1" y="1821"/>
                        <a:pt x="1" y="1821"/>
                      </a:cubicBezTo>
                      <a:lnTo>
                        <a:pt x="1" y="1821"/>
                      </a:lnTo>
                      <a:cubicBezTo>
                        <a:pt x="1" y="1821"/>
                        <a:pt x="116" y="2797"/>
                        <a:pt x="149" y="3663"/>
                      </a:cubicBezTo>
                      <a:cubicBezTo>
                        <a:pt x="187" y="4534"/>
                        <a:pt x="618" y="4711"/>
                        <a:pt x="618" y="4711"/>
                      </a:cubicBezTo>
                      <a:cubicBezTo>
                        <a:pt x="1492" y="4796"/>
                        <a:pt x="2291" y="4833"/>
                        <a:pt x="3018" y="4833"/>
                      </a:cubicBezTo>
                      <a:cubicBezTo>
                        <a:pt x="8196" y="4833"/>
                        <a:pt x="9790" y="2927"/>
                        <a:pt x="9971" y="2590"/>
                      </a:cubicBezTo>
                      <a:cubicBezTo>
                        <a:pt x="10172" y="2208"/>
                        <a:pt x="9942" y="724"/>
                        <a:pt x="9841" y="370"/>
                      </a:cubicBezTo>
                      <a:cubicBezTo>
                        <a:pt x="9741" y="11"/>
                        <a:pt x="9530" y="1"/>
                        <a:pt x="95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986;p36"/>
                <p:cNvSpPr/>
                <p:nvPr/>
              </p:nvSpPr>
              <p:spPr>
                <a:xfrm>
                  <a:off x="4327100" y="4626800"/>
                  <a:ext cx="152725" cy="10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9" h="4286" extrusionOk="0">
                      <a:moveTo>
                        <a:pt x="599" y="0"/>
                      </a:moveTo>
                      <a:lnTo>
                        <a:pt x="493" y="91"/>
                      </a:lnTo>
                      <a:cubicBezTo>
                        <a:pt x="384" y="186"/>
                        <a:pt x="1" y="2168"/>
                        <a:pt x="29" y="2585"/>
                      </a:cubicBezTo>
                      <a:cubicBezTo>
                        <a:pt x="63" y="3001"/>
                        <a:pt x="120" y="3016"/>
                        <a:pt x="120" y="3016"/>
                      </a:cubicBezTo>
                      <a:cubicBezTo>
                        <a:pt x="1232" y="4097"/>
                        <a:pt x="3433" y="4286"/>
                        <a:pt x="4835" y="4286"/>
                      </a:cubicBezTo>
                      <a:cubicBezTo>
                        <a:pt x="5587" y="4286"/>
                        <a:pt x="6109" y="4231"/>
                        <a:pt x="6109" y="4231"/>
                      </a:cubicBezTo>
                      <a:lnTo>
                        <a:pt x="5783" y="1278"/>
                      </a:lnTo>
                      <a:cubicBezTo>
                        <a:pt x="5783" y="1278"/>
                        <a:pt x="4600" y="1182"/>
                        <a:pt x="2863" y="785"/>
                      </a:cubicBezTo>
                      <a:cubicBezTo>
                        <a:pt x="1121" y="383"/>
                        <a:pt x="599" y="0"/>
                        <a:pt x="5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0" name="Google Shape;11047;p75"/>
          <p:cNvGrpSpPr/>
          <p:nvPr/>
        </p:nvGrpSpPr>
        <p:grpSpPr>
          <a:xfrm>
            <a:off x="10908704" y="2629304"/>
            <a:ext cx="1700297" cy="1082888"/>
            <a:chOff x="2331871" y="1422057"/>
            <a:chExt cx="1067489" cy="679864"/>
          </a:xfrm>
        </p:grpSpPr>
        <p:sp>
          <p:nvSpPr>
            <p:cNvPr id="91" name="Google Shape;11048;p75"/>
            <p:cNvSpPr/>
            <p:nvPr/>
          </p:nvSpPr>
          <p:spPr>
            <a:xfrm>
              <a:off x="2331871" y="1422057"/>
              <a:ext cx="1067489" cy="679864"/>
            </a:xfrm>
            <a:custGeom>
              <a:avLst/>
              <a:gdLst/>
              <a:ahLst/>
              <a:cxnLst/>
              <a:rect l="l" t="t" r="r" b="b"/>
              <a:pathLst>
                <a:path w="15444" h="9836" extrusionOk="0">
                  <a:moveTo>
                    <a:pt x="5859" y="1"/>
                  </a:moveTo>
                  <a:lnTo>
                    <a:pt x="3334" y="3061"/>
                  </a:lnTo>
                  <a:lnTo>
                    <a:pt x="1584" y="2501"/>
                  </a:lnTo>
                  <a:lnTo>
                    <a:pt x="2215" y="5787"/>
                  </a:lnTo>
                  <a:lnTo>
                    <a:pt x="1" y="6894"/>
                  </a:lnTo>
                  <a:lnTo>
                    <a:pt x="2656" y="7799"/>
                  </a:lnTo>
                  <a:lnTo>
                    <a:pt x="2882" y="8811"/>
                  </a:lnTo>
                  <a:lnTo>
                    <a:pt x="4358" y="8657"/>
                  </a:lnTo>
                  <a:lnTo>
                    <a:pt x="6275" y="9359"/>
                  </a:lnTo>
                  <a:lnTo>
                    <a:pt x="7240" y="8752"/>
                  </a:lnTo>
                  <a:lnTo>
                    <a:pt x="10954" y="9835"/>
                  </a:lnTo>
                  <a:lnTo>
                    <a:pt x="11085" y="7228"/>
                  </a:lnTo>
                  <a:lnTo>
                    <a:pt x="15443" y="6013"/>
                  </a:lnTo>
                  <a:lnTo>
                    <a:pt x="12169" y="4704"/>
                  </a:lnTo>
                  <a:lnTo>
                    <a:pt x="13836" y="2168"/>
                  </a:lnTo>
                  <a:lnTo>
                    <a:pt x="13836" y="2168"/>
                  </a:lnTo>
                  <a:lnTo>
                    <a:pt x="10323" y="2942"/>
                  </a:lnTo>
                  <a:lnTo>
                    <a:pt x="8918" y="882"/>
                  </a:lnTo>
                  <a:lnTo>
                    <a:pt x="6692" y="2644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049;p75"/>
            <p:cNvSpPr/>
            <p:nvPr/>
          </p:nvSpPr>
          <p:spPr>
            <a:xfrm>
              <a:off x="2331871" y="1422057"/>
              <a:ext cx="1067489" cy="679864"/>
            </a:xfrm>
            <a:custGeom>
              <a:avLst/>
              <a:gdLst/>
              <a:ahLst/>
              <a:cxnLst/>
              <a:rect l="l" t="t" r="r" b="b"/>
              <a:pathLst>
                <a:path w="15444" h="9836" extrusionOk="0">
                  <a:moveTo>
                    <a:pt x="5859" y="1"/>
                  </a:moveTo>
                  <a:lnTo>
                    <a:pt x="4561" y="2584"/>
                  </a:lnTo>
                  <a:lnTo>
                    <a:pt x="1584" y="2501"/>
                  </a:lnTo>
                  <a:lnTo>
                    <a:pt x="2834" y="4930"/>
                  </a:lnTo>
                  <a:lnTo>
                    <a:pt x="1" y="6894"/>
                  </a:lnTo>
                  <a:lnTo>
                    <a:pt x="3287" y="6930"/>
                  </a:lnTo>
                  <a:lnTo>
                    <a:pt x="2882" y="8811"/>
                  </a:lnTo>
                  <a:lnTo>
                    <a:pt x="4977" y="7799"/>
                  </a:lnTo>
                  <a:lnTo>
                    <a:pt x="6275" y="9359"/>
                  </a:lnTo>
                  <a:lnTo>
                    <a:pt x="7871" y="7871"/>
                  </a:lnTo>
                  <a:lnTo>
                    <a:pt x="10954" y="9835"/>
                  </a:lnTo>
                  <a:lnTo>
                    <a:pt x="11704" y="6371"/>
                  </a:lnTo>
                  <a:lnTo>
                    <a:pt x="15443" y="6013"/>
                  </a:lnTo>
                  <a:lnTo>
                    <a:pt x="12788" y="3835"/>
                  </a:lnTo>
                  <a:lnTo>
                    <a:pt x="14467" y="1299"/>
                  </a:lnTo>
                  <a:lnTo>
                    <a:pt x="10954" y="2084"/>
                  </a:lnTo>
                  <a:lnTo>
                    <a:pt x="9549" y="13"/>
                  </a:lnTo>
                  <a:lnTo>
                    <a:pt x="7323" y="178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050;p75"/>
            <p:cNvSpPr/>
            <p:nvPr/>
          </p:nvSpPr>
          <p:spPr>
            <a:xfrm>
              <a:off x="2484141" y="1511774"/>
              <a:ext cx="774490" cy="492204"/>
            </a:xfrm>
            <a:custGeom>
              <a:avLst/>
              <a:gdLst/>
              <a:ahLst/>
              <a:cxnLst/>
              <a:rect l="l" t="t" r="r" b="b"/>
              <a:pathLst>
                <a:path w="11205" h="7121" extrusionOk="0">
                  <a:moveTo>
                    <a:pt x="4251" y="1"/>
                  </a:moveTo>
                  <a:lnTo>
                    <a:pt x="3310" y="1870"/>
                  </a:lnTo>
                  <a:lnTo>
                    <a:pt x="1143" y="1798"/>
                  </a:lnTo>
                  <a:lnTo>
                    <a:pt x="2048" y="3572"/>
                  </a:lnTo>
                  <a:lnTo>
                    <a:pt x="0" y="4977"/>
                  </a:lnTo>
                  <a:lnTo>
                    <a:pt x="2382" y="5025"/>
                  </a:lnTo>
                  <a:lnTo>
                    <a:pt x="2084" y="6382"/>
                  </a:lnTo>
                  <a:lnTo>
                    <a:pt x="2084" y="6382"/>
                  </a:lnTo>
                  <a:lnTo>
                    <a:pt x="3608" y="5656"/>
                  </a:lnTo>
                  <a:lnTo>
                    <a:pt x="4548" y="6787"/>
                  </a:lnTo>
                  <a:lnTo>
                    <a:pt x="5715" y="5716"/>
                  </a:lnTo>
                  <a:lnTo>
                    <a:pt x="7942" y="7120"/>
                  </a:lnTo>
                  <a:lnTo>
                    <a:pt x="8489" y="4608"/>
                  </a:lnTo>
                  <a:lnTo>
                    <a:pt x="11204" y="4358"/>
                  </a:lnTo>
                  <a:lnTo>
                    <a:pt x="9287" y="2775"/>
                  </a:lnTo>
                  <a:lnTo>
                    <a:pt x="10490" y="929"/>
                  </a:lnTo>
                  <a:lnTo>
                    <a:pt x="7942" y="1501"/>
                  </a:lnTo>
                  <a:lnTo>
                    <a:pt x="6918" y="1"/>
                  </a:lnTo>
                  <a:lnTo>
                    <a:pt x="5310" y="1286"/>
                  </a:lnTo>
                  <a:lnTo>
                    <a:pt x="42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11082;p75"/>
          <p:cNvGrpSpPr/>
          <p:nvPr/>
        </p:nvGrpSpPr>
        <p:grpSpPr>
          <a:xfrm>
            <a:off x="5154336" y="-1895064"/>
            <a:ext cx="2562015" cy="1181800"/>
            <a:chOff x="3335633" y="2175050"/>
            <a:chExt cx="2472749" cy="1140623"/>
          </a:xfrm>
        </p:grpSpPr>
        <p:sp>
          <p:nvSpPr>
            <p:cNvPr id="95" name="Google Shape;11083;p75"/>
            <p:cNvSpPr/>
            <p:nvPr/>
          </p:nvSpPr>
          <p:spPr>
            <a:xfrm>
              <a:off x="3351889" y="2254343"/>
              <a:ext cx="198002" cy="193122"/>
            </a:xfrm>
            <a:custGeom>
              <a:avLst/>
              <a:gdLst/>
              <a:ahLst/>
              <a:cxnLst/>
              <a:rect l="l" t="t" r="r" b="b"/>
              <a:pathLst>
                <a:path w="4787" h="4669" extrusionOk="0">
                  <a:moveTo>
                    <a:pt x="1108" y="1"/>
                  </a:moveTo>
                  <a:lnTo>
                    <a:pt x="1679" y="1834"/>
                  </a:lnTo>
                  <a:lnTo>
                    <a:pt x="0" y="2763"/>
                  </a:lnTo>
                  <a:lnTo>
                    <a:pt x="1917" y="2787"/>
                  </a:lnTo>
                  <a:lnTo>
                    <a:pt x="2274" y="4668"/>
                  </a:lnTo>
                  <a:lnTo>
                    <a:pt x="2894" y="2858"/>
                  </a:lnTo>
                  <a:lnTo>
                    <a:pt x="4787" y="3084"/>
                  </a:lnTo>
                  <a:lnTo>
                    <a:pt x="3275" y="1941"/>
                  </a:lnTo>
                  <a:lnTo>
                    <a:pt x="4072" y="215"/>
                  </a:lnTo>
                  <a:lnTo>
                    <a:pt x="4072" y="215"/>
                  </a:lnTo>
                  <a:lnTo>
                    <a:pt x="2513" y="1299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084;p75"/>
            <p:cNvSpPr/>
            <p:nvPr/>
          </p:nvSpPr>
          <p:spPr>
            <a:xfrm>
              <a:off x="3393748" y="2290784"/>
              <a:ext cx="116270" cy="113333"/>
            </a:xfrm>
            <a:custGeom>
              <a:avLst/>
              <a:gdLst/>
              <a:ahLst/>
              <a:cxnLst/>
              <a:rect l="l" t="t" r="r" b="b"/>
              <a:pathLst>
                <a:path w="2811" h="2740" extrusionOk="0">
                  <a:moveTo>
                    <a:pt x="655" y="1"/>
                  </a:moveTo>
                  <a:lnTo>
                    <a:pt x="977" y="1072"/>
                  </a:lnTo>
                  <a:lnTo>
                    <a:pt x="0" y="1620"/>
                  </a:lnTo>
                  <a:lnTo>
                    <a:pt x="1120" y="1644"/>
                  </a:lnTo>
                  <a:lnTo>
                    <a:pt x="1334" y="2739"/>
                  </a:lnTo>
                  <a:lnTo>
                    <a:pt x="1703" y="1680"/>
                  </a:lnTo>
                  <a:lnTo>
                    <a:pt x="2810" y="1811"/>
                  </a:lnTo>
                  <a:lnTo>
                    <a:pt x="2810" y="1811"/>
                  </a:lnTo>
                  <a:lnTo>
                    <a:pt x="1917" y="1144"/>
                  </a:lnTo>
                  <a:lnTo>
                    <a:pt x="2393" y="120"/>
                  </a:lnTo>
                  <a:lnTo>
                    <a:pt x="2393" y="120"/>
                  </a:lnTo>
                  <a:lnTo>
                    <a:pt x="1465" y="775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085;p75"/>
            <p:cNvSpPr/>
            <p:nvPr/>
          </p:nvSpPr>
          <p:spPr>
            <a:xfrm>
              <a:off x="5477895" y="2224313"/>
              <a:ext cx="198499" cy="190640"/>
            </a:xfrm>
            <a:custGeom>
              <a:avLst/>
              <a:gdLst/>
              <a:ahLst/>
              <a:cxnLst/>
              <a:rect l="l" t="t" r="r" b="b"/>
              <a:pathLst>
                <a:path w="4799" h="4609" extrusionOk="0">
                  <a:moveTo>
                    <a:pt x="3787" y="1"/>
                  </a:moveTo>
                  <a:lnTo>
                    <a:pt x="2334" y="1263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1560" y="1858"/>
                  </a:lnTo>
                  <a:lnTo>
                    <a:pt x="1" y="2965"/>
                  </a:lnTo>
                  <a:lnTo>
                    <a:pt x="1" y="2965"/>
                  </a:lnTo>
                  <a:lnTo>
                    <a:pt x="1906" y="2798"/>
                  </a:lnTo>
                  <a:lnTo>
                    <a:pt x="2453" y="4608"/>
                  </a:lnTo>
                  <a:lnTo>
                    <a:pt x="2894" y="2775"/>
                  </a:lnTo>
                  <a:lnTo>
                    <a:pt x="4799" y="2798"/>
                  </a:lnTo>
                  <a:lnTo>
                    <a:pt x="3168" y="1822"/>
                  </a:lnTo>
                  <a:lnTo>
                    <a:pt x="3787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086;p75"/>
            <p:cNvSpPr/>
            <p:nvPr/>
          </p:nvSpPr>
          <p:spPr>
            <a:xfrm>
              <a:off x="5518761" y="2260258"/>
              <a:ext cx="116270" cy="111844"/>
            </a:xfrm>
            <a:custGeom>
              <a:avLst/>
              <a:gdLst/>
              <a:ahLst/>
              <a:cxnLst/>
              <a:rect l="l" t="t" r="r" b="b"/>
              <a:pathLst>
                <a:path w="2811" h="2704" extrusionOk="0">
                  <a:moveTo>
                    <a:pt x="2215" y="1"/>
                  </a:moveTo>
                  <a:lnTo>
                    <a:pt x="1370" y="739"/>
                  </a:lnTo>
                  <a:lnTo>
                    <a:pt x="477" y="72"/>
                  </a:lnTo>
                  <a:lnTo>
                    <a:pt x="477" y="72"/>
                  </a:lnTo>
                  <a:lnTo>
                    <a:pt x="918" y="1096"/>
                  </a:lnTo>
                  <a:lnTo>
                    <a:pt x="1" y="1739"/>
                  </a:lnTo>
                  <a:lnTo>
                    <a:pt x="1108" y="1644"/>
                  </a:lnTo>
                  <a:lnTo>
                    <a:pt x="1441" y="2703"/>
                  </a:lnTo>
                  <a:lnTo>
                    <a:pt x="1691" y="1620"/>
                  </a:lnTo>
                  <a:lnTo>
                    <a:pt x="2811" y="1632"/>
                  </a:lnTo>
                  <a:lnTo>
                    <a:pt x="1858" y="1060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087;p75"/>
            <p:cNvSpPr/>
            <p:nvPr/>
          </p:nvSpPr>
          <p:spPr>
            <a:xfrm>
              <a:off x="5609883" y="2879296"/>
              <a:ext cx="198499" cy="191136"/>
            </a:xfrm>
            <a:custGeom>
              <a:avLst/>
              <a:gdLst/>
              <a:ahLst/>
              <a:cxnLst/>
              <a:rect l="l" t="t" r="r" b="b"/>
              <a:pathLst>
                <a:path w="4799" h="4621" extrusionOk="0">
                  <a:moveTo>
                    <a:pt x="3775" y="1"/>
                  </a:moveTo>
                  <a:lnTo>
                    <a:pt x="2346" y="1251"/>
                  </a:lnTo>
                  <a:lnTo>
                    <a:pt x="810" y="108"/>
                  </a:lnTo>
                  <a:lnTo>
                    <a:pt x="1560" y="1858"/>
                  </a:lnTo>
                  <a:lnTo>
                    <a:pt x="0" y="2965"/>
                  </a:lnTo>
                  <a:lnTo>
                    <a:pt x="1905" y="2799"/>
                  </a:lnTo>
                  <a:lnTo>
                    <a:pt x="2465" y="4620"/>
                  </a:lnTo>
                  <a:lnTo>
                    <a:pt x="2882" y="2751"/>
                  </a:lnTo>
                  <a:lnTo>
                    <a:pt x="4799" y="2787"/>
                  </a:lnTo>
                  <a:lnTo>
                    <a:pt x="3168" y="179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088;p75"/>
            <p:cNvSpPr/>
            <p:nvPr/>
          </p:nvSpPr>
          <p:spPr>
            <a:xfrm>
              <a:off x="5650253" y="2915240"/>
              <a:ext cx="116270" cy="111844"/>
            </a:xfrm>
            <a:custGeom>
              <a:avLst/>
              <a:gdLst/>
              <a:ahLst/>
              <a:cxnLst/>
              <a:rect l="l" t="t" r="r" b="b"/>
              <a:pathLst>
                <a:path w="2811" h="2704" extrusionOk="0">
                  <a:moveTo>
                    <a:pt x="2215" y="1"/>
                  </a:moveTo>
                  <a:lnTo>
                    <a:pt x="1370" y="739"/>
                  </a:lnTo>
                  <a:lnTo>
                    <a:pt x="477" y="60"/>
                  </a:lnTo>
                  <a:lnTo>
                    <a:pt x="477" y="60"/>
                  </a:lnTo>
                  <a:lnTo>
                    <a:pt x="929" y="1096"/>
                  </a:lnTo>
                  <a:lnTo>
                    <a:pt x="1" y="1739"/>
                  </a:lnTo>
                  <a:lnTo>
                    <a:pt x="1120" y="1632"/>
                  </a:lnTo>
                  <a:lnTo>
                    <a:pt x="1441" y="2704"/>
                  </a:lnTo>
                  <a:lnTo>
                    <a:pt x="1703" y="1620"/>
                  </a:lnTo>
                  <a:lnTo>
                    <a:pt x="2811" y="1632"/>
                  </a:lnTo>
                  <a:lnTo>
                    <a:pt x="1858" y="1049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1089;p75"/>
            <p:cNvSpPr/>
            <p:nvPr/>
          </p:nvSpPr>
          <p:spPr>
            <a:xfrm>
              <a:off x="3886710" y="3147700"/>
              <a:ext cx="164540" cy="167973"/>
            </a:xfrm>
            <a:custGeom>
              <a:avLst/>
              <a:gdLst/>
              <a:ahLst/>
              <a:cxnLst/>
              <a:rect l="l" t="t" r="r" b="b"/>
              <a:pathLst>
                <a:path w="3978" h="4061" extrusionOk="0">
                  <a:moveTo>
                    <a:pt x="2334" y="1"/>
                  </a:moveTo>
                  <a:lnTo>
                    <a:pt x="1560" y="1418"/>
                  </a:lnTo>
                  <a:lnTo>
                    <a:pt x="0" y="953"/>
                  </a:lnTo>
                  <a:lnTo>
                    <a:pt x="1120" y="2132"/>
                  </a:lnTo>
                  <a:lnTo>
                    <a:pt x="179" y="3465"/>
                  </a:lnTo>
                  <a:lnTo>
                    <a:pt x="179" y="3465"/>
                  </a:lnTo>
                  <a:lnTo>
                    <a:pt x="1655" y="2787"/>
                  </a:lnTo>
                  <a:lnTo>
                    <a:pt x="2632" y="4061"/>
                  </a:lnTo>
                  <a:lnTo>
                    <a:pt x="2441" y="2453"/>
                  </a:lnTo>
                  <a:lnTo>
                    <a:pt x="3977" y="1918"/>
                  </a:lnTo>
                  <a:lnTo>
                    <a:pt x="2370" y="1620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1090;p75"/>
            <p:cNvSpPr/>
            <p:nvPr/>
          </p:nvSpPr>
          <p:spPr>
            <a:xfrm>
              <a:off x="3918228" y="3183644"/>
              <a:ext cx="96085" cy="98567"/>
            </a:xfrm>
            <a:custGeom>
              <a:avLst/>
              <a:gdLst/>
              <a:ahLst/>
              <a:cxnLst/>
              <a:rect l="l" t="t" r="r" b="b"/>
              <a:pathLst>
                <a:path w="2323" h="2383" extrusionOk="0">
                  <a:moveTo>
                    <a:pt x="1370" y="1"/>
                  </a:moveTo>
                  <a:lnTo>
                    <a:pt x="905" y="834"/>
                  </a:lnTo>
                  <a:lnTo>
                    <a:pt x="0" y="549"/>
                  </a:lnTo>
                  <a:lnTo>
                    <a:pt x="655" y="1251"/>
                  </a:lnTo>
                  <a:lnTo>
                    <a:pt x="96" y="2037"/>
                  </a:lnTo>
                  <a:lnTo>
                    <a:pt x="96" y="2037"/>
                  </a:lnTo>
                  <a:lnTo>
                    <a:pt x="965" y="1620"/>
                  </a:lnTo>
                  <a:lnTo>
                    <a:pt x="1548" y="2382"/>
                  </a:lnTo>
                  <a:lnTo>
                    <a:pt x="1548" y="2382"/>
                  </a:lnTo>
                  <a:lnTo>
                    <a:pt x="1429" y="1441"/>
                  </a:lnTo>
                  <a:lnTo>
                    <a:pt x="2322" y="1132"/>
                  </a:lnTo>
                  <a:lnTo>
                    <a:pt x="1382" y="953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1091;p75"/>
            <p:cNvSpPr/>
            <p:nvPr/>
          </p:nvSpPr>
          <p:spPr>
            <a:xfrm>
              <a:off x="4336819" y="2190313"/>
              <a:ext cx="136455" cy="139929"/>
            </a:xfrm>
            <a:custGeom>
              <a:avLst/>
              <a:gdLst/>
              <a:ahLst/>
              <a:cxnLst/>
              <a:rect l="l" t="t" r="r" b="b"/>
              <a:pathLst>
                <a:path w="3299" h="3383" extrusionOk="0">
                  <a:moveTo>
                    <a:pt x="1072" y="1"/>
                  </a:moveTo>
                  <a:lnTo>
                    <a:pt x="1263" y="1334"/>
                  </a:lnTo>
                  <a:lnTo>
                    <a:pt x="1" y="1787"/>
                  </a:lnTo>
                  <a:lnTo>
                    <a:pt x="1322" y="2025"/>
                  </a:lnTo>
                  <a:lnTo>
                    <a:pt x="1382" y="3382"/>
                  </a:lnTo>
                  <a:lnTo>
                    <a:pt x="2001" y="2192"/>
                  </a:lnTo>
                  <a:lnTo>
                    <a:pt x="3299" y="2561"/>
                  </a:lnTo>
                  <a:lnTo>
                    <a:pt x="2358" y="1585"/>
                  </a:lnTo>
                  <a:lnTo>
                    <a:pt x="3120" y="465"/>
                  </a:lnTo>
                  <a:lnTo>
                    <a:pt x="3120" y="465"/>
                  </a:lnTo>
                  <a:lnTo>
                    <a:pt x="1906" y="1061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1092;p75"/>
            <p:cNvSpPr/>
            <p:nvPr/>
          </p:nvSpPr>
          <p:spPr>
            <a:xfrm>
              <a:off x="4366890" y="2217902"/>
              <a:ext cx="80781" cy="82311"/>
            </a:xfrm>
            <a:custGeom>
              <a:avLst/>
              <a:gdLst/>
              <a:ahLst/>
              <a:cxnLst/>
              <a:rect l="l" t="t" r="r" b="b"/>
              <a:pathLst>
                <a:path w="1953" h="1990" extrusionOk="0">
                  <a:moveTo>
                    <a:pt x="643" y="1"/>
                  </a:moveTo>
                  <a:lnTo>
                    <a:pt x="738" y="798"/>
                  </a:lnTo>
                  <a:lnTo>
                    <a:pt x="0" y="1060"/>
                  </a:lnTo>
                  <a:lnTo>
                    <a:pt x="786" y="1191"/>
                  </a:lnTo>
                  <a:lnTo>
                    <a:pt x="822" y="1989"/>
                  </a:lnTo>
                  <a:lnTo>
                    <a:pt x="1191" y="1287"/>
                  </a:lnTo>
                  <a:lnTo>
                    <a:pt x="1953" y="1513"/>
                  </a:lnTo>
                  <a:lnTo>
                    <a:pt x="1953" y="1513"/>
                  </a:lnTo>
                  <a:lnTo>
                    <a:pt x="1393" y="941"/>
                  </a:lnTo>
                  <a:lnTo>
                    <a:pt x="1846" y="286"/>
                  </a:lnTo>
                  <a:lnTo>
                    <a:pt x="1131" y="63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093;p75"/>
            <p:cNvSpPr/>
            <p:nvPr/>
          </p:nvSpPr>
          <p:spPr>
            <a:xfrm>
              <a:off x="3433125" y="2878799"/>
              <a:ext cx="86737" cy="88681"/>
            </a:xfrm>
            <a:custGeom>
              <a:avLst/>
              <a:gdLst/>
              <a:ahLst/>
              <a:cxnLst/>
              <a:rect l="l" t="t" r="r" b="b"/>
              <a:pathLst>
                <a:path w="2097" h="2144" extrusionOk="0">
                  <a:moveTo>
                    <a:pt x="632" y="1"/>
                  </a:moveTo>
                  <a:lnTo>
                    <a:pt x="787" y="846"/>
                  </a:lnTo>
                  <a:lnTo>
                    <a:pt x="1" y="1156"/>
                  </a:lnTo>
                  <a:lnTo>
                    <a:pt x="834" y="1275"/>
                  </a:lnTo>
                  <a:lnTo>
                    <a:pt x="894" y="2144"/>
                  </a:lnTo>
                  <a:lnTo>
                    <a:pt x="1275" y="1370"/>
                  </a:lnTo>
                  <a:lnTo>
                    <a:pt x="2096" y="1573"/>
                  </a:lnTo>
                  <a:lnTo>
                    <a:pt x="1489" y="977"/>
                  </a:lnTo>
                  <a:lnTo>
                    <a:pt x="1942" y="263"/>
                  </a:lnTo>
                  <a:lnTo>
                    <a:pt x="1191" y="656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094;p75"/>
            <p:cNvSpPr/>
            <p:nvPr/>
          </p:nvSpPr>
          <p:spPr>
            <a:xfrm>
              <a:off x="3451863" y="2896048"/>
              <a:ext cx="51248" cy="52241"/>
            </a:xfrm>
            <a:custGeom>
              <a:avLst/>
              <a:gdLst/>
              <a:ahLst/>
              <a:cxnLst/>
              <a:rect l="l" t="t" r="r" b="b"/>
              <a:pathLst>
                <a:path w="1239" h="1263" extrusionOk="0">
                  <a:moveTo>
                    <a:pt x="381" y="1"/>
                  </a:moveTo>
                  <a:lnTo>
                    <a:pt x="465" y="501"/>
                  </a:lnTo>
                  <a:lnTo>
                    <a:pt x="0" y="679"/>
                  </a:lnTo>
                  <a:lnTo>
                    <a:pt x="500" y="763"/>
                  </a:lnTo>
                  <a:lnTo>
                    <a:pt x="524" y="1263"/>
                  </a:lnTo>
                  <a:lnTo>
                    <a:pt x="750" y="822"/>
                  </a:lnTo>
                  <a:lnTo>
                    <a:pt x="1239" y="941"/>
                  </a:lnTo>
                  <a:lnTo>
                    <a:pt x="881" y="584"/>
                  </a:lnTo>
                  <a:lnTo>
                    <a:pt x="1155" y="167"/>
                  </a:lnTo>
                  <a:lnTo>
                    <a:pt x="703" y="382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095;p75"/>
            <p:cNvSpPr/>
            <p:nvPr/>
          </p:nvSpPr>
          <p:spPr>
            <a:xfrm>
              <a:off x="3762125" y="3190056"/>
              <a:ext cx="104440" cy="105433"/>
            </a:xfrm>
            <a:custGeom>
              <a:avLst/>
              <a:gdLst/>
              <a:ahLst/>
              <a:cxnLst/>
              <a:rect l="l" t="t" r="r" b="b"/>
              <a:pathLst>
                <a:path w="2525" h="2549" extrusionOk="0">
                  <a:moveTo>
                    <a:pt x="774" y="1"/>
                  </a:moveTo>
                  <a:lnTo>
                    <a:pt x="953" y="1013"/>
                  </a:lnTo>
                  <a:lnTo>
                    <a:pt x="0" y="1394"/>
                  </a:lnTo>
                  <a:lnTo>
                    <a:pt x="1012" y="1537"/>
                  </a:lnTo>
                  <a:lnTo>
                    <a:pt x="1072" y="2549"/>
                  </a:lnTo>
                  <a:lnTo>
                    <a:pt x="1536" y="1644"/>
                  </a:lnTo>
                  <a:lnTo>
                    <a:pt x="2524" y="1894"/>
                  </a:lnTo>
                  <a:lnTo>
                    <a:pt x="1786" y="1179"/>
                  </a:lnTo>
                  <a:lnTo>
                    <a:pt x="2346" y="334"/>
                  </a:lnTo>
                  <a:lnTo>
                    <a:pt x="1429" y="79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096;p75"/>
            <p:cNvSpPr/>
            <p:nvPr/>
          </p:nvSpPr>
          <p:spPr>
            <a:xfrm>
              <a:off x="3784750" y="3211234"/>
              <a:ext cx="61134" cy="62085"/>
            </a:xfrm>
            <a:custGeom>
              <a:avLst/>
              <a:gdLst/>
              <a:ahLst/>
              <a:cxnLst/>
              <a:rect l="l" t="t" r="r" b="b"/>
              <a:pathLst>
                <a:path w="1478" h="1501" extrusionOk="0">
                  <a:moveTo>
                    <a:pt x="465" y="1"/>
                  </a:moveTo>
                  <a:lnTo>
                    <a:pt x="572" y="596"/>
                  </a:lnTo>
                  <a:lnTo>
                    <a:pt x="1" y="822"/>
                  </a:lnTo>
                  <a:lnTo>
                    <a:pt x="608" y="905"/>
                  </a:lnTo>
                  <a:lnTo>
                    <a:pt x="644" y="1501"/>
                  </a:lnTo>
                  <a:lnTo>
                    <a:pt x="906" y="965"/>
                  </a:lnTo>
                  <a:lnTo>
                    <a:pt x="1477" y="1120"/>
                  </a:lnTo>
                  <a:lnTo>
                    <a:pt x="1061" y="703"/>
                  </a:lnTo>
                  <a:lnTo>
                    <a:pt x="1382" y="191"/>
                  </a:lnTo>
                  <a:lnTo>
                    <a:pt x="858" y="46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097;p75"/>
            <p:cNvSpPr/>
            <p:nvPr/>
          </p:nvSpPr>
          <p:spPr>
            <a:xfrm>
              <a:off x="5572946" y="3071882"/>
              <a:ext cx="103944" cy="105433"/>
            </a:xfrm>
            <a:custGeom>
              <a:avLst/>
              <a:gdLst/>
              <a:ahLst/>
              <a:cxnLst/>
              <a:rect l="l" t="t" r="r" b="b"/>
              <a:pathLst>
                <a:path w="2513" h="2549" extrusionOk="0">
                  <a:moveTo>
                    <a:pt x="774" y="0"/>
                  </a:moveTo>
                  <a:lnTo>
                    <a:pt x="953" y="1000"/>
                  </a:lnTo>
                  <a:lnTo>
                    <a:pt x="0" y="1369"/>
                  </a:lnTo>
                  <a:lnTo>
                    <a:pt x="1013" y="1524"/>
                  </a:lnTo>
                  <a:lnTo>
                    <a:pt x="1072" y="2548"/>
                  </a:lnTo>
                  <a:lnTo>
                    <a:pt x="1524" y="1631"/>
                  </a:lnTo>
                  <a:lnTo>
                    <a:pt x="2513" y="1881"/>
                  </a:lnTo>
                  <a:lnTo>
                    <a:pt x="1786" y="1167"/>
                  </a:lnTo>
                  <a:lnTo>
                    <a:pt x="2334" y="322"/>
                  </a:lnTo>
                  <a:lnTo>
                    <a:pt x="1429" y="77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98;p75"/>
            <p:cNvSpPr/>
            <p:nvPr/>
          </p:nvSpPr>
          <p:spPr>
            <a:xfrm>
              <a:off x="5595613" y="3093060"/>
              <a:ext cx="61092" cy="61589"/>
            </a:xfrm>
            <a:custGeom>
              <a:avLst/>
              <a:gdLst/>
              <a:ahLst/>
              <a:cxnLst/>
              <a:rect l="l" t="t" r="r" b="b"/>
              <a:pathLst>
                <a:path w="1477" h="1489" extrusionOk="0">
                  <a:moveTo>
                    <a:pt x="465" y="0"/>
                  </a:moveTo>
                  <a:lnTo>
                    <a:pt x="560" y="583"/>
                  </a:lnTo>
                  <a:lnTo>
                    <a:pt x="0" y="798"/>
                  </a:lnTo>
                  <a:lnTo>
                    <a:pt x="595" y="893"/>
                  </a:lnTo>
                  <a:lnTo>
                    <a:pt x="643" y="1488"/>
                  </a:lnTo>
                  <a:lnTo>
                    <a:pt x="893" y="953"/>
                  </a:lnTo>
                  <a:lnTo>
                    <a:pt x="1477" y="1095"/>
                  </a:lnTo>
                  <a:lnTo>
                    <a:pt x="1060" y="679"/>
                  </a:lnTo>
                  <a:lnTo>
                    <a:pt x="1369" y="179"/>
                  </a:lnTo>
                  <a:lnTo>
                    <a:pt x="1369" y="179"/>
                  </a:lnTo>
                  <a:lnTo>
                    <a:pt x="846" y="464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099;p75"/>
            <p:cNvSpPr/>
            <p:nvPr/>
          </p:nvSpPr>
          <p:spPr>
            <a:xfrm>
              <a:off x="3588773" y="2323295"/>
              <a:ext cx="87192" cy="88185"/>
            </a:xfrm>
            <a:custGeom>
              <a:avLst/>
              <a:gdLst/>
              <a:ahLst/>
              <a:cxnLst/>
              <a:rect l="l" t="t" r="r" b="b"/>
              <a:pathLst>
                <a:path w="2108" h="2132" extrusionOk="0">
                  <a:moveTo>
                    <a:pt x="655" y="1"/>
                  </a:moveTo>
                  <a:lnTo>
                    <a:pt x="786" y="834"/>
                  </a:lnTo>
                  <a:lnTo>
                    <a:pt x="0" y="1167"/>
                  </a:lnTo>
                  <a:lnTo>
                    <a:pt x="846" y="1287"/>
                  </a:lnTo>
                  <a:lnTo>
                    <a:pt x="893" y="2132"/>
                  </a:lnTo>
                  <a:lnTo>
                    <a:pt x="1274" y="1370"/>
                  </a:lnTo>
                  <a:lnTo>
                    <a:pt x="2108" y="1584"/>
                  </a:lnTo>
                  <a:lnTo>
                    <a:pt x="1488" y="989"/>
                  </a:lnTo>
                  <a:lnTo>
                    <a:pt x="1953" y="263"/>
                  </a:lnTo>
                  <a:lnTo>
                    <a:pt x="1191" y="655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100;p75"/>
            <p:cNvSpPr/>
            <p:nvPr/>
          </p:nvSpPr>
          <p:spPr>
            <a:xfrm>
              <a:off x="3607966" y="2340543"/>
              <a:ext cx="50752" cy="52737"/>
            </a:xfrm>
            <a:custGeom>
              <a:avLst/>
              <a:gdLst/>
              <a:ahLst/>
              <a:cxnLst/>
              <a:rect l="l" t="t" r="r" b="b"/>
              <a:pathLst>
                <a:path w="1227" h="1275" extrusionOk="0">
                  <a:moveTo>
                    <a:pt x="382" y="0"/>
                  </a:moveTo>
                  <a:lnTo>
                    <a:pt x="453" y="512"/>
                  </a:lnTo>
                  <a:lnTo>
                    <a:pt x="1" y="691"/>
                  </a:lnTo>
                  <a:lnTo>
                    <a:pt x="489" y="762"/>
                  </a:lnTo>
                  <a:lnTo>
                    <a:pt x="513" y="1274"/>
                  </a:lnTo>
                  <a:lnTo>
                    <a:pt x="739" y="810"/>
                  </a:lnTo>
                  <a:lnTo>
                    <a:pt x="1227" y="941"/>
                  </a:lnTo>
                  <a:lnTo>
                    <a:pt x="870" y="584"/>
                  </a:lnTo>
                  <a:lnTo>
                    <a:pt x="1144" y="167"/>
                  </a:lnTo>
                  <a:lnTo>
                    <a:pt x="691" y="393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101;p75"/>
            <p:cNvSpPr/>
            <p:nvPr/>
          </p:nvSpPr>
          <p:spPr>
            <a:xfrm>
              <a:off x="4696841" y="2246484"/>
              <a:ext cx="84255" cy="88681"/>
            </a:xfrm>
            <a:custGeom>
              <a:avLst/>
              <a:gdLst/>
              <a:ahLst/>
              <a:cxnLst/>
              <a:rect l="l" t="t" r="r" b="b"/>
              <a:pathLst>
                <a:path w="2037" h="2144" extrusionOk="0">
                  <a:moveTo>
                    <a:pt x="1262" y="0"/>
                  </a:moveTo>
                  <a:lnTo>
                    <a:pt x="798" y="715"/>
                  </a:lnTo>
                  <a:lnTo>
                    <a:pt x="0" y="405"/>
                  </a:lnTo>
                  <a:lnTo>
                    <a:pt x="536" y="1072"/>
                  </a:lnTo>
                  <a:lnTo>
                    <a:pt x="0" y="1727"/>
                  </a:lnTo>
                  <a:lnTo>
                    <a:pt x="786" y="1429"/>
                  </a:lnTo>
                  <a:lnTo>
                    <a:pt x="1262" y="2143"/>
                  </a:lnTo>
                  <a:lnTo>
                    <a:pt x="1262" y="2143"/>
                  </a:lnTo>
                  <a:lnTo>
                    <a:pt x="1215" y="1298"/>
                  </a:lnTo>
                  <a:lnTo>
                    <a:pt x="2036" y="1072"/>
                  </a:lnTo>
                  <a:lnTo>
                    <a:pt x="1215" y="846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102;p75"/>
            <p:cNvSpPr/>
            <p:nvPr/>
          </p:nvSpPr>
          <p:spPr>
            <a:xfrm>
              <a:off x="4712104" y="2264187"/>
              <a:ext cx="49759" cy="52241"/>
            </a:xfrm>
            <a:custGeom>
              <a:avLst/>
              <a:gdLst/>
              <a:ahLst/>
              <a:cxnLst/>
              <a:rect l="l" t="t" r="r" b="b"/>
              <a:pathLst>
                <a:path w="1203" h="1263" extrusionOk="0">
                  <a:moveTo>
                    <a:pt x="750" y="1"/>
                  </a:moveTo>
                  <a:lnTo>
                    <a:pt x="477" y="441"/>
                  </a:lnTo>
                  <a:lnTo>
                    <a:pt x="0" y="239"/>
                  </a:lnTo>
                  <a:lnTo>
                    <a:pt x="310" y="644"/>
                  </a:lnTo>
                  <a:lnTo>
                    <a:pt x="0" y="1037"/>
                  </a:lnTo>
                  <a:lnTo>
                    <a:pt x="477" y="858"/>
                  </a:lnTo>
                  <a:lnTo>
                    <a:pt x="750" y="1263"/>
                  </a:lnTo>
                  <a:lnTo>
                    <a:pt x="715" y="775"/>
                  </a:lnTo>
                  <a:lnTo>
                    <a:pt x="1203" y="644"/>
                  </a:lnTo>
                  <a:lnTo>
                    <a:pt x="715" y="513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103;p75"/>
            <p:cNvSpPr/>
            <p:nvPr/>
          </p:nvSpPr>
          <p:spPr>
            <a:xfrm>
              <a:off x="3335633" y="2756200"/>
              <a:ext cx="121192" cy="118710"/>
            </a:xfrm>
            <a:custGeom>
              <a:avLst/>
              <a:gdLst/>
              <a:ahLst/>
              <a:cxnLst/>
              <a:rect l="l" t="t" r="r" b="b"/>
              <a:pathLst>
                <a:path w="2930" h="2870" extrusionOk="0">
                  <a:moveTo>
                    <a:pt x="1560" y="0"/>
                  </a:moveTo>
                  <a:lnTo>
                    <a:pt x="1167" y="1108"/>
                  </a:lnTo>
                  <a:lnTo>
                    <a:pt x="0" y="941"/>
                  </a:lnTo>
                  <a:lnTo>
                    <a:pt x="929" y="1655"/>
                  </a:lnTo>
                  <a:lnTo>
                    <a:pt x="405" y="2715"/>
                  </a:lnTo>
                  <a:lnTo>
                    <a:pt x="405" y="2715"/>
                  </a:lnTo>
                  <a:lnTo>
                    <a:pt x="1370" y="2060"/>
                  </a:lnTo>
                  <a:lnTo>
                    <a:pt x="2203" y="2870"/>
                  </a:lnTo>
                  <a:lnTo>
                    <a:pt x="1893" y="1739"/>
                  </a:lnTo>
                  <a:lnTo>
                    <a:pt x="2929" y="1203"/>
                  </a:lnTo>
                  <a:lnTo>
                    <a:pt x="1763" y="1167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104;p75"/>
            <p:cNvSpPr/>
            <p:nvPr/>
          </p:nvSpPr>
          <p:spPr>
            <a:xfrm>
              <a:off x="3360244" y="2782796"/>
              <a:ext cx="70978" cy="69448"/>
            </a:xfrm>
            <a:custGeom>
              <a:avLst/>
              <a:gdLst/>
              <a:ahLst/>
              <a:cxnLst/>
              <a:rect l="l" t="t" r="r" b="b"/>
              <a:pathLst>
                <a:path w="1716" h="1679" extrusionOk="0">
                  <a:moveTo>
                    <a:pt x="906" y="0"/>
                  </a:moveTo>
                  <a:lnTo>
                    <a:pt x="667" y="643"/>
                  </a:lnTo>
                  <a:lnTo>
                    <a:pt x="1" y="548"/>
                  </a:lnTo>
                  <a:lnTo>
                    <a:pt x="1" y="548"/>
                  </a:lnTo>
                  <a:lnTo>
                    <a:pt x="536" y="965"/>
                  </a:lnTo>
                  <a:lnTo>
                    <a:pt x="227" y="1572"/>
                  </a:lnTo>
                  <a:lnTo>
                    <a:pt x="810" y="1203"/>
                  </a:lnTo>
                  <a:lnTo>
                    <a:pt x="1298" y="1679"/>
                  </a:lnTo>
                  <a:lnTo>
                    <a:pt x="1108" y="1024"/>
                  </a:lnTo>
                  <a:lnTo>
                    <a:pt x="1715" y="703"/>
                  </a:lnTo>
                  <a:lnTo>
                    <a:pt x="1025" y="667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105;p75"/>
            <p:cNvSpPr/>
            <p:nvPr/>
          </p:nvSpPr>
          <p:spPr>
            <a:xfrm>
              <a:off x="3492233" y="2200860"/>
              <a:ext cx="2152629" cy="883627"/>
            </a:xfrm>
            <a:custGeom>
              <a:avLst/>
              <a:gdLst/>
              <a:ahLst/>
              <a:cxnLst/>
              <a:rect l="l" t="t" r="r" b="b"/>
              <a:pathLst>
                <a:path w="52043" h="21363" extrusionOk="0">
                  <a:moveTo>
                    <a:pt x="15310" y="0"/>
                  </a:moveTo>
                  <a:cubicBezTo>
                    <a:pt x="15211" y="0"/>
                    <a:pt x="15113" y="3"/>
                    <a:pt x="15014" y="8"/>
                  </a:cubicBezTo>
                  <a:cubicBezTo>
                    <a:pt x="14919" y="8"/>
                    <a:pt x="14848" y="20"/>
                    <a:pt x="14764" y="20"/>
                  </a:cubicBezTo>
                  <a:cubicBezTo>
                    <a:pt x="11669" y="282"/>
                    <a:pt x="9347" y="3104"/>
                    <a:pt x="8871" y="6104"/>
                  </a:cubicBezTo>
                  <a:cubicBezTo>
                    <a:pt x="8104" y="5807"/>
                    <a:pt x="6910" y="5399"/>
                    <a:pt x="6057" y="5399"/>
                  </a:cubicBezTo>
                  <a:cubicBezTo>
                    <a:pt x="6022" y="5399"/>
                    <a:pt x="5988" y="5400"/>
                    <a:pt x="5954" y="5401"/>
                  </a:cubicBezTo>
                  <a:cubicBezTo>
                    <a:pt x="5870" y="5401"/>
                    <a:pt x="5799" y="5425"/>
                    <a:pt x="5727" y="5425"/>
                  </a:cubicBezTo>
                  <a:cubicBezTo>
                    <a:pt x="2465" y="5699"/>
                    <a:pt x="1" y="8914"/>
                    <a:pt x="274" y="12176"/>
                  </a:cubicBezTo>
                  <a:cubicBezTo>
                    <a:pt x="551" y="15280"/>
                    <a:pt x="3109" y="17601"/>
                    <a:pt x="6171" y="17601"/>
                  </a:cubicBezTo>
                  <a:cubicBezTo>
                    <a:pt x="6268" y="17601"/>
                    <a:pt x="6367" y="17598"/>
                    <a:pt x="6466" y="17593"/>
                  </a:cubicBezTo>
                  <a:cubicBezTo>
                    <a:pt x="6549" y="17593"/>
                    <a:pt x="6620" y="17582"/>
                    <a:pt x="6692" y="17582"/>
                  </a:cubicBezTo>
                  <a:cubicBezTo>
                    <a:pt x="7680" y="17510"/>
                    <a:pt x="8930" y="16974"/>
                    <a:pt x="9740" y="16439"/>
                  </a:cubicBezTo>
                  <a:cubicBezTo>
                    <a:pt x="9798" y="19175"/>
                    <a:pt x="12475" y="21362"/>
                    <a:pt x="15253" y="21362"/>
                  </a:cubicBezTo>
                  <a:cubicBezTo>
                    <a:pt x="15340" y="21362"/>
                    <a:pt x="15427" y="21360"/>
                    <a:pt x="15514" y="21356"/>
                  </a:cubicBezTo>
                  <a:cubicBezTo>
                    <a:pt x="15598" y="21356"/>
                    <a:pt x="15669" y="21356"/>
                    <a:pt x="15753" y="21332"/>
                  </a:cubicBezTo>
                  <a:cubicBezTo>
                    <a:pt x="17288" y="21213"/>
                    <a:pt x="18836" y="20082"/>
                    <a:pt x="19813" y="18939"/>
                  </a:cubicBezTo>
                  <a:cubicBezTo>
                    <a:pt x="20661" y="19890"/>
                    <a:pt x="22182" y="20621"/>
                    <a:pt x="23346" y="20621"/>
                  </a:cubicBezTo>
                  <a:cubicBezTo>
                    <a:pt x="23391" y="20621"/>
                    <a:pt x="23436" y="20620"/>
                    <a:pt x="23480" y="20618"/>
                  </a:cubicBezTo>
                  <a:cubicBezTo>
                    <a:pt x="23539" y="20618"/>
                    <a:pt x="23587" y="20606"/>
                    <a:pt x="23646" y="20606"/>
                  </a:cubicBezTo>
                  <a:cubicBezTo>
                    <a:pt x="24813" y="20499"/>
                    <a:pt x="26706" y="19844"/>
                    <a:pt x="27194" y="17927"/>
                  </a:cubicBezTo>
                  <a:cubicBezTo>
                    <a:pt x="28254" y="19431"/>
                    <a:pt x="30164" y="20433"/>
                    <a:pt x="32080" y="20433"/>
                  </a:cubicBezTo>
                  <a:cubicBezTo>
                    <a:pt x="32166" y="20433"/>
                    <a:pt x="32252" y="20431"/>
                    <a:pt x="32338" y="20427"/>
                  </a:cubicBezTo>
                  <a:cubicBezTo>
                    <a:pt x="32421" y="20427"/>
                    <a:pt x="32493" y="20403"/>
                    <a:pt x="32588" y="20403"/>
                  </a:cubicBezTo>
                  <a:cubicBezTo>
                    <a:pt x="34148" y="20272"/>
                    <a:pt x="35969" y="19320"/>
                    <a:pt x="36791" y="17998"/>
                  </a:cubicBezTo>
                  <a:cubicBezTo>
                    <a:pt x="37446" y="18792"/>
                    <a:pt x="38557" y="19429"/>
                    <a:pt x="39576" y="19429"/>
                  </a:cubicBezTo>
                  <a:cubicBezTo>
                    <a:pt x="39612" y="19429"/>
                    <a:pt x="39648" y="19429"/>
                    <a:pt x="39684" y="19427"/>
                  </a:cubicBezTo>
                  <a:cubicBezTo>
                    <a:pt x="39744" y="19427"/>
                    <a:pt x="39803" y="19415"/>
                    <a:pt x="39863" y="19415"/>
                  </a:cubicBezTo>
                  <a:cubicBezTo>
                    <a:pt x="40863" y="19332"/>
                    <a:pt x="42149" y="18725"/>
                    <a:pt x="42637" y="17784"/>
                  </a:cubicBezTo>
                  <a:cubicBezTo>
                    <a:pt x="43706" y="18682"/>
                    <a:pt x="45143" y="19276"/>
                    <a:pt x="46235" y="19276"/>
                  </a:cubicBezTo>
                  <a:cubicBezTo>
                    <a:pt x="46286" y="19276"/>
                    <a:pt x="46337" y="19275"/>
                    <a:pt x="46387" y="19272"/>
                  </a:cubicBezTo>
                  <a:cubicBezTo>
                    <a:pt x="46447" y="19272"/>
                    <a:pt x="46518" y="19260"/>
                    <a:pt x="46578" y="19260"/>
                  </a:cubicBezTo>
                  <a:cubicBezTo>
                    <a:pt x="49614" y="19010"/>
                    <a:pt x="52043" y="16046"/>
                    <a:pt x="51769" y="13010"/>
                  </a:cubicBezTo>
                  <a:cubicBezTo>
                    <a:pt x="51614" y="10974"/>
                    <a:pt x="50376" y="9842"/>
                    <a:pt x="48483" y="8699"/>
                  </a:cubicBezTo>
                  <a:cubicBezTo>
                    <a:pt x="48483" y="8497"/>
                    <a:pt x="48900" y="7699"/>
                    <a:pt x="48519" y="6616"/>
                  </a:cubicBezTo>
                  <a:cubicBezTo>
                    <a:pt x="47950" y="5024"/>
                    <a:pt x="46382" y="4062"/>
                    <a:pt x="44727" y="4062"/>
                  </a:cubicBezTo>
                  <a:cubicBezTo>
                    <a:pt x="44650" y="4062"/>
                    <a:pt x="44572" y="4064"/>
                    <a:pt x="44494" y="4068"/>
                  </a:cubicBezTo>
                  <a:cubicBezTo>
                    <a:pt x="44447" y="4068"/>
                    <a:pt x="44387" y="4080"/>
                    <a:pt x="44351" y="4080"/>
                  </a:cubicBezTo>
                  <a:cubicBezTo>
                    <a:pt x="43589" y="4139"/>
                    <a:pt x="42827" y="4866"/>
                    <a:pt x="42220" y="5330"/>
                  </a:cubicBezTo>
                  <a:cubicBezTo>
                    <a:pt x="41790" y="4832"/>
                    <a:pt x="41145" y="4614"/>
                    <a:pt x="40551" y="4614"/>
                  </a:cubicBezTo>
                  <a:cubicBezTo>
                    <a:pt x="40520" y="4614"/>
                    <a:pt x="40489" y="4614"/>
                    <a:pt x="40458" y="4616"/>
                  </a:cubicBezTo>
                  <a:lnTo>
                    <a:pt x="40363" y="4616"/>
                  </a:lnTo>
                  <a:cubicBezTo>
                    <a:pt x="39779" y="4663"/>
                    <a:pt x="39255" y="5068"/>
                    <a:pt x="38827" y="5425"/>
                  </a:cubicBezTo>
                  <a:cubicBezTo>
                    <a:pt x="38122" y="3254"/>
                    <a:pt x="36678" y="1766"/>
                    <a:pt x="34571" y="1766"/>
                  </a:cubicBezTo>
                  <a:cubicBezTo>
                    <a:pt x="34506" y="1766"/>
                    <a:pt x="34440" y="1767"/>
                    <a:pt x="34374" y="1770"/>
                  </a:cubicBezTo>
                  <a:cubicBezTo>
                    <a:pt x="34267" y="1794"/>
                    <a:pt x="34148" y="1794"/>
                    <a:pt x="34052" y="1806"/>
                  </a:cubicBezTo>
                  <a:cubicBezTo>
                    <a:pt x="32183" y="1984"/>
                    <a:pt x="31028" y="3234"/>
                    <a:pt x="30278" y="4389"/>
                  </a:cubicBezTo>
                  <a:cubicBezTo>
                    <a:pt x="29689" y="3974"/>
                    <a:pt x="28988" y="3603"/>
                    <a:pt x="28251" y="3603"/>
                  </a:cubicBezTo>
                  <a:cubicBezTo>
                    <a:pt x="28228" y="3603"/>
                    <a:pt x="28205" y="3603"/>
                    <a:pt x="28183" y="3604"/>
                  </a:cubicBezTo>
                  <a:cubicBezTo>
                    <a:pt x="28135" y="3615"/>
                    <a:pt x="28099" y="3615"/>
                    <a:pt x="28052" y="3615"/>
                  </a:cubicBezTo>
                  <a:cubicBezTo>
                    <a:pt x="27171" y="3699"/>
                    <a:pt x="26373" y="4437"/>
                    <a:pt x="25801" y="5080"/>
                  </a:cubicBezTo>
                  <a:cubicBezTo>
                    <a:pt x="25397" y="4354"/>
                    <a:pt x="24551" y="4020"/>
                    <a:pt x="23754" y="3854"/>
                  </a:cubicBezTo>
                  <a:cubicBezTo>
                    <a:pt x="23540" y="3810"/>
                    <a:pt x="23345" y="3789"/>
                    <a:pt x="23160" y="3789"/>
                  </a:cubicBezTo>
                  <a:cubicBezTo>
                    <a:pt x="22594" y="3789"/>
                    <a:pt x="22123" y="3986"/>
                    <a:pt x="21503" y="4318"/>
                  </a:cubicBezTo>
                  <a:cubicBezTo>
                    <a:pt x="20665" y="1860"/>
                    <a:pt x="17998" y="0"/>
                    <a:pt x="15310" y="0"/>
                  </a:cubicBez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106;p75"/>
            <p:cNvSpPr/>
            <p:nvPr/>
          </p:nvSpPr>
          <p:spPr>
            <a:xfrm>
              <a:off x="3527184" y="2233785"/>
              <a:ext cx="2086655" cy="813311"/>
            </a:xfrm>
            <a:custGeom>
              <a:avLst/>
              <a:gdLst/>
              <a:ahLst/>
              <a:cxnLst/>
              <a:rect l="l" t="t" r="r" b="b"/>
              <a:pathLst>
                <a:path w="50448" h="19663" extrusionOk="0">
                  <a:moveTo>
                    <a:pt x="14469" y="1"/>
                  </a:moveTo>
                  <a:cubicBezTo>
                    <a:pt x="14311" y="1"/>
                    <a:pt x="14151" y="8"/>
                    <a:pt x="13991" y="22"/>
                  </a:cubicBezTo>
                  <a:cubicBezTo>
                    <a:pt x="10836" y="295"/>
                    <a:pt x="8943" y="2569"/>
                    <a:pt x="8395" y="5939"/>
                  </a:cubicBezTo>
                  <a:cubicBezTo>
                    <a:pt x="7605" y="5492"/>
                    <a:pt x="6615" y="5245"/>
                    <a:pt x="5623" y="5245"/>
                  </a:cubicBezTo>
                  <a:cubicBezTo>
                    <a:pt x="5479" y="5245"/>
                    <a:pt x="5335" y="5250"/>
                    <a:pt x="5192" y="5260"/>
                  </a:cubicBezTo>
                  <a:cubicBezTo>
                    <a:pt x="2215" y="5522"/>
                    <a:pt x="1" y="8153"/>
                    <a:pt x="251" y="11130"/>
                  </a:cubicBezTo>
                  <a:cubicBezTo>
                    <a:pt x="488" y="13953"/>
                    <a:pt x="2878" y="16090"/>
                    <a:pt x="5662" y="16090"/>
                  </a:cubicBezTo>
                  <a:cubicBezTo>
                    <a:pt x="5814" y="16090"/>
                    <a:pt x="5967" y="16084"/>
                    <a:pt x="6121" y="16071"/>
                  </a:cubicBezTo>
                  <a:cubicBezTo>
                    <a:pt x="7335" y="15964"/>
                    <a:pt x="8419" y="15464"/>
                    <a:pt x="9276" y="14702"/>
                  </a:cubicBezTo>
                  <a:cubicBezTo>
                    <a:pt x="9276" y="14750"/>
                    <a:pt x="9276" y="14785"/>
                    <a:pt x="9288" y="14833"/>
                  </a:cubicBezTo>
                  <a:cubicBezTo>
                    <a:pt x="9525" y="17584"/>
                    <a:pt x="11833" y="19663"/>
                    <a:pt x="14545" y="19663"/>
                  </a:cubicBezTo>
                  <a:cubicBezTo>
                    <a:pt x="14696" y="19663"/>
                    <a:pt x="14849" y="19656"/>
                    <a:pt x="15003" y="19643"/>
                  </a:cubicBezTo>
                  <a:cubicBezTo>
                    <a:pt x="16682" y="19488"/>
                    <a:pt x="18110" y="18583"/>
                    <a:pt x="18956" y="17274"/>
                  </a:cubicBezTo>
                  <a:cubicBezTo>
                    <a:pt x="19542" y="18412"/>
                    <a:pt x="21021" y="18986"/>
                    <a:pt x="22316" y="18986"/>
                  </a:cubicBezTo>
                  <a:cubicBezTo>
                    <a:pt x="22415" y="18986"/>
                    <a:pt x="22514" y="18983"/>
                    <a:pt x="22611" y="18976"/>
                  </a:cubicBezTo>
                  <a:cubicBezTo>
                    <a:pt x="24183" y="18833"/>
                    <a:pt x="25528" y="18214"/>
                    <a:pt x="26183" y="16154"/>
                  </a:cubicBezTo>
                  <a:cubicBezTo>
                    <a:pt x="27314" y="17747"/>
                    <a:pt x="29195" y="18772"/>
                    <a:pt x="31265" y="18772"/>
                  </a:cubicBezTo>
                  <a:cubicBezTo>
                    <a:pt x="31439" y="18772"/>
                    <a:pt x="31614" y="18765"/>
                    <a:pt x="31791" y="18750"/>
                  </a:cubicBezTo>
                  <a:cubicBezTo>
                    <a:pt x="33422" y="18619"/>
                    <a:pt x="34851" y="17845"/>
                    <a:pt x="35886" y="16714"/>
                  </a:cubicBezTo>
                  <a:cubicBezTo>
                    <a:pt x="36637" y="17349"/>
                    <a:pt x="37604" y="17720"/>
                    <a:pt x="38654" y="17720"/>
                  </a:cubicBezTo>
                  <a:cubicBezTo>
                    <a:pt x="38786" y="17720"/>
                    <a:pt x="38919" y="17714"/>
                    <a:pt x="39053" y="17702"/>
                  </a:cubicBezTo>
                  <a:cubicBezTo>
                    <a:pt x="40137" y="17619"/>
                    <a:pt x="41089" y="17131"/>
                    <a:pt x="41792" y="16393"/>
                  </a:cubicBezTo>
                  <a:cubicBezTo>
                    <a:pt x="42685" y="17349"/>
                    <a:pt x="44071" y="17755"/>
                    <a:pt x="45239" y="17755"/>
                  </a:cubicBezTo>
                  <a:cubicBezTo>
                    <a:pt x="45379" y="17755"/>
                    <a:pt x="45517" y="17750"/>
                    <a:pt x="45649" y="17738"/>
                  </a:cubicBezTo>
                  <a:cubicBezTo>
                    <a:pt x="48412" y="17512"/>
                    <a:pt x="50448" y="15083"/>
                    <a:pt x="50210" y="12321"/>
                  </a:cubicBezTo>
                  <a:cubicBezTo>
                    <a:pt x="50067" y="10642"/>
                    <a:pt x="49412" y="9225"/>
                    <a:pt x="47233" y="7999"/>
                  </a:cubicBezTo>
                  <a:cubicBezTo>
                    <a:pt x="47269" y="7749"/>
                    <a:pt x="47281" y="7487"/>
                    <a:pt x="47269" y="7213"/>
                  </a:cubicBezTo>
                  <a:cubicBezTo>
                    <a:pt x="47111" y="5392"/>
                    <a:pt x="45574" y="3995"/>
                    <a:pt x="43780" y="3995"/>
                  </a:cubicBezTo>
                  <a:cubicBezTo>
                    <a:pt x="43674" y="3995"/>
                    <a:pt x="43566" y="4000"/>
                    <a:pt x="43459" y="4010"/>
                  </a:cubicBezTo>
                  <a:cubicBezTo>
                    <a:pt x="42625" y="4093"/>
                    <a:pt x="41875" y="4451"/>
                    <a:pt x="41328" y="4986"/>
                  </a:cubicBezTo>
                  <a:cubicBezTo>
                    <a:pt x="40909" y="4589"/>
                    <a:pt x="40354" y="4347"/>
                    <a:pt x="39743" y="4347"/>
                  </a:cubicBezTo>
                  <a:cubicBezTo>
                    <a:pt x="39676" y="4347"/>
                    <a:pt x="39609" y="4350"/>
                    <a:pt x="39542" y="4355"/>
                  </a:cubicBezTo>
                  <a:cubicBezTo>
                    <a:pt x="38744" y="4427"/>
                    <a:pt x="38065" y="4903"/>
                    <a:pt x="37708" y="5558"/>
                  </a:cubicBezTo>
                  <a:cubicBezTo>
                    <a:pt x="37289" y="3275"/>
                    <a:pt x="36011" y="1645"/>
                    <a:pt x="33686" y="1645"/>
                  </a:cubicBezTo>
                  <a:cubicBezTo>
                    <a:pt x="33501" y="1645"/>
                    <a:pt x="33310" y="1655"/>
                    <a:pt x="33112" y="1677"/>
                  </a:cubicBezTo>
                  <a:cubicBezTo>
                    <a:pt x="31195" y="1867"/>
                    <a:pt x="30302" y="3141"/>
                    <a:pt x="29540" y="4403"/>
                  </a:cubicBezTo>
                  <a:cubicBezTo>
                    <a:pt x="29008" y="3838"/>
                    <a:pt x="28267" y="3501"/>
                    <a:pt x="27453" y="3501"/>
                  </a:cubicBezTo>
                  <a:cubicBezTo>
                    <a:pt x="27376" y="3501"/>
                    <a:pt x="27297" y="3504"/>
                    <a:pt x="27219" y="3510"/>
                  </a:cubicBezTo>
                  <a:cubicBezTo>
                    <a:pt x="26266" y="3581"/>
                    <a:pt x="25480" y="4129"/>
                    <a:pt x="25016" y="4879"/>
                  </a:cubicBezTo>
                  <a:cubicBezTo>
                    <a:pt x="24278" y="4142"/>
                    <a:pt x="23272" y="3682"/>
                    <a:pt x="22169" y="3682"/>
                  </a:cubicBezTo>
                  <a:cubicBezTo>
                    <a:pt x="22044" y="3682"/>
                    <a:pt x="21917" y="3688"/>
                    <a:pt x="21789" y="3701"/>
                  </a:cubicBezTo>
                  <a:cubicBezTo>
                    <a:pt x="21277" y="3748"/>
                    <a:pt x="20801" y="3879"/>
                    <a:pt x="20373" y="4093"/>
                  </a:cubicBezTo>
                  <a:cubicBezTo>
                    <a:pt x="19507" y="1936"/>
                    <a:pt x="17135" y="1"/>
                    <a:pt x="14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107;p75"/>
            <p:cNvSpPr/>
            <p:nvPr/>
          </p:nvSpPr>
          <p:spPr>
            <a:xfrm>
              <a:off x="3538021" y="2648325"/>
              <a:ext cx="2075818" cy="398776"/>
            </a:xfrm>
            <a:custGeom>
              <a:avLst/>
              <a:gdLst/>
              <a:ahLst/>
              <a:cxnLst/>
              <a:rect l="l" t="t" r="r" b="b"/>
              <a:pathLst>
                <a:path w="50186" h="9641" extrusionOk="0">
                  <a:moveTo>
                    <a:pt x="48" y="1"/>
                  </a:moveTo>
                  <a:cubicBezTo>
                    <a:pt x="1" y="358"/>
                    <a:pt x="1" y="739"/>
                    <a:pt x="37" y="1108"/>
                  </a:cubicBezTo>
                  <a:cubicBezTo>
                    <a:pt x="274" y="3931"/>
                    <a:pt x="2652" y="6068"/>
                    <a:pt x="5436" y="6068"/>
                  </a:cubicBezTo>
                  <a:cubicBezTo>
                    <a:pt x="5588" y="6068"/>
                    <a:pt x="5741" y="6062"/>
                    <a:pt x="5894" y="6049"/>
                  </a:cubicBezTo>
                  <a:cubicBezTo>
                    <a:pt x="7121" y="5942"/>
                    <a:pt x="8204" y="5442"/>
                    <a:pt x="9050" y="4680"/>
                  </a:cubicBezTo>
                  <a:cubicBezTo>
                    <a:pt x="9050" y="4728"/>
                    <a:pt x="9050" y="4763"/>
                    <a:pt x="9073" y="4811"/>
                  </a:cubicBezTo>
                  <a:cubicBezTo>
                    <a:pt x="9310" y="7562"/>
                    <a:pt x="11619" y="9641"/>
                    <a:pt x="14330" y="9641"/>
                  </a:cubicBezTo>
                  <a:cubicBezTo>
                    <a:pt x="14482" y="9641"/>
                    <a:pt x="14635" y="9634"/>
                    <a:pt x="14788" y="9621"/>
                  </a:cubicBezTo>
                  <a:cubicBezTo>
                    <a:pt x="16467" y="9466"/>
                    <a:pt x="17896" y="8561"/>
                    <a:pt x="18741" y="7252"/>
                  </a:cubicBezTo>
                  <a:cubicBezTo>
                    <a:pt x="19327" y="8390"/>
                    <a:pt x="20806" y="8964"/>
                    <a:pt x="22092" y="8964"/>
                  </a:cubicBezTo>
                  <a:cubicBezTo>
                    <a:pt x="22191" y="8964"/>
                    <a:pt x="22288" y="8961"/>
                    <a:pt x="22385" y="8954"/>
                  </a:cubicBezTo>
                  <a:cubicBezTo>
                    <a:pt x="23968" y="8811"/>
                    <a:pt x="25302" y="8192"/>
                    <a:pt x="25956" y="6132"/>
                  </a:cubicBezTo>
                  <a:cubicBezTo>
                    <a:pt x="27099" y="7725"/>
                    <a:pt x="28970" y="8750"/>
                    <a:pt x="31048" y="8750"/>
                  </a:cubicBezTo>
                  <a:cubicBezTo>
                    <a:pt x="31223" y="8750"/>
                    <a:pt x="31399" y="8743"/>
                    <a:pt x="31576" y="8728"/>
                  </a:cubicBezTo>
                  <a:cubicBezTo>
                    <a:pt x="33207" y="8597"/>
                    <a:pt x="34636" y="7823"/>
                    <a:pt x="35660" y="6692"/>
                  </a:cubicBezTo>
                  <a:cubicBezTo>
                    <a:pt x="36422" y="7327"/>
                    <a:pt x="37380" y="7698"/>
                    <a:pt x="38436" y="7698"/>
                  </a:cubicBezTo>
                  <a:cubicBezTo>
                    <a:pt x="38569" y="7698"/>
                    <a:pt x="38703" y="7692"/>
                    <a:pt x="38839" y="7680"/>
                  </a:cubicBezTo>
                  <a:cubicBezTo>
                    <a:pt x="39923" y="7597"/>
                    <a:pt x="40875" y="7109"/>
                    <a:pt x="41577" y="6371"/>
                  </a:cubicBezTo>
                  <a:cubicBezTo>
                    <a:pt x="42460" y="7327"/>
                    <a:pt x="43854" y="7733"/>
                    <a:pt x="45015" y="7733"/>
                  </a:cubicBezTo>
                  <a:cubicBezTo>
                    <a:pt x="45155" y="7733"/>
                    <a:pt x="45292" y="7728"/>
                    <a:pt x="45423" y="7716"/>
                  </a:cubicBezTo>
                  <a:cubicBezTo>
                    <a:pt x="48150" y="7490"/>
                    <a:pt x="50186" y="5061"/>
                    <a:pt x="49948" y="2299"/>
                  </a:cubicBezTo>
                  <a:cubicBezTo>
                    <a:pt x="49912" y="1751"/>
                    <a:pt x="49805" y="1215"/>
                    <a:pt x="49614" y="715"/>
                  </a:cubicBezTo>
                  <a:cubicBezTo>
                    <a:pt x="49352" y="2465"/>
                    <a:pt x="48376" y="4108"/>
                    <a:pt x="46911" y="5109"/>
                  </a:cubicBezTo>
                  <a:cubicBezTo>
                    <a:pt x="45933" y="5780"/>
                    <a:pt x="44820" y="6101"/>
                    <a:pt x="43691" y="6101"/>
                  </a:cubicBezTo>
                  <a:cubicBezTo>
                    <a:pt x="42719" y="6101"/>
                    <a:pt x="41735" y="5863"/>
                    <a:pt x="40815" y="5406"/>
                  </a:cubicBezTo>
                  <a:cubicBezTo>
                    <a:pt x="40084" y="6046"/>
                    <a:pt x="39103" y="6370"/>
                    <a:pt x="38152" y="6370"/>
                  </a:cubicBezTo>
                  <a:cubicBezTo>
                    <a:pt x="37015" y="6370"/>
                    <a:pt x="35921" y="5906"/>
                    <a:pt x="35351" y="4966"/>
                  </a:cubicBezTo>
                  <a:cubicBezTo>
                    <a:pt x="34660" y="6341"/>
                    <a:pt x="32794" y="7087"/>
                    <a:pt x="30918" y="7087"/>
                  </a:cubicBezTo>
                  <a:cubicBezTo>
                    <a:pt x="29529" y="7087"/>
                    <a:pt x="28134" y="6677"/>
                    <a:pt x="27207" y="5811"/>
                  </a:cubicBezTo>
                  <a:cubicBezTo>
                    <a:pt x="26766" y="5930"/>
                    <a:pt x="25754" y="6073"/>
                    <a:pt x="25349" y="6216"/>
                  </a:cubicBezTo>
                  <a:cubicBezTo>
                    <a:pt x="25065" y="6292"/>
                    <a:pt x="24641" y="7753"/>
                    <a:pt x="22326" y="7753"/>
                  </a:cubicBezTo>
                  <a:cubicBezTo>
                    <a:pt x="22119" y="7753"/>
                    <a:pt x="21897" y="7741"/>
                    <a:pt x="21658" y="7716"/>
                  </a:cubicBezTo>
                  <a:cubicBezTo>
                    <a:pt x="20563" y="7597"/>
                    <a:pt x="19563" y="6894"/>
                    <a:pt x="19146" y="5871"/>
                  </a:cubicBezTo>
                  <a:cubicBezTo>
                    <a:pt x="18132" y="7401"/>
                    <a:pt x="16296" y="8333"/>
                    <a:pt x="14468" y="8333"/>
                  </a:cubicBezTo>
                  <a:cubicBezTo>
                    <a:pt x="14064" y="8333"/>
                    <a:pt x="13659" y="8287"/>
                    <a:pt x="13264" y="8192"/>
                  </a:cubicBezTo>
                  <a:cubicBezTo>
                    <a:pt x="11074" y="7656"/>
                    <a:pt x="9335" y="5656"/>
                    <a:pt x="9109" y="3430"/>
                  </a:cubicBezTo>
                  <a:cubicBezTo>
                    <a:pt x="8160" y="3982"/>
                    <a:pt x="7065" y="4255"/>
                    <a:pt x="5967" y="4255"/>
                  </a:cubicBezTo>
                  <a:cubicBezTo>
                    <a:pt x="4722" y="4255"/>
                    <a:pt x="3473" y="3905"/>
                    <a:pt x="2430" y="3215"/>
                  </a:cubicBezTo>
                  <a:cubicBezTo>
                    <a:pt x="1715" y="2739"/>
                    <a:pt x="1120" y="2120"/>
                    <a:pt x="656" y="1406"/>
                  </a:cubicBezTo>
                  <a:cubicBezTo>
                    <a:pt x="382" y="953"/>
                    <a:pt x="215" y="477"/>
                    <a:pt x="48" y="1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108;p75"/>
            <p:cNvSpPr/>
            <p:nvPr/>
          </p:nvSpPr>
          <p:spPr>
            <a:xfrm>
              <a:off x="3859121" y="2450362"/>
              <a:ext cx="33049" cy="128100"/>
            </a:xfrm>
            <a:custGeom>
              <a:avLst/>
              <a:gdLst/>
              <a:ahLst/>
              <a:cxnLst/>
              <a:rect l="l" t="t" r="r" b="b"/>
              <a:pathLst>
                <a:path w="799" h="3097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286"/>
                    <a:pt x="1" y="560"/>
                    <a:pt x="25" y="834"/>
                  </a:cubicBezTo>
                  <a:cubicBezTo>
                    <a:pt x="36" y="1096"/>
                    <a:pt x="84" y="1370"/>
                    <a:pt x="144" y="1632"/>
                  </a:cubicBezTo>
                  <a:cubicBezTo>
                    <a:pt x="203" y="1905"/>
                    <a:pt x="275" y="2155"/>
                    <a:pt x="382" y="2406"/>
                  </a:cubicBezTo>
                  <a:cubicBezTo>
                    <a:pt x="489" y="2667"/>
                    <a:pt x="608" y="2906"/>
                    <a:pt x="798" y="3096"/>
                  </a:cubicBezTo>
                  <a:cubicBezTo>
                    <a:pt x="656" y="2882"/>
                    <a:pt x="560" y="2632"/>
                    <a:pt x="501" y="2382"/>
                  </a:cubicBezTo>
                  <a:cubicBezTo>
                    <a:pt x="441" y="2132"/>
                    <a:pt x="417" y="1858"/>
                    <a:pt x="394" y="1608"/>
                  </a:cubicBezTo>
                  <a:cubicBezTo>
                    <a:pt x="382" y="1358"/>
                    <a:pt x="382" y="1084"/>
                    <a:pt x="394" y="834"/>
                  </a:cubicBezTo>
                  <a:cubicBezTo>
                    <a:pt x="417" y="584"/>
                    <a:pt x="441" y="322"/>
                    <a:pt x="501" y="8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1109;p75"/>
            <p:cNvSpPr/>
            <p:nvPr/>
          </p:nvSpPr>
          <p:spPr>
            <a:xfrm>
              <a:off x="5067162" y="2421284"/>
              <a:ext cx="40453" cy="88226"/>
            </a:xfrm>
            <a:custGeom>
              <a:avLst/>
              <a:gdLst/>
              <a:ahLst/>
              <a:cxnLst/>
              <a:rect l="l" t="t" r="r" b="b"/>
              <a:pathLst>
                <a:path w="978" h="2133" extrusionOk="0">
                  <a:moveTo>
                    <a:pt x="620" y="1"/>
                  </a:moveTo>
                  <a:cubicBezTo>
                    <a:pt x="477" y="168"/>
                    <a:pt x="394" y="346"/>
                    <a:pt x="322" y="525"/>
                  </a:cubicBezTo>
                  <a:cubicBezTo>
                    <a:pt x="263" y="703"/>
                    <a:pt x="203" y="882"/>
                    <a:pt x="156" y="1061"/>
                  </a:cubicBezTo>
                  <a:cubicBezTo>
                    <a:pt x="60" y="1418"/>
                    <a:pt x="25" y="1775"/>
                    <a:pt x="1" y="2132"/>
                  </a:cubicBezTo>
                  <a:cubicBezTo>
                    <a:pt x="96" y="1787"/>
                    <a:pt x="227" y="1465"/>
                    <a:pt x="394" y="1144"/>
                  </a:cubicBezTo>
                  <a:cubicBezTo>
                    <a:pt x="537" y="846"/>
                    <a:pt x="739" y="549"/>
                    <a:pt x="977" y="370"/>
                  </a:cubicBezTo>
                  <a:lnTo>
                    <a:pt x="620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1110;p75"/>
            <p:cNvSpPr/>
            <p:nvPr/>
          </p:nvSpPr>
          <p:spPr>
            <a:xfrm>
              <a:off x="5213421" y="2414914"/>
              <a:ext cx="44878" cy="73418"/>
            </a:xfrm>
            <a:custGeom>
              <a:avLst/>
              <a:gdLst/>
              <a:ahLst/>
              <a:cxnLst/>
              <a:rect l="l" t="t" r="r" b="b"/>
              <a:pathLst>
                <a:path w="1085" h="1775" extrusionOk="0">
                  <a:moveTo>
                    <a:pt x="394" y="0"/>
                  </a:moveTo>
                  <a:lnTo>
                    <a:pt x="1" y="179"/>
                  </a:lnTo>
                  <a:cubicBezTo>
                    <a:pt x="334" y="417"/>
                    <a:pt x="596" y="679"/>
                    <a:pt x="751" y="929"/>
                  </a:cubicBezTo>
                  <a:cubicBezTo>
                    <a:pt x="918" y="1179"/>
                    <a:pt x="1025" y="1465"/>
                    <a:pt x="1072" y="1774"/>
                  </a:cubicBezTo>
                  <a:cubicBezTo>
                    <a:pt x="1084" y="1465"/>
                    <a:pt x="1037" y="1155"/>
                    <a:pt x="930" y="846"/>
                  </a:cubicBezTo>
                  <a:cubicBezTo>
                    <a:pt x="834" y="524"/>
                    <a:pt x="632" y="250"/>
                    <a:pt x="394" y="0"/>
                  </a:cubicBez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1111;p75"/>
            <p:cNvSpPr/>
            <p:nvPr/>
          </p:nvSpPr>
          <p:spPr>
            <a:xfrm>
              <a:off x="5209491" y="2827096"/>
              <a:ext cx="78341" cy="127603"/>
            </a:xfrm>
            <a:custGeom>
              <a:avLst/>
              <a:gdLst/>
              <a:ahLst/>
              <a:cxnLst/>
              <a:rect l="l" t="t" r="r" b="b"/>
              <a:pathLst>
                <a:path w="1894" h="3085" extrusionOk="0">
                  <a:moveTo>
                    <a:pt x="1" y="1"/>
                  </a:moveTo>
                  <a:cubicBezTo>
                    <a:pt x="1" y="286"/>
                    <a:pt x="60" y="584"/>
                    <a:pt x="155" y="858"/>
                  </a:cubicBezTo>
                  <a:cubicBezTo>
                    <a:pt x="239" y="1144"/>
                    <a:pt x="358" y="1418"/>
                    <a:pt x="489" y="1680"/>
                  </a:cubicBezTo>
                  <a:cubicBezTo>
                    <a:pt x="632" y="1930"/>
                    <a:pt x="775" y="2203"/>
                    <a:pt x="965" y="2442"/>
                  </a:cubicBezTo>
                  <a:cubicBezTo>
                    <a:pt x="1144" y="2680"/>
                    <a:pt x="1370" y="2882"/>
                    <a:pt x="1727" y="3084"/>
                  </a:cubicBezTo>
                  <a:lnTo>
                    <a:pt x="1894" y="2703"/>
                  </a:lnTo>
                  <a:cubicBezTo>
                    <a:pt x="1668" y="2608"/>
                    <a:pt x="1441" y="2394"/>
                    <a:pt x="1251" y="2203"/>
                  </a:cubicBezTo>
                  <a:cubicBezTo>
                    <a:pt x="1037" y="2013"/>
                    <a:pt x="858" y="1799"/>
                    <a:pt x="703" y="1560"/>
                  </a:cubicBezTo>
                  <a:cubicBezTo>
                    <a:pt x="536" y="1322"/>
                    <a:pt x="382" y="1072"/>
                    <a:pt x="263" y="822"/>
                  </a:cubicBezTo>
                  <a:cubicBezTo>
                    <a:pt x="155" y="560"/>
                    <a:pt x="48" y="286"/>
                    <a:pt x="1" y="1"/>
                  </a:cubicBez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1112;p75"/>
            <p:cNvSpPr/>
            <p:nvPr/>
          </p:nvSpPr>
          <p:spPr>
            <a:xfrm>
              <a:off x="4287598" y="2852699"/>
              <a:ext cx="42852" cy="141873"/>
            </a:xfrm>
            <a:custGeom>
              <a:avLst/>
              <a:gdLst/>
              <a:ahLst/>
              <a:cxnLst/>
              <a:rect l="l" t="t" r="r" b="b"/>
              <a:pathLst>
                <a:path w="1036" h="3430" extrusionOk="0">
                  <a:moveTo>
                    <a:pt x="857" y="1"/>
                  </a:moveTo>
                  <a:cubicBezTo>
                    <a:pt x="929" y="287"/>
                    <a:pt x="929" y="572"/>
                    <a:pt x="905" y="846"/>
                  </a:cubicBezTo>
                  <a:cubicBezTo>
                    <a:pt x="869" y="1120"/>
                    <a:pt x="810" y="1406"/>
                    <a:pt x="738" y="1668"/>
                  </a:cubicBezTo>
                  <a:cubicBezTo>
                    <a:pt x="667" y="1942"/>
                    <a:pt x="560" y="2204"/>
                    <a:pt x="441" y="2442"/>
                  </a:cubicBezTo>
                  <a:cubicBezTo>
                    <a:pt x="322" y="2680"/>
                    <a:pt x="179" y="2906"/>
                    <a:pt x="0" y="3073"/>
                  </a:cubicBezTo>
                  <a:lnTo>
                    <a:pt x="357" y="3430"/>
                  </a:lnTo>
                  <a:cubicBezTo>
                    <a:pt x="560" y="3156"/>
                    <a:pt x="679" y="2870"/>
                    <a:pt x="786" y="2596"/>
                  </a:cubicBezTo>
                  <a:cubicBezTo>
                    <a:pt x="869" y="2311"/>
                    <a:pt x="929" y="2025"/>
                    <a:pt x="976" y="1727"/>
                  </a:cubicBezTo>
                  <a:cubicBezTo>
                    <a:pt x="1024" y="1430"/>
                    <a:pt x="1036" y="1144"/>
                    <a:pt x="1024" y="846"/>
                  </a:cubicBezTo>
                  <a:cubicBezTo>
                    <a:pt x="1012" y="549"/>
                    <a:pt x="965" y="275"/>
                    <a:pt x="857" y="1"/>
                  </a:cubicBez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1113;p75"/>
            <p:cNvSpPr/>
            <p:nvPr/>
          </p:nvSpPr>
          <p:spPr>
            <a:xfrm>
              <a:off x="3897547" y="2763066"/>
              <a:ext cx="28581" cy="128596"/>
            </a:xfrm>
            <a:custGeom>
              <a:avLst/>
              <a:gdLst/>
              <a:ahLst/>
              <a:cxnLst/>
              <a:rect l="l" t="t" r="r" b="b"/>
              <a:pathLst>
                <a:path w="691" h="3109" extrusionOk="0">
                  <a:moveTo>
                    <a:pt x="691" y="1"/>
                  </a:moveTo>
                  <a:cubicBezTo>
                    <a:pt x="417" y="465"/>
                    <a:pt x="274" y="977"/>
                    <a:pt x="167" y="1501"/>
                  </a:cubicBezTo>
                  <a:cubicBezTo>
                    <a:pt x="108" y="1751"/>
                    <a:pt x="84" y="2025"/>
                    <a:pt x="48" y="2287"/>
                  </a:cubicBezTo>
                  <a:cubicBezTo>
                    <a:pt x="24" y="2561"/>
                    <a:pt x="0" y="2823"/>
                    <a:pt x="0" y="3108"/>
                  </a:cubicBezTo>
                  <a:lnTo>
                    <a:pt x="524" y="3061"/>
                  </a:lnTo>
                  <a:cubicBezTo>
                    <a:pt x="477" y="2823"/>
                    <a:pt x="453" y="2561"/>
                    <a:pt x="441" y="2311"/>
                  </a:cubicBezTo>
                  <a:cubicBezTo>
                    <a:pt x="417" y="2049"/>
                    <a:pt x="405" y="1787"/>
                    <a:pt x="417" y="1537"/>
                  </a:cubicBezTo>
                  <a:cubicBezTo>
                    <a:pt x="429" y="1013"/>
                    <a:pt x="500" y="489"/>
                    <a:pt x="691" y="1"/>
                  </a:cubicBez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114;p75"/>
            <p:cNvSpPr/>
            <p:nvPr/>
          </p:nvSpPr>
          <p:spPr>
            <a:xfrm>
              <a:off x="4968181" y="2500204"/>
              <a:ext cx="175377" cy="83180"/>
            </a:xfrm>
            <a:custGeom>
              <a:avLst/>
              <a:gdLst/>
              <a:ahLst/>
              <a:cxnLst/>
              <a:rect l="l" t="t" r="r" b="b"/>
              <a:pathLst>
                <a:path w="4240" h="2011" extrusionOk="0">
                  <a:moveTo>
                    <a:pt x="2069" y="1"/>
                  </a:moveTo>
                  <a:cubicBezTo>
                    <a:pt x="1689" y="1"/>
                    <a:pt x="1330" y="109"/>
                    <a:pt x="1013" y="272"/>
                  </a:cubicBezTo>
                  <a:cubicBezTo>
                    <a:pt x="596" y="474"/>
                    <a:pt x="215" y="808"/>
                    <a:pt x="1" y="1201"/>
                  </a:cubicBezTo>
                  <a:cubicBezTo>
                    <a:pt x="370" y="939"/>
                    <a:pt x="763" y="760"/>
                    <a:pt x="1156" y="629"/>
                  </a:cubicBezTo>
                  <a:cubicBezTo>
                    <a:pt x="1442" y="545"/>
                    <a:pt x="1735" y="496"/>
                    <a:pt x="2012" y="496"/>
                  </a:cubicBezTo>
                  <a:cubicBezTo>
                    <a:pt x="2127" y="496"/>
                    <a:pt x="2238" y="504"/>
                    <a:pt x="2346" y="522"/>
                  </a:cubicBezTo>
                  <a:cubicBezTo>
                    <a:pt x="2739" y="581"/>
                    <a:pt x="3096" y="760"/>
                    <a:pt x="3406" y="1022"/>
                  </a:cubicBezTo>
                  <a:cubicBezTo>
                    <a:pt x="3715" y="1296"/>
                    <a:pt x="3989" y="1641"/>
                    <a:pt x="4239" y="2010"/>
                  </a:cubicBezTo>
                  <a:cubicBezTo>
                    <a:pt x="4180" y="1558"/>
                    <a:pt x="3989" y="1117"/>
                    <a:pt x="3680" y="760"/>
                  </a:cubicBezTo>
                  <a:cubicBezTo>
                    <a:pt x="3358" y="391"/>
                    <a:pt x="2918" y="117"/>
                    <a:pt x="2429" y="34"/>
                  </a:cubicBezTo>
                  <a:cubicBezTo>
                    <a:pt x="2308" y="11"/>
                    <a:pt x="2187" y="1"/>
                    <a:pt x="2069" y="1"/>
                  </a:cubicBez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115;p75"/>
            <p:cNvSpPr/>
            <p:nvPr/>
          </p:nvSpPr>
          <p:spPr>
            <a:xfrm>
              <a:off x="3844354" y="2541898"/>
              <a:ext cx="148285" cy="130126"/>
            </a:xfrm>
            <a:custGeom>
              <a:avLst/>
              <a:gdLst/>
              <a:ahLst/>
              <a:cxnLst/>
              <a:rect l="l" t="t" r="r" b="b"/>
              <a:pathLst>
                <a:path w="3585" h="3146" extrusionOk="0">
                  <a:moveTo>
                    <a:pt x="2192" y="0"/>
                  </a:moveTo>
                  <a:cubicBezTo>
                    <a:pt x="1727" y="0"/>
                    <a:pt x="1229" y="187"/>
                    <a:pt x="870" y="490"/>
                  </a:cubicBezTo>
                  <a:cubicBezTo>
                    <a:pt x="489" y="824"/>
                    <a:pt x="227" y="1264"/>
                    <a:pt x="120" y="1740"/>
                  </a:cubicBezTo>
                  <a:cubicBezTo>
                    <a:pt x="1" y="2205"/>
                    <a:pt x="12" y="2693"/>
                    <a:pt x="143" y="3145"/>
                  </a:cubicBezTo>
                  <a:cubicBezTo>
                    <a:pt x="239" y="2681"/>
                    <a:pt x="334" y="2252"/>
                    <a:pt x="501" y="1883"/>
                  </a:cubicBezTo>
                  <a:cubicBezTo>
                    <a:pt x="679" y="1490"/>
                    <a:pt x="917" y="1145"/>
                    <a:pt x="1215" y="883"/>
                  </a:cubicBezTo>
                  <a:cubicBezTo>
                    <a:pt x="1513" y="609"/>
                    <a:pt x="1870" y="454"/>
                    <a:pt x="2287" y="407"/>
                  </a:cubicBezTo>
                  <a:cubicBezTo>
                    <a:pt x="2380" y="393"/>
                    <a:pt x="2475" y="387"/>
                    <a:pt x="2572" y="387"/>
                  </a:cubicBezTo>
                  <a:cubicBezTo>
                    <a:pt x="2895" y="387"/>
                    <a:pt x="3236" y="455"/>
                    <a:pt x="3584" y="538"/>
                  </a:cubicBezTo>
                  <a:cubicBezTo>
                    <a:pt x="3227" y="240"/>
                    <a:pt x="2775" y="38"/>
                    <a:pt x="2275" y="2"/>
                  </a:cubicBezTo>
                  <a:cubicBezTo>
                    <a:pt x="2247" y="1"/>
                    <a:pt x="2220" y="0"/>
                    <a:pt x="2192" y="0"/>
                  </a:cubicBez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116;p75"/>
            <p:cNvSpPr/>
            <p:nvPr/>
          </p:nvSpPr>
          <p:spPr>
            <a:xfrm>
              <a:off x="4354068" y="2359239"/>
              <a:ext cx="34993" cy="146299"/>
            </a:xfrm>
            <a:custGeom>
              <a:avLst/>
              <a:gdLst/>
              <a:ahLst/>
              <a:cxnLst/>
              <a:rect l="l" t="t" r="r" b="b"/>
              <a:pathLst>
                <a:path w="846" h="3537" extrusionOk="0">
                  <a:moveTo>
                    <a:pt x="441" y="1"/>
                  </a:moveTo>
                  <a:lnTo>
                    <a:pt x="1" y="251"/>
                  </a:lnTo>
                  <a:cubicBezTo>
                    <a:pt x="131" y="441"/>
                    <a:pt x="251" y="715"/>
                    <a:pt x="334" y="977"/>
                  </a:cubicBezTo>
                  <a:cubicBezTo>
                    <a:pt x="429" y="1251"/>
                    <a:pt x="501" y="1537"/>
                    <a:pt x="560" y="1811"/>
                  </a:cubicBezTo>
                  <a:cubicBezTo>
                    <a:pt x="620" y="2096"/>
                    <a:pt x="667" y="2394"/>
                    <a:pt x="679" y="2680"/>
                  </a:cubicBezTo>
                  <a:cubicBezTo>
                    <a:pt x="691" y="2965"/>
                    <a:pt x="691" y="3263"/>
                    <a:pt x="632" y="3537"/>
                  </a:cubicBezTo>
                  <a:cubicBezTo>
                    <a:pt x="739" y="3275"/>
                    <a:pt x="786" y="2977"/>
                    <a:pt x="810" y="2680"/>
                  </a:cubicBezTo>
                  <a:cubicBezTo>
                    <a:pt x="846" y="2382"/>
                    <a:pt x="846" y="2084"/>
                    <a:pt x="834" y="1787"/>
                  </a:cubicBezTo>
                  <a:cubicBezTo>
                    <a:pt x="810" y="1489"/>
                    <a:pt x="786" y="1191"/>
                    <a:pt x="727" y="894"/>
                  </a:cubicBezTo>
                  <a:cubicBezTo>
                    <a:pt x="667" y="596"/>
                    <a:pt x="596" y="298"/>
                    <a:pt x="441" y="1"/>
                  </a:cubicBez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117;p75"/>
            <p:cNvSpPr/>
            <p:nvPr/>
          </p:nvSpPr>
          <p:spPr>
            <a:xfrm>
              <a:off x="4425460" y="2810344"/>
              <a:ext cx="302939" cy="96085"/>
            </a:xfrm>
            <a:custGeom>
              <a:avLst/>
              <a:gdLst/>
              <a:ahLst/>
              <a:cxnLst/>
              <a:rect l="l" t="t" r="r" b="b"/>
              <a:pathLst>
                <a:path w="7324" h="2323" extrusionOk="0">
                  <a:moveTo>
                    <a:pt x="1" y="1"/>
                  </a:moveTo>
                  <a:cubicBezTo>
                    <a:pt x="1" y="1"/>
                    <a:pt x="1335" y="2323"/>
                    <a:pt x="3775" y="2323"/>
                  </a:cubicBezTo>
                  <a:cubicBezTo>
                    <a:pt x="5216" y="2323"/>
                    <a:pt x="6752" y="1561"/>
                    <a:pt x="7323" y="251"/>
                  </a:cubicBezTo>
                  <a:lnTo>
                    <a:pt x="7323" y="251"/>
                  </a:lnTo>
                  <a:cubicBezTo>
                    <a:pt x="6145" y="1061"/>
                    <a:pt x="5299" y="1382"/>
                    <a:pt x="4061" y="1465"/>
                  </a:cubicBezTo>
                  <a:cubicBezTo>
                    <a:pt x="3870" y="1477"/>
                    <a:pt x="3681" y="1484"/>
                    <a:pt x="3493" y="1484"/>
                  </a:cubicBezTo>
                  <a:cubicBezTo>
                    <a:pt x="2336" y="1484"/>
                    <a:pt x="1230" y="1210"/>
                    <a:pt x="1" y="1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118;p75"/>
            <p:cNvSpPr/>
            <p:nvPr/>
          </p:nvSpPr>
          <p:spPr>
            <a:xfrm>
              <a:off x="4422027" y="2805422"/>
              <a:ext cx="307820" cy="112423"/>
            </a:xfrm>
            <a:custGeom>
              <a:avLst/>
              <a:gdLst/>
              <a:ahLst/>
              <a:cxnLst/>
              <a:rect l="l" t="t" r="r" b="b"/>
              <a:pathLst>
                <a:path w="7442" h="2718" extrusionOk="0">
                  <a:moveTo>
                    <a:pt x="1" y="1"/>
                  </a:moveTo>
                  <a:cubicBezTo>
                    <a:pt x="227" y="751"/>
                    <a:pt x="715" y="1430"/>
                    <a:pt x="1358" y="1906"/>
                  </a:cubicBezTo>
                  <a:cubicBezTo>
                    <a:pt x="2001" y="2394"/>
                    <a:pt x="2799" y="2680"/>
                    <a:pt x="3620" y="2715"/>
                  </a:cubicBezTo>
                  <a:cubicBezTo>
                    <a:pt x="3663" y="2717"/>
                    <a:pt x="3706" y="2717"/>
                    <a:pt x="3749" y="2717"/>
                  </a:cubicBezTo>
                  <a:cubicBezTo>
                    <a:pt x="4526" y="2717"/>
                    <a:pt x="5288" y="2514"/>
                    <a:pt x="5942" y="2096"/>
                  </a:cubicBezTo>
                  <a:cubicBezTo>
                    <a:pt x="6632" y="1668"/>
                    <a:pt x="7168" y="1049"/>
                    <a:pt x="7442" y="310"/>
                  </a:cubicBezTo>
                  <a:lnTo>
                    <a:pt x="7442" y="310"/>
                  </a:lnTo>
                  <a:cubicBezTo>
                    <a:pt x="6990" y="941"/>
                    <a:pt x="6406" y="1430"/>
                    <a:pt x="5751" y="1763"/>
                  </a:cubicBezTo>
                  <a:cubicBezTo>
                    <a:pt x="5158" y="2054"/>
                    <a:pt x="4497" y="2209"/>
                    <a:pt x="3855" y="2209"/>
                  </a:cubicBezTo>
                  <a:cubicBezTo>
                    <a:pt x="3789" y="2209"/>
                    <a:pt x="3722" y="2207"/>
                    <a:pt x="3656" y="2204"/>
                  </a:cubicBezTo>
                  <a:cubicBezTo>
                    <a:pt x="3275" y="2204"/>
                    <a:pt x="2918" y="2132"/>
                    <a:pt x="2572" y="2025"/>
                  </a:cubicBezTo>
                  <a:cubicBezTo>
                    <a:pt x="2215" y="1918"/>
                    <a:pt x="1894" y="1763"/>
                    <a:pt x="1584" y="1584"/>
                  </a:cubicBezTo>
                  <a:cubicBezTo>
                    <a:pt x="953" y="1191"/>
                    <a:pt x="417" y="656"/>
                    <a:pt x="1" y="1"/>
                  </a:cubicBez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119;p75"/>
            <p:cNvSpPr/>
            <p:nvPr/>
          </p:nvSpPr>
          <p:spPr>
            <a:xfrm>
              <a:off x="5554705" y="2350388"/>
              <a:ext cx="246314" cy="176825"/>
            </a:xfrm>
            <a:custGeom>
              <a:avLst/>
              <a:gdLst/>
              <a:ahLst/>
              <a:cxnLst/>
              <a:rect l="l" t="t" r="r" b="b"/>
              <a:pathLst>
                <a:path w="5955" h="4275" extrusionOk="0">
                  <a:moveTo>
                    <a:pt x="5287" y="0"/>
                  </a:moveTo>
                  <a:lnTo>
                    <a:pt x="1" y="4275"/>
                  </a:lnTo>
                  <a:lnTo>
                    <a:pt x="5954" y="953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120;p75"/>
            <p:cNvSpPr/>
            <p:nvPr/>
          </p:nvSpPr>
          <p:spPr>
            <a:xfrm>
              <a:off x="5598550" y="2531144"/>
              <a:ext cx="192129" cy="32511"/>
            </a:xfrm>
            <a:custGeom>
              <a:avLst/>
              <a:gdLst/>
              <a:ahLst/>
              <a:cxnLst/>
              <a:rect l="l" t="t" r="r" b="b"/>
              <a:pathLst>
                <a:path w="4645" h="786" extrusionOk="0">
                  <a:moveTo>
                    <a:pt x="4596" y="0"/>
                  </a:moveTo>
                  <a:lnTo>
                    <a:pt x="1" y="631"/>
                  </a:lnTo>
                  <a:lnTo>
                    <a:pt x="4644" y="786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121;p75"/>
            <p:cNvSpPr/>
            <p:nvPr/>
          </p:nvSpPr>
          <p:spPr>
            <a:xfrm>
              <a:off x="3716295" y="2952674"/>
              <a:ext cx="155192" cy="162555"/>
            </a:xfrm>
            <a:custGeom>
              <a:avLst/>
              <a:gdLst/>
              <a:ahLst/>
              <a:cxnLst/>
              <a:rect l="l" t="t" r="r" b="b"/>
              <a:pathLst>
                <a:path w="3752" h="3930" extrusionOk="0">
                  <a:moveTo>
                    <a:pt x="3751" y="1"/>
                  </a:moveTo>
                  <a:lnTo>
                    <a:pt x="1" y="3120"/>
                  </a:lnTo>
                  <a:lnTo>
                    <a:pt x="846" y="3930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122;p75"/>
            <p:cNvSpPr/>
            <p:nvPr/>
          </p:nvSpPr>
          <p:spPr>
            <a:xfrm>
              <a:off x="3643414" y="2944815"/>
              <a:ext cx="182285" cy="91618"/>
            </a:xfrm>
            <a:custGeom>
              <a:avLst/>
              <a:gdLst/>
              <a:ahLst/>
              <a:cxnLst/>
              <a:rect l="l" t="t" r="r" b="b"/>
              <a:pathLst>
                <a:path w="4407" h="2215" extrusionOk="0">
                  <a:moveTo>
                    <a:pt x="4406" y="0"/>
                  </a:moveTo>
                  <a:lnTo>
                    <a:pt x="1" y="1501"/>
                  </a:lnTo>
                  <a:lnTo>
                    <a:pt x="334" y="2215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123;p75"/>
            <p:cNvSpPr/>
            <p:nvPr/>
          </p:nvSpPr>
          <p:spPr>
            <a:xfrm>
              <a:off x="3670010" y="2242058"/>
              <a:ext cx="143859" cy="150229"/>
            </a:xfrm>
            <a:custGeom>
              <a:avLst/>
              <a:gdLst/>
              <a:ahLst/>
              <a:cxnLst/>
              <a:rect l="l" t="t" r="r" b="b"/>
              <a:pathLst>
                <a:path w="3478" h="3632" extrusionOk="0">
                  <a:moveTo>
                    <a:pt x="560" y="0"/>
                  </a:moveTo>
                  <a:lnTo>
                    <a:pt x="1" y="560"/>
                  </a:lnTo>
                  <a:lnTo>
                    <a:pt x="3477" y="3632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1124;p75"/>
            <p:cNvSpPr/>
            <p:nvPr/>
          </p:nvSpPr>
          <p:spPr>
            <a:xfrm>
              <a:off x="5119858" y="2195276"/>
              <a:ext cx="115774" cy="170413"/>
            </a:xfrm>
            <a:custGeom>
              <a:avLst/>
              <a:gdLst/>
              <a:ahLst/>
              <a:cxnLst/>
              <a:rect l="l" t="t" r="r" b="b"/>
              <a:pathLst>
                <a:path w="2799" h="4120" extrusionOk="0">
                  <a:moveTo>
                    <a:pt x="2120" y="0"/>
                  </a:moveTo>
                  <a:lnTo>
                    <a:pt x="1" y="4120"/>
                  </a:lnTo>
                  <a:lnTo>
                    <a:pt x="2799" y="41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1125;p75"/>
            <p:cNvSpPr/>
            <p:nvPr/>
          </p:nvSpPr>
          <p:spPr>
            <a:xfrm>
              <a:off x="4225057" y="3026548"/>
              <a:ext cx="72922" cy="187207"/>
            </a:xfrm>
            <a:custGeom>
              <a:avLst/>
              <a:gdLst/>
              <a:ahLst/>
              <a:cxnLst/>
              <a:rect l="l" t="t" r="r" b="b"/>
              <a:pathLst>
                <a:path w="1763" h="4526" extrusionOk="0">
                  <a:moveTo>
                    <a:pt x="1762" y="1"/>
                  </a:moveTo>
                  <a:lnTo>
                    <a:pt x="0" y="4311"/>
                  </a:lnTo>
                  <a:lnTo>
                    <a:pt x="774" y="4525"/>
                  </a:lnTo>
                  <a:lnTo>
                    <a:pt x="1762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1126;p75"/>
            <p:cNvSpPr/>
            <p:nvPr/>
          </p:nvSpPr>
          <p:spPr>
            <a:xfrm>
              <a:off x="4325982" y="3046733"/>
              <a:ext cx="31560" cy="141873"/>
            </a:xfrm>
            <a:custGeom>
              <a:avLst/>
              <a:gdLst/>
              <a:ahLst/>
              <a:cxnLst/>
              <a:rect l="l" t="t" r="r" b="b"/>
              <a:pathLst>
                <a:path w="763" h="3430" extrusionOk="0">
                  <a:moveTo>
                    <a:pt x="1" y="1"/>
                  </a:moveTo>
                  <a:lnTo>
                    <a:pt x="179" y="3430"/>
                  </a:lnTo>
                  <a:lnTo>
                    <a:pt x="763" y="33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1127;p75"/>
            <p:cNvSpPr/>
            <p:nvPr/>
          </p:nvSpPr>
          <p:spPr>
            <a:xfrm>
              <a:off x="4531845" y="2217902"/>
              <a:ext cx="24197" cy="141873"/>
            </a:xfrm>
            <a:custGeom>
              <a:avLst/>
              <a:gdLst/>
              <a:ahLst/>
              <a:cxnLst/>
              <a:rect l="l" t="t" r="r" b="b"/>
              <a:pathLst>
                <a:path w="585" h="3430" extrusionOk="0">
                  <a:moveTo>
                    <a:pt x="584" y="1"/>
                  </a:moveTo>
                  <a:lnTo>
                    <a:pt x="1" y="36"/>
                  </a:lnTo>
                  <a:lnTo>
                    <a:pt x="405" y="343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1128;p75"/>
            <p:cNvSpPr/>
            <p:nvPr/>
          </p:nvSpPr>
          <p:spPr>
            <a:xfrm>
              <a:off x="4571760" y="2175050"/>
              <a:ext cx="70937" cy="189647"/>
            </a:xfrm>
            <a:custGeom>
              <a:avLst/>
              <a:gdLst/>
              <a:ahLst/>
              <a:cxnLst/>
              <a:rect l="l" t="t" r="r" b="b"/>
              <a:pathLst>
                <a:path w="1715" h="4585" extrusionOk="0">
                  <a:moveTo>
                    <a:pt x="941" y="1"/>
                  </a:moveTo>
                  <a:lnTo>
                    <a:pt x="0" y="4585"/>
                  </a:lnTo>
                  <a:lnTo>
                    <a:pt x="1715" y="25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1129;p75"/>
            <p:cNvSpPr/>
            <p:nvPr/>
          </p:nvSpPr>
          <p:spPr>
            <a:xfrm>
              <a:off x="5009544" y="2978277"/>
              <a:ext cx="41404" cy="166029"/>
            </a:xfrm>
            <a:custGeom>
              <a:avLst/>
              <a:gdLst/>
              <a:ahLst/>
              <a:cxnLst/>
              <a:rect l="l" t="t" r="r" b="b"/>
              <a:pathLst>
                <a:path w="1001" h="4014" extrusionOk="0">
                  <a:moveTo>
                    <a:pt x="1" y="1"/>
                  </a:moveTo>
                  <a:lnTo>
                    <a:pt x="310" y="4013"/>
                  </a:lnTo>
                  <a:lnTo>
                    <a:pt x="1001" y="3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1130;p75"/>
            <p:cNvSpPr/>
            <p:nvPr/>
          </p:nvSpPr>
          <p:spPr>
            <a:xfrm>
              <a:off x="5288784" y="2974348"/>
              <a:ext cx="79830" cy="158129"/>
            </a:xfrm>
            <a:custGeom>
              <a:avLst/>
              <a:gdLst/>
              <a:ahLst/>
              <a:cxnLst/>
              <a:rect l="l" t="t" r="r" b="b"/>
              <a:pathLst>
                <a:path w="1930" h="3823" extrusionOk="0">
                  <a:moveTo>
                    <a:pt x="1" y="1"/>
                  </a:moveTo>
                  <a:lnTo>
                    <a:pt x="1275" y="3823"/>
                  </a:lnTo>
                  <a:lnTo>
                    <a:pt x="1929" y="35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1131;p75"/>
            <p:cNvSpPr/>
            <p:nvPr/>
          </p:nvSpPr>
          <p:spPr>
            <a:xfrm>
              <a:off x="5263180" y="2993085"/>
              <a:ext cx="19234" cy="141873"/>
            </a:xfrm>
            <a:custGeom>
              <a:avLst/>
              <a:gdLst/>
              <a:ahLst/>
              <a:cxnLst/>
              <a:rect l="l" t="t" r="r" b="b"/>
              <a:pathLst>
                <a:path w="465" h="3430" extrusionOk="0">
                  <a:moveTo>
                    <a:pt x="84" y="0"/>
                  </a:moveTo>
                  <a:lnTo>
                    <a:pt x="0" y="3429"/>
                  </a:lnTo>
                  <a:lnTo>
                    <a:pt x="465" y="342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1132;p75"/>
            <p:cNvSpPr/>
            <p:nvPr/>
          </p:nvSpPr>
          <p:spPr>
            <a:xfrm>
              <a:off x="4574697" y="3063981"/>
              <a:ext cx="135462" cy="140384"/>
            </a:xfrm>
            <a:custGeom>
              <a:avLst/>
              <a:gdLst/>
              <a:ahLst/>
              <a:cxnLst/>
              <a:rect l="l" t="t" r="r" b="b"/>
              <a:pathLst>
                <a:path w="3275" h="3394" extrusionOk="0">
                  <a:moveTo>
                    <a:pt x="1310" y="1"/>
                  </a:moveTo>
                  <a:lnTo>
                    <a:pt x="1310" y="1358"/>
                  </a:lnTo>
                  <a:lnTo>
                    <a:pt x="1" y="1644"/>
                  </a:lnTo>
                  <a:lnTo>
                    <a:pt x="1286" y="2060"/>
                  </a:lnTo>
                  <a:lnTo>
                    <a:pt x="1155" y="3394"/>
                  </a:lnTo>
                  <a:lnTo>
                    <a:pt x="1941" y="2310"/>
                  </a:lnTo>
                  <a:lnTo>
                    <a:pt x="3179" y="2846"/>
                  </a:lnTo>
                  <a:lnTo>
                    <a:pt x="2370" y="1763"/>
                  </a:lnTo>
                  <a:lnTo>
                    <a:pt x="3275" y="751"/>
                  </a:lnTo>
                  <a:lnTo>
                    <a:pt x="1989" y="1179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133;p75"/>
            <p:cNvSpPr/>
            <p:nvPr/>
          </p:nvSpPr>
          <p:spPr>
            <a:xfrm>
              <a:off x="4605222" y="3093515"/>
              <a:ext cx="79333" cy="82808"/>
            </a:xfrm>
            <a:custGeom>
              <a:avLst/>
              <a:gdLst/>
              <a:ahLst/>
              <a:cxnLst/>
              <a:rect l="l" t="t" r="r" b="b"/>
              <a:pathLst>
                <a:path w="1918" h="2002" extrusionOk="0">
                  <a:moveTo>
                    <a:pt x="775" y="1"/>
                  </a:moveTo>
                  <a:lnTo>
                    <a:pt x="775" y="787"/>
                  </a:lnTo>
                  <a:lnTo>
                    <a:pt x="1" y="965"/>
                  </a:lnTo>
                  <a:lnTo>
                    <a:pt x="751" y="1204"/>
                  </a:lnTo>
                  <a:lnTo>
                    <a:pt x="667" y="2001"/>
                  </a:lnTo>
                  <a:lnTo>
                    <a:pt x="667" y="2001"/>
                  </a:lnTo>
                  <a:lnTo>
                    <a:pt x="1132" y="1358"/>
                  </a:lnTo>
                  <a:lnTo>
                    <a:pt x="1858" y="1668"/>
                  </a:lnTo>
                  <a:lnTo>
                    <a:pt x="1858" y="1668"/>
                  </a:lnTo>
                  <a:lnTo>
                    <a:pt x="1394" y="1025"/>
                  </a:lnTo>
                  <a:lnTo>
                    <a:pt x="1918" y="430"/>
                  </a:lnTo>
                  <a:lnTo>
                    <a:pt x="1168" y="69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1134;p75"/>
          <p:cNvGrpSpPr/>
          <p:nvPr/>
        </p:nvGrpSpPr>
        <p:grpSpPr>
          <a:xfrm>
            <a:off x="670535" y="-1895064"/>
            <a:ext cx="2446913" cy="1301374"/>
            <a:chOff x="783852" y="2785077"/>
            <a:chExt cx="3633130" cy="1932255"/>
          </a:xfrm>
        </p:grpSpPr>
        <p:sp>
          <p:nvSpPr>
            <p:cNvPr id="147" name="Google Shape;11135;p75"/>
            <p:cNvSpPr/>
            <p:nvPr/>
          </p:nvSpPr>
          <p:spPr>
            <a:xfrm>
              <a:off x="785069" y="2814702"/>
              <a:ext cx="3594474" cy="1859762"/>
            </a:xfrm>
            <a:custGeom>
              <a:avLst/>
              <a:gdLst/>
              <a:ahLst/>
              <a:cxnLst/>
              <a:rect l="l" t="t" r="r" b="b"/>
              <a:pathLst>
                <a:path w="70855" h="36660" extrusionOk="0">
                  <a:moveTo>
                    <a:pt x="43411" y="0"/>
                  </a:moveTo>
                  <a:cubicBezTo>
                    <a:pt x="39297" y="5044"/>
                    <a:pt x="35626" y="6614"/>
                    <a:pt x="32651" y="6614"/>
                  </a:cubicBezTo>
                  <a:cubicBezTo>
                    <a:pt x="27738" y="6614"/>
                    <a:pt x="24718" y="2334"/>
                    <a:pt x="24718" y="2334"/>
                  </a:cubicBezTo>
                  <a:cubicBezTo>
                    <a:pt x="22838" y="6050"/>
                    <a:pt x="19740" y="7148"/>
                    <a:pt x="16735" y="7148"/>
                  </a:cubicBezTo>
                  <a:cubicBezTo>
                    <a:pt x="12396" y="7148"/>
                    <a:pt x="8252" y="4858"/>
                    <a:pt x="8252" y="4858"/>
                  </a:cubicBezTo>
                  <a:lnTo>
                    <a:pt x="8252" y="4858"/>
                  </a:lnTo>
                  <a:cubicBezTo>
                    <a:pt x="15864" y="14676"/>
                    <a:pt x="3376" y="15175"/>
                    <a:pt x="549" y="15175"/>
                  </a:cubicBezTo>
                  <a:cubicBezTo>
                    <a:pt x="230" y="15175"/>
                    <a:pt x="33" y="15168"/>
                    <a:pt x="4" y="15168"/>
                  </a:cubicBezTo>
                  <a:cubicBezTo>
                    <a:pt x="2" y="15168"/>
                    <a:pt x="0" y="15169"/>
                    <a:pt x="0" y="15169"/>
                  </a:cubicBezTo>
                  <a:cubicBezTo>
                    <a:pt x="14681" y="16859"/>
                    <a:pt x="5168" y="29147"/>
                    <a:pt x="5168" y="29147"/>
                  </a:cubicBezTo>
                  <a:cubicBezTo>
                    <a:pt x="9467" y="27406"/>
                    <a:pt x="12596" y="26752"/>
                    <a:pt x="14869" y="26752"/>
                  </a:cubicBezTo>
                  <a:cubicBezTo>
                    <a:pt x="21726" y="26752"/>
                    <a:pt x="20813" y="32695"/>
                    <a:pt x="20813" y="32695"/>
                  </a:cubicBezTo>
                  <a:cubicBezTo>
                    <a:pt x="23347" y="30820"/>
                    <a:pt x="25429" y="30114"/>
                    <a:pt x="27128" y="30114"/>
                  </a:cubicBezTo>
                  <a:cubicBezTo>
                    <a:pt x="32302" y="30114"/>
                    <a:pt x="33921" y="36659"/>
                    <a:pt x="33921" y="36659"/>
                  </a:cubicBezTo>
                  <a:cubicBezTo>
                    <a:pt x="36192" y="31477"/>
                    <a:pt x="38760" y="29786"/>
                    <a:pt x="41145" y="29786"/>
                  </a:cubicBezTo>
                  <a:cubicBezTo>
                    <a:pt x="45625" y="29786"/>
                    <a:pt x="49459" y="35754"/>
                    <a:pt x="49459" y="35754"/>
                  </a:cubicBezTo>
                  <a:cubicBezTo>
                    <a:pt x="48115" y="28481"/>
                    <a:pt x="51692" y="27476"/>
                    <a:pt x="53771" y="27476"/>
                  </a:cubicBezTo>
                  <a:cubicBezTo>
                    <a:pt x="54564" y="27476"/>
                    <a:pt x="55138" y="27623"/>
                    <a:pt x="55138" y="27623"/>
                  </a:cubicBezTo>
                  <a:cubicBezTo>
                    <a:pt x="54878" y="23498"/>
                    <a:pt x="57183" y="22396"/>
                    <a:pt x="59721" y="22396"/>
                  </a:cubicBezTo>
                  <a:cubicBezTo>
                    <a:pt x="62634" y="22396"/>
                    <a:pt x="65854" y="23848"/>
                    <a:pt x="65854" y="23848"/>
                  </a:cubicBezTo>
                  <a:cubicBezTo>
                    <a:pt x="53650" y="16145"/>
                    <a:pt x="70854" y="8144"/>
                    <a:pt x="70855" y="8144"/>
                  </a:cubicBezTo>
                  <a:lnTo>
                    <a:pt x="70855" y="8144"/>
                  </a:lnTo>
                  <a:cubicBezTo>
                    <a:pt x="69510" y="8272"/>
                    <a:pt x="68269" y="8331"/>
                    <a:pt x="67124" y="8331"/>
                  </a:cubicBezTo>
                  <a:cubicBezTo>
                    <a:pt x="55638" y="8331"/>
                    <a:pt x="53817" y="2453"/>
                    <a:pt x="53817" y="2453"/>
                  </a:cubicBezTo>
                  <a:cubicBezTo>
                    <a:pt x="51740" y="3945"/>
                    <a:pt x="50041" y="4498"/>
                    <a:pt x="48662" y="4498"/>
                  </a:cubicBezTo>
                  <a:cubicBezTo>
                    <a:pt x="44729" y="4498"/>
                    <a:pt x="43411" y="0"/>
                    <a:pt x="43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1136;p75"/>
            <p:cNvSpPr/>
            <p:nvPr/>
          </p:nvSpPr>
          <p:spPr>
            <a:xfrm>
              <a:off x="783852" y="2785077"/>
              <a:ext cx="3633130" cy="1932255"/>
            </a:xfrm>
            <a:custGeom>
              <a:avLst/>
              <a:gdLst/>
              <a:ahLst/>
              <a:cxnLst/>
              <a:rect l="l" t="t" r="r" b="b"/>
              <a:pathLst>
                <a:path w="71617" h="38089" extrusionOk="0">
                  <a:moveTo>
                    <a:pt x="43320" y="1107"/>
                  </a:moveTo>
                  <a:lnTo>
                    <a:pt x="43320" y="1107"/>
                  </a:lnTo>
                  <a:cubicBezTo>
                    <a:pt x="43367" y="1223"/>
                    <a:pt x="43418" y="1337"/>
                    <a:pt x="43470" y="1453"/>
                  </a:cubicBezTo>
                  <a:cubicBezTo>
                    <a:pt x="43578" y="1703"/>
                    <a:pt x="43709" y="1953"/>
                    <a:pt x="43839" y="2191"/>
                  </a:cubicBezTo>
                  <a:cubicBezTo>
                    <a:pt x="44125" y="2680"/>
                    <a:pt x="44435" y="3144"/>
                    <a:pt x="44828" y="3561"/>
                  </a:cubicBezTo>
                  <a:cubicBezTo>
                    <a:pt x="45197" y="3977"/>
                    <a:pt x="45637" y="4346"/>
                    <a:pt x="46137" y="4644"/>
                  </a:cubicBezTo>
                  <a:cubicBezTo>
                    <a:pt x="46626" y="4930"/>
                    <a:pt x="47173" y="5144"/>
                    <a:pt x="47745" y="5239"/>
                  </a:cubicBezTo>
                  <a:cubicBezTo>
                    <a:pt x="48046" y="5298"/>
                    <a:pt x="48359" y="5325"/>
                    <a:pt x="48672" y="5325"/>
                  </a:cubicBezTo>
                  <a:cubicBezTo>
                    <a:pt x="48928" y="5325"/>
                    <a:pt x="49184" y="5307"/>
                    <a:pt x="49435" y="5275"/>
                  </a:cubicBezTo>
                  <a:cubicBezTo>
                    <a:pt x="49721" y="5239"/>
                    <a:pt x="50007" y="5180"/>
                    <a:pt x="50269" y="5108"/>
                  </a:cubicBezTo>
                  <a:cubicBezTo>
                    <a:pt x="50555" y="5025"/>
                    <a:pt x="50817" y="4942"/>
                    <a:pt x="51078" y="4847"/>
                  </a:cubicBezTo>
                  <a:cubicBezTo>
                    <a:pt x="51340" y="4751"/>
                    <a:pt x="51590" y="4632"/>
                    <a:pt x="51852" y="4513"/>
                  </a:cubicBezTo>
                  <a:cubicBezTo>
                    <a:pt x="52091" y="4394"/>
                    <a:pt x="52341" y="4263"/>
                    <a:pt x="52579" y="4132"/>
                  </a:cubicBezTo>
                  <a:cubicBezTo>
                    <a:pt x="52817" y="3989"/>
                    <a:pt x="53043" y="3846"/>
                    <a:pt x="53281" y="3692"/>
                  </a:cubicBezTo>
                  <a:cubicBezTo>
                    <a:pt x="53434" y="3600"/>
                    <a:pt x="53577" y="3503"/>
                    <a:pt x="53719" y="3405"/>
                  </a:cubicBezTo>
                  <a:lnTo>
                    <a:pt x="53719" y="3405"/>
                  </a:lnTo>
                  <a:cubicBezTo>
                    <a:pt x="53767" y="3504"/>
                    <a:pt x="53820" y="3598"/>
                    <a:pt x="53876" y="3692"/>
                  </a:cubicBezTo>
                  <a:cubicBezTo>
                    <a:pt x="53972" y="3894"/>
                    <a:pt x="54079" y="4049"/>
                    <a:pt x="54198" y="4227"/>
                  </a:cubicBezTo>
                  <a:cubicBezTo>
                    <a:pt x="54436" y="4573"/>
                    <a:pt x="54686" y="4882"/>
                    <a:pt x="54972" y="5180"/>
                  </a:cubicBezTo>
                  <a:cubicBezTo>
                    <a:pt x="55246" y="5501"/>
                    <a:pt x="55555" y="5763"/>
                    <a:pt x="55865" y="6013"/>
                  </a:cubicBezTo>
                  <a:cubicBezTo>
                    <a:pt x="56198" y="6275"/>
                    <a:pt x="56520" y="6513"/>
                    <a:pt x="56865" y="6716"/>
                  </a:cubicBezTo>
                  <a:cubicBezTo>
                    <a:pt x="57032" y="6835"/>
                    <a:pt x="57210" y="6942"/>
                    <a:pt x="57389" y="7025"/>
                  </a:cubicBezTo>
                  <a:lnTo>
                    <a:pt x="57651" y="7180"/>
                  </a:lnTo>
                  <a:lnTo>
                    <a:pt x="57925" y="7311"/>
                  </a:lnTo>
                  <a:cubicBezTo>
                    <a:pt x="58103" y="7406"/>
                    <a:pt x="58282" y="7490"/>
                    <a:pt x="58472" y="7561"/>
                  </a:cubicBezTo>
                  <a:cubicBezTo>
                    <a:pt x="58663" y="7656"/>
                    <a:pt x="58841" y="7740"/>
                    <a:pt x="59032" y="7799"/>
                  </a:cubicBezTo>
                  <a:cubicBezTo>
                    <a:pt x="59234" y="7883"/>
                    <a:pt x="59413" y="7954"/>
                    <a:pt x="59603" y="8014"/>
                  </a:cubicBezTo>
                  <a:lnTo>
                    <a:pt x="60187" y="8192"/>
                  </a:lnTo>
                  <a:cubicBezTo>
                    <a:pt x="60377" y="8252"/>
                    <a:pt x="60568" y="8299"/>
                    <a:pt x="60758" y="8359"/>
                  </a:cubicBezTo>
                  <a:lnTo>
                    <a:pt x="61056" y="8430"/>
                  </a:lnTo>
                  <a:cubicBezTo>
                    <a:pt x="61163" y="8442"/>
                    <a:pt x="61258" y="8478"/>
                    <a:pt x="61354" y="8490"/>
                  </a:cubicBezTo>
                  <a:lnTo>
                    <a:pt x="61949" y="8621"/>
                  </a:lnTo>
                  <a:lnTo>
                    <a:pt x="62544" y="8728"/>
                  </a:lnTo>
                  <a:lnTo>
                    <a:pt x="62842" y="8776"/>
                  </a:lnTo>
                  <a:lnTo>
                    <a:pt x="63140" y="8811"/>
                  </a:lnTo>
                  <a:lnTo>
                    <a:pt x="63735" y="8895"/>
                  </a:lnTo>
                  <a:cubicBezTo>
                    <a:pt x="64128" y="8918"/>
                    <a:pt x="64533" y="8966"/>
                    <a:pt x="64925" y="8990"/>
                  </a:cubicBezTo>
                  <a:cubicBezTo>
                    <a:pt x="65330" y="9026"/>
                    <a:pt x="65735" y="9049"/>
                    <a:pt x="66140" y="9049"/>
                  </a:cubicBezTo>
                  <a:lnTo>
                    <a:pt x="66735" y="9073"/>
                  </a:lnTo>
                  <a:lnTo>
                    <a:pt x="67331" y="9073"/>
                  </a:lnTo>
                  <a:cubicBezTo>
                    <a:pt x="67712" y="9049"/>
                    <a:pt x="68116" y="9073"/>
                    <a:pt x="68521" y="9037"/>
                  </a:cubicBezTo>
                  <a:cubicBezTo>
                    <a:pt x="68902" y="9014"/>
                    <a:pt x="69307" y="8990"/>
                    <a:pt x="69712" y="8966"/>
                  </a:cubicBezTo>
                  <a:lnTo>
                    <a:pt x="70267" y="8916"/>
                  </a:lnTo>
                  <a:lnTo>
                    <a:pt x="70267" y="8916"/>
                  </a:lnTo>
                  <a:cubicBezTo>
                    <a:pt x="70049" y="9029"/>
                    <a:pt x="69833" y="9143"/>
                    <a:pt x="69617" y="9264"/>
                  </a:cubicBezTo>
                  <a:cubicBezTo>
                    <a:pt x="69236" y="9490"/>
                    <a:pt x="68831" y="9704"/>
                    <a:pt x="68438" y="9942"/>
                  </a:cubicBezTo>
                  <a:cubicBezTo>
                    <a:pt x="67664" y="10419"/>
                    <a:pt x="66914" y="10931"/>
                    <a:pt x="66176" y="11478"/>
                  </a:cubicBezTo>
                  <a:cubicBezTo>
                    <a:pt x="65449" y="12026"/>
                    <a:pt x="64747" y="12621"/>
                    <a:pt x="64092" y="13264"/>
                  </a:cubicBezTo>
                  <a:cubicBezTo>
                    <a:pt x="63437" y="13919"/>
                    <a:pt x="62842" y="14622"/>
                    <a:pt x="62366" y="15407"/>
                  </a:cubicBezTo>
                  <a:cubicBezTo>
                    <a:pt x="61889" y="16193"/>
                    <a:pt x="61532" y="17074"/>
                    <a:pt x="61449" y="18003"/>
                  </a:cubicBezTo>
                  <a:cubicBezTo>
                    <a:pt x="61401" y="18455"/>
                    <a:pt x="61413" y="18920"/>
                    <a:pt x="61508" y="19384"/>
                  </a:cubicBezTo>
                  <a:cubicBezTo>
                    <a:pt x="61592" y="19848"/>
                    <a:pt x="61746" y="20277"/>
                    <a:pt x="61949" y="20694"/>
                  </a:cubicBezTo>
                  <a:cubicBezTo>
                    <a:pt x="62366" y="21527"/>
                    <a:pt x="62961" y="22242"/>
                    <a:pt x="63640" y="22861"/>
                  </a:cubicBezTo>
                  <a:cubicBezTo>
                    <a:pt x="64067" y="23265"/>
                    <a:pt x="64524" y="23630"/>
                    <a:pt x="65000" y="23969"/>
                  </a:cubicBezTo>
                  <a:lnTo>
                    <a:pt x="65000" y="23969"/>
                  </a:lnTo>
                  <a:cubicBezTo>
                    <a:pt x="64746" y="23875"/>
                    <a:pt x="64491" y="23785"/>
                    <a:pt x="64235" y="23694"/>
                  </a:cubicBezTo>
                  <a:cubicBezTo>
                    <a:pt x="63663" y="23504"/>
                    <a:pt x="63080" y="23337"/>
                    <a:pt x="62485" y="23206"/>
                  </a:cubicBezTo>
                  <a:cubicBezTo>
                    <a:pt x="61913" y="23075"/>
                    <a:pt x="61318" y="22968"/>
                    <a:pt x="60699" y="22908"/>
                  </a:cubicBezTo>
                  <a:cubicBezTo>
                    <a:pt x="60366" y="22882"/>
                    <a:pt x="60033" y="22863"/>
                    <a:pt x="59699" y="22863"/>
                  </a:cubicBezTo>
                  <a:cubicBezTo>
                    <a:pt x="59425" y="22863"/>
                    <a:pt x="59151" y="22876"/>
                    <a:pt x="58877" y="22908"/>
                  </a:cubicBezTo>
                  <a:cubicBezTo>
                    <a:pt x="58258" y="22980"/>
                    <a:pt x="57651" y="23134"/>
                    <a:pt x="57103" y="23420"/>
                  </a:cubicBezTo>
                  <a:cubicBezTo>
                    <a:pt x="56817" y="23551"/>
                    <a:pt x="56567" y="23730"/>
                    <a:pt x="56329" y="23932"/>
                  </a:cubicBezTo>
                  <a:cubicBezTo>
                    <a:pt x="56091" y="24146"/>
                    <a:pt x="55877" y="24385"/>
                    <a:pt x="55722" y="24647"/>
                  </a:cubicBezTo>
                  <a:cubicBezTo>
                    <a:pt x="55555" y="24908"/>
                    <a:pt x="55424" y="25182"/>
                    <a:pt x="55317" y="25480"/>
                  </a:cubicBezTo>
                  <a:cubicBezTo>
                    <a:pt x="55210" y="25766"/>
                    <a:pt x="55150" y="26075"/>
                    <a:pt x="55091" y="26373"/>
                  </a:cubicBezTo>
                  <a:cubicBezTo>
                    <a:pt x="55043" y="26694"/>
                    <a:pt x="55019" y="26992"/>
                    <a:pt x="55008" y="27302"/>
                  </a:cubicBezTo>
                  <a:cubicBezTo>
                    <a:pt x="54989" y="27539"/>
                    <a:pt x="54999" y="27776"/>
                    <a:pt x="55010" y="28007"/>
                  </a:cubicBezTo>
                  <a:lnTo>
                    <a:pt x="55010" y="28007"/>
                  </a:lnTo>
                  <a:cubicBezTo>
                    <a:pt x="54822" y="27966"/>
                    <a:pt x="54635" y="27947"/>
                    <a:pt x="54436" y="27921"/>
                  </a:cubicBezTo>
                  <a:cubicBezTo>
                    <a:pt x="54186" y="27897"/>
                    <a:pt x="53912" y="27897"/>
                    <a:pt x="53650" y="27897"/>
                  </a:cubicBezTo>
                  <a:cubicBezTo>
                    <a:pt x="53114" y="27909"/>
                    <a:pt x="52579" y="27980"/>
                    <a:pt x="52067" y="28147"/>
                  </a:cubicBezTo>
                  <a:cubicBezTo>
                    <a:pt x="51555" y="28314"/>
                    <a:pt x="51078" y="28564"/>
                    <a:pt x="50662" y="28921"/>
                  </a:cubicBezTo>
                  <a:cubicBezTo>
                    <a:pt x="50245" y="29266"/>
                    <a:pt x="49912" y="29707"/>
                    <a:pt x="49662" y="30183"/>
                  </a:cubicBezTo>
                  <a:cubicBezTo>
                    <a:pt x="49412" y="30659"/>
                    <a:pt x="49245" y="31171"/>
                    <a:pt x="49138" y="31695"/>
                  </a:cubicBezTo>
                  <a:cubicBezTo>
                    <a:pt x="49078" y="31957"/>
                    <a:pt x="49054" y="32207"/>
                    <a:pt x="49019" y="32481"/>
                  </a:cubicBezTo>
                  <a:cubicBezTo>
                    <a:pt x="48995" y="32743"/>
                    <a:pt x="48971" y="33005"/>
                    <a:pt x="48971" y="33267"/>
                  </a:cubicBezTo>
                  <a:cubicBezTo>
                    <a:pt x="48971" y="33541"/>
                    <a:pt x="48971" y="33791"/>
                    <a:pt x="48995" y="34052"/>
                  </a:cubicBezTo>
                  <a:cubicBezTo>
                    <a:pt x="49007" y="34326"/>
                    <a:pt x="49019" y="34588"/>
                    <a:pt x="49054" y="34850"/>
                  </a:cubicBezTo>
                  <a:cubicBezTo>
                    <a:pt x="49063" y="35040"/>
                    <a:pt x="49093" y="35237"/>
                    <a:pt x="49117" y="35435"/>
                  </a:cubicBezTo>
                  <a:lnTo>
                    <a:pt x="49117" y="35435"/>
                  </a:lnTo>
                  <a:cubicBezTo>
                    <a:pt x="49046" y="35339"/>
                    <a:pt x="48973" y="35244"/>
                    <a:pt x="48900" y="35148"/>
                  </a:cubicBezTo>
                  <a:cubicBezTo>
                    <a:pt x="48638" y="34803"/>
                    <a:pt x="48352" y="34445"/>
                    <a:pt x="48054" y="34112"/>
                  </a:cubicBezTo>
                  <a:cubicBezTo>
                    <a:pt x="47459" y="33445"/>
                    <a:pt x="46816" y="32802"/>
                    <a:pt x="46137" y="32243"/>
                  </a:cubicBezTo>
                  <a:cubicBezTo>
                    <a:pt x="45447" y="31659"/>
                    <a:pt x="44685" y="31159"/>
                    <a:pt x="43875" y="30766"/>
                  </a:cubicBezTo>
                  <a:cubicBezTo>
                    <a:pt x="43042" y="30385"/>
                    <a:pt x="42149" y="30112"/>
                    <a:pt x="41208" y="30112"/>
                  </a:cubicBezTo>
                  <a:cubicBezTo>
                    <a:pt x="40732" y="30112"/>
                    <a:pt x="40268" y="30171"/>
                    <a:pt x="39827" y="30290"/>
                  </a:cubicBezTo>
                  <a:cubicBezTo>
                    <a:pt x="39375" y="30409"/>
                    <a:pt x="38946" y="30588"/>
                    <a:pt x="38541" y="30814"/>
                  </a:cubicBezTo>
                  <a:cubicBezTo>
                    <a:pt x="38136" y="31040"/>
                    <a:pt x="37755" y="31302"/>
                    <a:pt x="37410" y="31600"/>
                  </a:cubicBezTo>
                  <a:cubicBezTo>
                    <a:pt x="37065" y="31897"/>
                    <a:pt x="36743" y="32207"/>
                    <a:pt x="36446" y="32552"/>
                  </a:cubicBezTo>
                  <a:cubicBezTo>
                    <a:pt x="36148" y="32886"/>
                    <a:pt x="35874" y="33255"/>
                    <a:pt x="35612" y="33612"/>
                  </a:cubicBezTo>
                  <a:cubicBezTo>
                    <a:pt x="35493" y="33802"/>
                    <a:pt x="35362" y="33981"/>
                    <a:pt x="35243" y="34172"/>
                  </a:cubicBezTo>
                  <a:cubicBezTo>
                    <a:pt x="35124" y="34374"/>
                    <a:pt x="34981" y="34564"/>
                    <a:pt x="34886" y="34755"/>
                  </a:cubicBezTo>
                  <a:cubicBezTo>
                    <a:pt x="34660" y="35148"/>
                    <a:pt x="34445" y="35529"/>
                    <a:pt x="34243" y="35934"/>
                  </a:cubicBezTo>
                  <a:cubicBezTo>
                    <a:pt x="34154" y="36092"/>
                    <a:pt x="34065" y="36250"/>
                    <a:pt x="33989" y="36422"/>
                  </a:cubicBezTo>
                  <a:lnTo>
                    <a:pt x="33989" y="36422"/>
                  </a:lnTo>
                  <a:cubicBezTo>
                    <a:pt x="33956" y="36327"/>
                    <a:pt x="33922" y="36231"/>
                    <a:pt x="33886" y="36136"/>
                  </a:cubicBezTo>
                  <a:cubicBezTo>
                    <a:pt x="33755" y="35803"/>
                    <a:pt x="33600" y="35457"/>
                    <a:pt x="33457" y="35124"/>
                  </a:cubicBezTo>
                  <a:cubicBezTo>
                    <a:pt x="33136" y="34457"/>
                    <a:pt x="32767" y="33838"/>
                    <a:pt x="32338" y="33243"/>
                  </a:cubicBezTo>
                  <a:cubicBezTo>
                    <a:pt x="31909" y="32648"/>
                    <a:pt x="31397" y="32112"/>
                    <a:pt x="30802" y="31647"/>
                  </a:cubicBezTo>
                  <a:cubicBezTo>
                    <a:pt x="30207" y="31183"/>
                    <a:pt x="29540" y="30826"/>
                    <a:pt x="28814" y="30623"/>
                  </a:cubicBezTo>
                  <a:cubicBezTo>
                    <a:pt x="28457" y="30516"/>
                    <a:pt x="28076" y="30445"/>
                    <a:pt x="27707" y="30409"/>
                  </a:cubicBezTo>
                  <a:cubicBezTo>
                    <a:pt x="27522" y="30397"/>
                    <a:pt x="27337" y="30391"/>
                    <a:pt x="27151" y="30391"/>
                  </a:cubicBezTo>
                  <a:cubicBezTo>
                    <a:pt x="26965" y="30391"/>
                    <a:pt x="26778" y="30397"/>
                    <a:pt x="26587" y="30409"/>
                  </a:cubicBezTo>
                  <a:cubicBezTo>
                    <a:pt x="26218" y="30445"/>
                    <a:pt x="25849" y="30504"/>
                    <a:pt x="25492" y="30588"/>
                  </a:cubicBezTo>
                  <a:cubicBezTo>
                    <a:pt x="25135" y="30659"/>
                    <a:pt x="24778" y="30766"/>
                    <a:pt x="24432" y="30897"/>
                  </a:cubicBezTo>
                  <a:cubicBezTo>
                    <a:pt x="24087" y="31016"/>
                    <a:pt x="23754" y="31171"/>
                    <a:pt x="23420" y="31314"/>
                  </a:cubicBezTo>
                  <a:cubicBezTo>
                    <a:pt x="23254" y="31397"/>
                    <a:pt x="23099" y="31469"/>
                    <a:pt x="22932" y="31552"/>
                  </a:cubicBezTo>
                  <a:cubicBezTo>
                    <a:pt x="22765" y="31647"/>
                    <a:pt x="22623" y="31731"/>
                    <a:pt x="22456" y="31826"/>
                  </a:cubicBezTo>
                  <a:cubicBezTo>
                    <a:pt x="22146" y="32005"/>
                    <a:pt x="21825" y="32195"/>
                    <a:pt x="21527" y="32386"/>
                  </a:cubicBezTo>
                  <a:lnTo>
                    <a:pt x="21194" y="32629"/>
                  </a:lnTo>
                  <a:lnTo>
                    <a:pt x="21194" y="32629"/>
                  </a:lnTo>
                  <a:cubicBezTo>
                    <a:pt x="21191" y="32418"/>
                    <a:pt x="21169" y="32217"/>
                    <a:pt x="21158" y="32017"/>
                  </a:cubicBezTo>
                  <a:cubicBezTo>
                    <a:pt x="21134" y="31588"/>
                    <a:pt x="21039" y="31159"/>
                    <a:pt x="20920" y="30743"/>
                  </a:cubicBezTo>
                  <a:cubicBezTo>
                    <a:pt x="20789" y="30326"/>
                    <a:pt x="20610" y="29909"/>
                    <a:pt x="20384" y="29528"/>
                  </a:cubicBezTo>
                  <a:cubicBezTo>
                    <a:pt x="20158" y="29147"/>
                    <a:pt x="19884" y="28802"/>
                    <a:pt x="19551" y="28504"/>
                  </a:cubicBezTo>
                  <a:cubicBezTo>
                    <a:pt x="19229" y="28207"/>
                    <a:pt x="18848" y="27968"/>
                    <a:pt x="18467" y="27766"/>
                  </a:cubicBezTo>
                  <a:cubicBezTo>
                    <a:pt x="18074" y="27564"/>
                    <a:pt x="17658" y="27409"/>
                    <a:pt x="17241" y="27302"/>
                  </a:cubicBezTo>
                  <a:cubicBezTo>
                    <a:pt x="16465" y="27091"/>
                    <a:pt x="15679" y="27015"/>
                    <a:pt x="14893" y="27015"/>
                  </a:cubicBezTo>
                  <a:cubicBezTo>
                    <a:pt x="14834" y="27015"/>
                    <a:pt x="14775" y="27015"/>
                    <a:pt x="14717" y="27016"/>
                  </a:cubicBezTo>
                  <a:cubicBezTo>
                    <a:pt x="14288" y="27016"/>
                    <a:pt x="13871" y="27052"/>
                    <a:pt x="13455" y="27087"/>
                  </a:cubicBezTo>
                  <a:cubicBezTo>
                    <a:pt x="13038" y="27135"/>
                    <a:pt x="12621" y="27194"/>
                    <a:pt x="12205" y="27266"/>
                  </a:cubicBezTo>
                  <a:cubicBezTo>
                    <a:pt x="12002" y="27314"/>
                    <a:pt x="11800" y="27349"/>
                    <a:pt x="11585" y="27385"/>
                  </a:cubicBezTo>
                  <a:cubicBezTo>
                    <a:pt x="11383" y="27433"/>
                    <a:pt x="11193" y="27480"/>
                    <a:pt x="10978" y="27528"/>
                  </a:cubicBezTo>
                  <a:cubicBezTo>
                    <a:pt x="10776" y="27564"/>
                    <a:pt x="10585" y="27623"/>
                    <a:pt x="10371" y="27671"/>
                  </a:cubicBezTo>
                  <a:cubicBezTo>
                    <a:pt x="10169" y="27730"/>
                    <a:pt x="9954" y="27778"/>
                    <a:pt x="9764" y="27837"/>
                  </a:cubicBezTo>
                  <a:cubicBezTo>
                    <a:pt x="9573" y="27897"/>
                    <a:pt x="9359" y="27956"/>
                    <a:pt x="9168" y="28016"/>
                  </a:cubicBezTo>
                  <a:cubicBezTo>
                    <a:pt x="8978" y="28076"/>
                    <a:pt x="8764" y="28135"/>
                    <a:pt x="8573" y="28195"/>
                  </a:cubicBezTo>
                  <a:cubicBezTo>
                    <a:pt x="8180" y="28314"/>
                    <a:pt x="7775" y="28445"/>
                    <a:pt x="7394" y="28576"/>
                  </a:cubicBezTo>
                  <a:cubicBezTo>
                    <a:pt x="7013" y="28730"/>
                    <a:pt x="6621" y="28861"/>
                    <a:pt x="6228" y="29016"/>
                  </a:cubicBezTo>
                  <a:cubicBezTo>
                    <a:pt x="6136" y="29050"/>
                    <a:pt x="6044" y="29086"/>
                    <a:pt x="5952" y="29122"/>
                  </a:cubicBezTo>
                  <a:lnTo>
                    <a:pt x="5952" y="29122"/>
                  </a:lnTo>
                  <a:cubicBezTo>
                    <a:pt x="6009" y="29036"/>
                    <a:pt x="6065" y="28949"/>
                    <a:pt x="6120" y="28861"/>
                  </a:cubicBezTo>
                  <a:cubicBezTo>
                    <a:pt x="6335" y="28504"/>
                    <a:pt x="6561" y="28147"/>
                    <a:pt x="6752" y="27778"/>
                  </a:cubicBezTo>
                  <a:cubicBezTo>
                    <a:pt x="7156" y="27028"/>
                    <a:pt x="7514" y="26278"/>
                    <a:pt x="7799" y="25480"/>
                  </a:cubicBezTo>
                  <a:cubicBezTo>
                    <a:pt x="8073" y="24694"/>
                    <a:pt x="8299" y="23885"/>
                    <a:pt x="8406" y="23027"/>
                  </a:cubicBezTo>
                  <a:cubicBezTo>
                    <a:pt x="8514" y="22194"/>
                    <a:pt x="8478" y="21313"/>
                    <a:pt x="8240" y="20479"/>
                  </a:cubicBezTo>
                  <a:cubicBezTo>
                    <a:pt x="8002" y="19646"/>
                    <a:pt x="7561" y="18872"/>
                    <a:pt x="6966" y="18253"/>
                  </a:cubicBezTo>
                  <a:cubicBezTo>
                    <a:pt x="6668" y="17955"/>
                    <a:pt x="6335" y="17670"/>
                    <a:pt x="5978" y="17431"/>
                  </a:cubicBezTo>
                  <a:cubicBezTo>
                    <a:pt x="5632" y="17193"/>
                    <a:pt x="5251" y="16991"/>
                    <a:pt x="4882" y="16812"/>
                  </a:cubicBezTo>
                  <a:cubicBezTo>
                    <a:pt x="4680" y="16717"/>
                    <a:pt x="4489" y="16634"/>
                    <a:pt x="4299" y="16550"/>
                  </a:cubicBezTo>
                  <a:cubicBezTo>
                    <a:pt x="4108" y="16467"/>
                    <a:pt x="3894" y="16407"/>
                    <a:pt x="3704" y="16336"/>
                  </a:cubicBezTo>
                  <a:cubicBezTo>
                    <a:pt x="3513" y="16253"/>
                    <a:pt x="3299" y="16193"/>
                    <a:pt x="3108" y="16134"/>
                  </a:cubicBezTo>
                  <a:cubicBezTo>
                    <a:pt x="2906" y="16074"/>
                    <a:pt x="2703" y="16015"/>
                    <a:pt x="2501" y="15979"/>
                  </a:cubicBezTo>
                  <a:cubicBezTo>
                    <a:pt x="2364" y="15948"/>
                    <a:pt x="2237" y="15918"/>
                    <a:pt x="2111" y="15888"/>
                  </a:cubicBezTo>
                  <a:lnTo>
                    <a:pt x="2111" y="15888"/>
                  </a:lnTo>
                  <a:cubicBezTo>
                    <a:pt x="2200" y="15882"/>
                    <a:pt x="2290" y="15877"/>
                    <a:pt x="2382" y="15872"/>
                  </a:cubicBezTo>
                  <a:cubicBezTo>
                    <a:pt x="3168" y="15812"/>
                    <a:pt x="3954" y="15705"/>
                    <a:pt x="4751" y="15574"/>
                  </a:cubicBezTo>
                  <a:cubicBezTo>
                    <a:pt x="5537" y="15419"/>
                    <a:pt x="6311" y="15241"/>
                    <a:pt x="7073" y="14979"/>
                  </a:cubicBezTo>
                  <a:cubicBezTo>
                    <a:pt x="7811" y="14705"/>
                    <a:pt x="8561" y="14371"/>
                    <a:pt x="9192" y="13871"/>
                  </a:cubicBezTo>
                  <a:cubicBezTo>
                    <a:pt x="9526" y="13633"/>
                    <a:pt x="9823" y="13359"/>
                    <a:pt x="10061" y="13026"/>
                  </a:cubicBezTo>
                  <a:cubicBezTo>
                    <a:pt x="10300" y="12705"/>
                    <a:pt x="10490" y="12324"/>
                    <a:pt x="10609" y="11943"/>
                  </a:cubicBezTo>
                  <a:cubicBezTo>
                    <a:pt x="10740" y="11538"/>
                    <a:pt x="10788" y="11133"/>
                    <a:pt x="10776" y="10740"/>
                  </a:cubicBezTo>
                  <a:cubicBezTo>
                    <a:pt x="10776" y="10335"/>
                    <a:pt x="10692" y="9930"/>
                    <a:pt x="10597" y="9549"/>
                  </a:cubicBezTo>
                  <a:cubicBezTo>
                    <a:pt x="10383" y="8776"/>
                    <a:pt x="10038" y="8061"/>
                    <a:pt x="9645" y="7371"/>
                  </a:cubicBezTo>
                  <a:cubicBezTo>
                    <a:pt x="9252" y="6728"/>
                    <a:pt x="8823" y="6120"/>
                    <a:pt x="8359" y="5525"/>
                  </a:cubicBezTo>
                  <a:lnTo>
                    <a:pt x="8359" y="5525"/>
                  </a:lnTo>
                  <a:cubicBezTo>
                    <a:pt x="9014" y="5870"/>
                    <a:pt x="9680" y="6180"/>
                    <a:pt x="10383" y="6454"/>
                  </a:cubicBezTo>
                  <a:cubicBezTo>
                    <a:pt x="11097" y="6752"/>
                    <a:pt x="11847" y="7002"/>
                    <a:pt x="12597" y="7204"/>
                  </a:cubicBezTo>
                  <a:cubicBezTo>
                    <a:pt x="13359" y="7418"/>
                    <a:pt x="14133" y="7597"/>
                    <a:pt x="14907" y="7704"/>
                  </a:cubicBezTo>
                  <a:cubicBezTo>
                    <a:pt x="15566" y="7785"/>
                    <a:pt x="16233" y="7840"/>
                    <a:pt x="16908" y="7840"/>
                  </a:cubicBezTo>
                  <a:cubicBezTo>
                    <a:pt x="17027" y="7840"/>
                    <a:pt x="17146" y="7839"/>
                    <a:pt x="17265" y="7835"/>
                  </a:cubicBezTo>
                  <a:cubicBezTo>
                    <a:pt x="18051" y="7799"/>
                    <a:pt x="18836" y="7704"/>
                    <a:pt x="19610" y="7490"/>
                  </a:cubicBezTo>
                  <a:cubicBezTo>
                    <a:pt x="20372" y="7287"/>
                    <a:pt x="21110" y="6966"/>
                    <a:pt x="21789" y="6537"/>
                  </a:cubicBezTo>
                  <a:cubicBezTo>
                    <a:pt x="22111" y="6335"/>
                    <a:pt x="22444" y="6097"/>
                    <a:pt x="22742" y="5823"/>
                  </a:cubicBezTo>
                  <a:cubicBezTo>
                    <a:pt x="23039" y="5561"/>
                    <a:pt x="23337" y="5275"/>
                    <a:pt x="23587" y="4977"/>
                  </a:cubicBezTo>
                  <a:cubicBezTo>
                    <a:pt x="23837" y="4680"/>
                    <a:pt x="24075" y="4346"/>
                    <a:pt x="24301" y="4025"/>
                  </a:cubicBezTo>
                  <a:cubicBezTo>
                    <a:pt x="24473" y="3772"/>
                    <a:pt x="24617" y="3519"/>
                    <a:pt x="24760" y="3255"/>
                  </a:cubicBezTo>
                  <a:lnTo>
                    <a:pt x="24760" y="3255"/>
                  </a:lnTo>
                  <a:cubicBezTo>
                    <a:pt x="24996" y="3559"/>
                    <a:pt x="25246" y="3841"/>
                    <a:pt x="25504" y="4108"/>
                  </a:cubicBezTo>
                  <a:cubicBezTo>
                    <a:pt x="25837" y="4454"/>
                    <a:pt x="26171" y="4787"/>
                    <a:pt x="26552" y="5085"/>
                  </a:cubicBezTo>
                  <a:cubicBezTo>
                    <a:pt x="27278" y="5680"/>
                    <a:pt x="28076" y="6192"/>
                    <a:pt x="28945" y="6597"/>
                  </a:cubicBezTo>
                  <a:cubicBezTo>
                    <a:pt x="29802" y="7002"/>
                    <a:pt x="30743" y="7263"/>
                    <a:pt x="31695" y="7371"/>
                  </a:cubicBezTo>
                  <a:cubicBezTo>
                    <a:pt x="32025" y="7408"/>
                    <a:pt x="32356" y="7426"/>
                    <a:pt x="32687" y="7426"/>
                  </a:cubicBezTo>
                  <a:cubicBezTo>
                    <a:pt x="33312" y="7426"/>
                    <a:pt x="33938" y="7360"/>
                    <a:pt x="34553" y="7228"/>
                  </a:cubicBezTo>
                  <a:cubicBezTo>
                    <a:pt x="35493" y="7025"/>
                    <a:pt x="36386" y="6692"/>
                    <a:pt x="37232" y="6251"/>
                  </a:cubicBezTo>
                  <a:cubicBezTo>
                    <a:pt x="37660" y="6037"/>
                    <a:pt x="38065" y="5799"/>
                    <a:pt x="38470" y="5537"/>
                  </a:cubicBezTo>
                  <a:cubicBezTo>
                    <a:pt x="38875" y="5287"/>
                    <a:pt x="39256" y="5001"/>
                    <a:pt x="39625" y="4727"/>
                  </a:cubicBezTo>
                  <a:cubicBezTo>
                    <a:pt x="39803" y="4573"/>
                    <a:pt x="40006" y="4430"/>
                    <a:pt x="40184" y="4275"/>
                  </a:cubicBezTo>
                  <a:cubicBezTo>
                    <a:pt x="40363" y="4132"/>
                    <a:pt x="40541" y="3977"/>
                    <a:pt x="40720" y="3811"/>
                  </a:cubicBezTo>
                  <a:cubicBezTo>
                    <a:pt x="41077" y="3501"/>
                    <a:pt x="41411" y="3180"/>
                    <a:pt x="41744" y="2846"/>
                  </a:cubicBezTo>
                  <a:cubicBezTo>
                    <a:pt x="42065" y="2525"/>
                    <a:pt x="42399" y="2168"/>
                    <a:pt x="42708" y="1822"/>
                  </a:cubicBezTo>
                  <a:cubicBezTo>
                    <a:pt x="42863" y="1644"/>
                    <a:pt x="43018" y="1465"/>
                    <a:pt x="43173" y="1287"/>
                  </a:cubicBezTo>
                  <a:lnTo>
                    <a:pt x="43320" y="1107"/>
                  </a:lnTo>
                  <a:close/>
                  <a:moveTo>
                    <a:pt x="43578" y="1"/>
                  </a:moveTo>
                  <a:lnTo>
                    <a:pt x="43256" y="394"/>
                  </a:lnTo>
                  <a:lnTo>
                    <a:pt x="42816" y="929"/>
                  </a:lnTo>
                  <a:cubicBezTo>
                    <a:pt x="42661" y="1108"/>
                    <a:pt x="42506" y="1275"/>
                    <a:pt x="42351" y="1453"/>
                  </a:cubicBezTo>
                  <a:cubicBezTo>
                    <a:pt x="42054" y="1787"/>
                    <a:pt x="41744" y="2132"/>
                    <a:pt x="41411" y="2465"/>
                  </a:cubicBezTo>
                  <a:cubicBezTo>
                    <a:pt x="41089" y="2787"/>
                    <a:pt x="40756" y="3096"/>
                    <a:pt x="40422" y="3418"/>
                  </a:cubicBezTo>
                  <a:cubicBezTo>
                    <a:pt x="40256" y="3573"/>
                    <a:pt x="40077" y="3727"/>
                    <a:pt x="39899" y="3870"/>
                  </a:cubicBezTo>
                  <a:cubicBezTo>
                    <a:pt x="39720" y="4025"/>
                    <a:pt x="39541" y="4156"/>
                    <a:pt x="39363" y="4311"/>
                  </a:cubicBezTo>
                  <a:cubicBezTo>
                    <a:pt x="39006" y="4585"/>
                    <a:pt x="38636" y="4858"/>
                    <a:pt x="38244" y="5108"/>
                  </a:cubicBezTo>
                  <a:cubicBezTo>
                    <a:pt x="37863" y="5358"/>
                    <a:pt x="37458" y="5597"/>
                    <a:pt x="37053" y="5811"/>
                  </a:cubicBezTo>
                  <a:cubicBezTo>
                    <a:pt x="36231" y="6228"/>
                    <a:pt x="35386" y="6549"/>
                    <a:pt x="34493" y="6752"/>
                  </a:cubicBezTo>
                  <a:cubicBezTo>
                    <a:pt x="33898" y="6879"/>
                    <a:pt x="33297" y="6947"/>
                    <a:pt x="32695" y="6947"/>
                  </a:cubicBezTo>
                  <a:cubicBezTo>
                    <a:pt x="32394" y="6947"/>
                    <a:pt x="32092" y="6930"/>
                    <a:pt x="31790" y="6894"/>
                  </a:cubicBezTo>
                  <a:cubicBezTo>
                    <a:pt x="30874" y="6811"/>
                    <a:pt x="30004" y="6549"/>
                    <a:pt x="29171" y="6180"/>
                  </a:cubicBezTo>
                  <a:cubicBezTo>
                    <a:pt x="28338" y="5811"/>
                    <a:pt x="27540" y="5323"/>
                    <a:pt x="26825" y="4751"/>
                  </a:cubicBezTo>
                  <a:cubicBezTo>
                    <a:pt x="26468" y="4454"/>
                    <a:pt x="26135" y="4156"/>
                    <a:pt x="25802" y="3834"/>
                  </a:cubicBezTo>
                  <a:cubicBezTo>
                    <a:pt x="25480" y="3501"/>
                    <a:pt x="25159" y="3156"/>
                    <a:pt x="24897" y="2799"/>
                  </a:cubicBezTo>
                  <a:lnTo>
                    <a:pt x="24718" y="2561"/>
                  </a:lnTo>
                  <a:lnTo>
                    <a:pt x="24587" y="2834"/>
                  </a:lnTo>
                  <a:cubicBezTo>
                    <a:pt x="24408" y="3180"/>
                    <a:pt x="24230" y="3513"/>
                    <a:pt x="24016" y="3834"/>
                  </a:cubicBezTo>
                  <a:cubicBezTo>
                    <a:pt x="23813" y="4156"/>
                    <a:pt x="23587" y="4454"/>
                    <a:pt x="23337" y="4751"/>
                  </a:cubicBezTo>
                  <a:cubicBezTo>
                    <a:pt x="23075" y="5049"/>
                    <a:pt x="22813" y="5323"/>
                    <a:pt x="22527" y="5573"/>
                  </a:cubicBezTo>
                  <a:cubicBezTo>
                    <a:pt x="22242" y="5835"/>
                    <a:pt x="21944" y="6061"/>
                    <a:pt x="21622" y="6275"/>
                  </a:cubicBezTo>
                  <a:cubicBezTo>
                    <a:pt x="20979" y="6704"/>
                    <a:pt x="20265" y="7002"/>
                    <a:pt x="19539" y="7228"/>
                  </a:cubicBezTo>
                  <a:cubicBezTo>
                    <a:pt x="18789" y="7430"/>
                    <a:pt x="18039" y="7561"/>
                    <a:pt x="17265" y="7597"/>
                  </a:cubicBezTo>
                  <a:cubicBezTo>
                    <a:pt x="17039" y="7611"/>
                    <a:pt x="16813" y="7618"/>
                    <a:pt x="16587" y="7618"/>
                  </a:cubicBezTo>
                  <a:cubicBezTo>
                    <a:pt x="16039" y="7618"/>
                    <a:pt x="15491" y="7577"/>
                    <a:pt x="14943" y="7502"/>
                  </a:cubicBezTo>
                  <a:cubicBezTo>
                    <a:pt x="14169" y="7406"/>
                    <a:pt x="13407" y="7252"/>
                    <a:pt x="12645" y="7061"/>
                  </a:cubicBezTo>
                  <a:cubicBezTo>
                    <a:pt x="11883" y="6847"/>
                    <a:pt x="11145" y="6609"/>
                    <a:pt x="10419" y="6347"/>
                  </a:cubicBezTo>
                  <a:cubicBezTo>
                    <a:pt x="9680" y="6061"/>
                    <a:pt x="8954" y="5763"/>
                    <a:pt x="8276" y="5406"/>
                  </a:cubicBezTo>
                  <a:lnTo>
                    <a:pt x="8204" y="5358"/>
                  </a:lnTo>
                  <a:lnTo>
                    <a:pt x="8204" y="5358"/>
                  </a:lnTo>
                  <a:lnTo>
                    <a:pt x="8276" y="5466"/>
                  </a:lnTo>
                  <a:cubicBezTo>
                    <a:pt x="8752" y="6097"/>
                    <a:pt x="9192" y="6752"/>
                    <a:pt x="9585" y="7430"/>
                  </a:cubicBezTo>
                  <a:cubicBezTo>
                    <a:pt x="9966" y="8121"/>
                    <a:pt x="10300" y="8835"/>
                    <a:pt x="10490" y="9585"/>
                  </a:cubicBezTo>
                  <a:cubicBezTo>
                    <a:pt x="10585" y="9966"/>
                    <a:pt x="10645" y="10347"/>
                    <a:pt x="10645" y="10740"/>
                  </a:cubicBezTo>
                  <a:cubicBezTo>
                    <a:pt x="10657" y="11121"/>
                    <a:pt x="10597" y="11514"/>
                    <a:pt x="10478" y="11871"/>
                  </a:cubicBezTo>
                  <a:cubicBezTo>
                    <a:pt x="10359" y="12240"/>
                    <a:pt x="10181" y="12586"/>
                    <a:pt x="9942" y="12883"/>
                  </a:cubicBezTo>
                  <a:cubicBezTo>
                    <a:pt x="9704" y="13181"/>
                    <a:pt x="9419" y="13443"/>
                    <a:pt x="9109" y="13669"/>
                  </a:cubicBezTo>
                  <a:cubicBezTo>
                    <a:pt x="8502" y="14110"/>
                    <a:pt x="7764" y="14443"/>
                    <a:pt x="7037" y="14693"/>
                  </a:cubicBezTo>
                  <a:cubicBezTo>
                    <a:pt x="6299" y="14955"/>
                    <a:pt x="5537" y="15110"/>
                    <a:pt x="4763" y="15253"/>
                  </a:cubicBezTo>
                  <a:cubicBezTo>
                    <a:pt x="3989" y="15372"/>
                    <a:pt x="3215" y="15455"/>
                    <a:pt x="2430" y="15503"/>
                  </a:cubicBezTo>
                  <a:cubicBezTo>
                    <a:pt x="2037" y="15526"/>
                    <a:pt x="1632" y="15550"/>
                    <a:pt x="1251" y="15550"/>
                  </a:cubicBezTo>
                  <a:cubicBezTo>
                    <a:pt x="846" y="15550"/>
                    <a:pt x="465" y="15550"/>
                    <a:pt x="72" y="15526"/>
                  </a:cubicBezTo>
                  <a:lnTo>
                    <a:pt x="69" y="15567"/>
                  </a:lnTo>
                  <a:lnTo>
                    <a:pt x="69" y="15567"/>
                  </a:lnTo>
                  <a:lnTo>
                    <a:pt x="24" y="15562"/>
                  </a:lnTo>
                  <a:lnTo>
                    <a:pt x="1" y="15931"/>
                  </a:lnTo>
                  <a:cubicBezTo>
                    <a:pt x="109" y="15934"/>
                    <a:pt x="215" y="15937"/>
                    <a:pt x="321" y="15938"/>
                  </a:cubicBezTo>
                  <a:lnTo>
                    <a:pt x="321" y="15938"/>
                  </a:lnTo>
                  <a:lnTo>
                    <a:pt x="656" y="15991"/>
                  </a:lnTo>
                  <a:lnTo>
                    <a:pt x="1263" y="16098"/>
                  </a:lnTo>
                  <a:cubicBezTo>
                    <a:pt x="1453" y="16122"/>
                    <a:pt x="1668" y="16169"/>
                    <a:pt x="1858" y="16217"/>
                  </a:cubicBezTo>
                  <a:cubicBezTo>
                    <a:pt x="2049" y="16253"/>
                    <a:pt x="2263" y="16300"/>
                    <a:pt x="2453" y="16348"/>
                  </a:cubicBezTo>
                  <a:lnTo>
                    <a:pt x="3049" y="16515"/>
                  </a:lnTo>
                  <a:cubicBezTo>
                    <a:pt x="3239" y="16586"/>
                    <a:pt x="3442" y="16634"/>
                    <a:pt x="3632" y="16705"/>
                  </a:cubicBezTo>
                  <a:cubicBezTo>
                    <a:pt x="3823" y="16777"/>
                    <a:pt x="4013" y="16848"/>
                    <a:pt x="4192" y="16931"/>
                  </a:cubicBezTo>
                  <a:cubicBezTo>
                    <a:pt x="4394" y="17003"/>
                    <a:pt x="4573" y="17086"/>
                    <a:pt x="4751" y="17181"/>
                  </a:cubicBezTo>
                  <a:cubicBezTo>
                    <a:pt x="5108" y="17360"/>
                    <a:pt x="5466" y="17550"/>
                    <a:pt x="5787" y="17789"/>
                  </a:cubicBezTo>
                  <a:cubicBezTo>
                    <a:pt x="6120" y="18027"/>
                    <a:pt x="6430" y="18289"/>
                    <a:pt x="6692" y="18562"/>
                  </a:cubicBezTo>
                  <a:cubicBezTo>
                    <a:pt x="7252" y="19146"/>
                    <a:pt x="7633" y="19848"/>
                    <a:pt x="7847" y="20610"/>
                  </a:cubicBezTo>
                  <a:cubicBezTo>
                    <a:pt x="8049" y="21360"/>
                    <a:pt x="8085" y="22182"/>
                    <a:pt x="7978" y="22968"/>
                  </a:cubicBezTo>
                  <a:cubicBezTo>
                    <a:pt x="7883" y="23765"/>
                    <a:pt x="7668" y="24551"/>
                    <a:pt x="7383" y="25313"/>
                  </a:cubicBezTo>
                  <a:cubicBezTo>
                    <a:pt x="7097" y="26063"/>
                    <a:pt x="6752" y="26802"/>
                    <a:pt x="6359" y="27516"/>
                  </a:cubicBezTo>
                  <a:cubicBezTo>
                    <a:pt x="6156" y="27873"/>
                    <a:pt x="5954" y="28207"/>
                    <a:pt x="5728" y="28552"/>
                  </a:cubicBezTo>
                  <a:cubicBezTo>
                    <a:pt x="5548" y="28859"/>
                    <a:pt x="5339" y="29166"/>
                    <a:pt x="5128" y="29448"/>
                  </a:cubicBezTo>
                  <a:lnTo>
                    <a:pt x="5128" y="29448"/>
                  </a:lnTo>
                  <a:cubicBezTo>
                    <a:pt x="5110" y="29455"/>
                    <a:pt x="5091" y="29462"/>
                    <a:pt x="5073" y="29469"/>
                  </a:cubicBezTo>
                  <a:lnTo>
                    <a:pt x="5093" y="29495"/>
                  </a:lnTo>
                  <a:lnTo>
                    <a:pt x="5093" y="29495"/>
                  </a:lnTo>
                  <a:cubicBezTo>
                    <a:pt x="5078" y="29514"/>
                    <a:pt x="5063" y="29533"/>
                    <a:pt x="5049" y="29552"/>
                  </a:cubicBezTo>
                  <a:lnTo>
                    <a:pt x="4430" y="30338"/>
                  </a:lnTo>
                  <a:lnTo>
                    <a:pt x="5358" y="29981"/>
                  </a:lnTo>
                  <a:cubicBezTo>
                    <a:pt x="5739" y="29838"/>
                    <a:pt x="6120" y="29671"/>
                    <a:pt x="6501" y="29540"/>
                  </a:cubicBezTo>
                  <a:cubicBezTo>
                    <a:pt x="6894" y="29385"/>
                    <a:pt x="7275" y="29254"/>
                    <a:pt x="7668" y="29123"/>
                  </a:cubicBezTo>
                  <a:cubicBezTo>
                    <a:pt x="8049" y="29004"/>
                    <a:pt x="8442" y="28861"/>
                    <a:pt x="8823" y="28742"/>
                  </a:cubicBezTo>
                  <a:lnTo>
                    <a:pt x="9407" y="28564"/>
                  </a:lnTo>
                  <a:cubicBezTo>
                    <a:pt x="9609" y="28504"/>
                    <a:pt x="9811" y="28445"/>
                    <a:pt x="10002" y="28409"/>
                  </a:cubicBezTo>
                  <a:cubicBezTo>
                    <a:pt x="10192" y="28361"/>
                    <a:pt x="10407" y="28302"/>
                    <a:pt x="10597" y="28254"/>
                  </a:cubicBezTo>
                  <a:cubicBezTo>
                    <a:pt x="10788" y="28207"/>
                    <a:pt x="11002" y="28171"/>
                    <a:pt x="11193" y="28123"/>
                  </a:cubicBezTo>
                  <a:cubicBezTo>
                    <a:pt x="11383" y="28076"/>
                    <a:pt x="11597" y="28052"/>
                    <a:pt x="11788" y="28004"/>
                  </a:cubicBezTo>
                  <a:cubicBezTo>
                    <a:pt x="11978" y="27968"/>
                    <a:pt x="12193" y="27933"/>
                    <a:pt x="12383" y="27897"/>
                  </a:cubicBezTo>
                  <a:cubicBezTo>
                    <a:pt x="12788" y="27826"/>
                    <a:pt x="13181" y="27778"/>
                    <a:pt x="13586" y="27730"/>
                  </a:cubicBezTo>
                  <a:cubicBezTo>
                    <a:pt x="13991" y="27695"/>
                    <a:pt x="14395" y="27659"/>
                    <a:pt x="14788" y="27659"/>
                  </a:cubicBezTo>
                  <a:cubicBezTo>
                    <a:pt x="14845" y="27658"/>
                    <a:pt x="14901" y="27658"/>
                    <a:pt x="14957" y="27658"/>
                  </a:cubicBezTo>
                  <a:cubicBezTo>
                    <a:pt x="15709" y="27658"/>
                    <a:pt x="16449" y="27733"/>
                    <a:pt x="17158" y="27933"/>
                  </a:cubicBezTo>
                  <a:cubicBezTo>
                    <a:pt x="17908" y="28123"/>
                    <a:pt x="18622" y="28480"/>
                    <a:pt x="19182" y="29004"/>
                  </a:cubicBezTo>
                  <a:cubicBezTo>
                    <a:pt x="19455" y="29266"/>
                    <a:pt x="19706" y="29564"/>
                    <a:pt x="19896" y="29897"/>
                  </a:cubicBezTo>
                  <a:cubicBezTo>
                    <a:pt x="20087" y="30219"/>
                    <a:pt x="20241" y="30576"/>
                    <a:pt x="20360" y="30945"/>
                  </a:cubicBezTo>
                  <a:cubicBezTo>
                    <a:pt x="20468" y="31326"/>
                    <a:pt x="20539" y="31707"/>
                    <a:pt x="20563" y="32100"/>
                  </a:cubicBezTo>
                  <a:cubicBezTo>
                    <a:pt x="20587" y="32290"/>
                    <a:pt x="20587" y="32481"/>
                    <a:pt x="20587" y="32671"/>
                  </a:cubicBezTo>
                  <a:cubicBezTo>
                    <a:pt x="20587" y="32874"/>
                    <a:pt x="20587" y="33064"/>
                    <a:pt x="20551" y="33243"/>
                  </a:cubicBezTo>
                  <a:lnTo>
                    <a:pt x="20444" y="33981"/>
                  </a:lnTo>
                  <a:lnTo>
                    <a:pt x="21051" y="33552"/>
                  </a:lnTo>
                  <a:lnTo>
                    <a:pt x="21491" y="33243"/>
                  </a:lnTo>
                  <a:lnTo>
                    <a:pt x="21920" y="32945"/>
                  </a:lnTo>
                  <a:cubicBezTo>
                    <a:pt x="22218" y="32755"/>
                    <a:pt x="22515" y="32576"/>
                    <a:pt x="22813" y="32398"/>
                  </a:cubicBezTo>
                  <a:cubicBezTo>
                    <a:pt x="22968" y="32302"/>
                    <a:pt x="23123" y="32231"/>
                    <a:pt x="23277" y="32136"/>
                  </a:cubicBezTo>
                  <a:lnTo>
                    <a:pt x="23730" y="31897"/>
                  </a:lnTo>
                  <a:cubicBezTo>
                    <a:pt x="24051" y="31755"/>
                    <a:pt x="24361" y="31612"/>
                    <a:pt x="24682" y="31493"/>
                  </a:cubicBezTo>
                  <a:cubicBezTo>
                    <a:pt x="25016" y="31374"/>
                    <a:pt x="25337" y="31278"/>
                    <a:pt x="25671" y="31195"/>
                  </a:cubicBezTo>
                  <a:cubicBezTo>
                    <a:pt x="26016" y="31112"/>
                    <a:pt x="26337" y="31064"/>
                    <a:pt x="26683" y="31040"/>
                  </a:cubicBezTo>
                  <a:cubicBezTo>
                    <a:pt x="26855" y="31022"/>
                    <a:pt x="27025" y="31013"/>
                    <a:pt x="27193" y="31013"/>
                  </a:cubicBezTo>
                  <a:cubicBezTo>
                    <a:pt x="27361" y="31013"/>
                    <a:pt x="27528" y="31022"/>
                    <a:pt x="27695" y="31040"/>
                  </a:cubicBezTo>
                  <a:cubicBezTo>
                    <a:pt x="28016" y="31064"/>
                    <a:pt x="28349" y="31124"/>
                    <a:pt x="28671" y="31219"/>
                  </a:cubicBezTo>
                  <a:cubicBezTo>
                    <a:pt x="29314" y="31397"/>
                    <a:pt x="29921" y="31707"/>
                    <a:pt x="30457" y="32124"/>
                  </a:cubicBezTo>
                  <a:cubicBezTo>
                    <a:pt x="31016" y="32528"/>
                    <a:pt x="31469" y="33029"/>
                    <a:pt x="31886" y="33576"/>
                  </a:cubicBezTo>
                  <a:cubicBezTo>
                    <a:pt x="32302" y="34136"/>
                    <a:pt x="32660" y="34731"/>
                    <a:pt x="32957" y="35350"/>
                  </a:cubicBezTo>
                  <a:cubicBezTo>
                    <a:pt x="33112" y="35660"/>
                    <a:pt x="33255" y="35981"/>
                    <a:pt x="33374" y="36303"/>
                  </a:cubicBezTo>
                  <a:cubicBezTo>
                    <a:pt x="33494" y="36583"/>
                    <a:pt x="33580" y="36855"/>
                    <a:pt x="33661" y="37132"/>
                  </a:cubicBezTo>
                  <a:lnTo>
                    <a:pt x="33661" y="37132"/>
                  </a:lnTo>
                  <a:lnTo>
                    <a:pt x="33660" y="37136"/>
                  </a:lnTo>
                  <a:lnTo>
                    <a:pt x="33663" y="37136"/>
                  </a:lnTo>
                  <a:lnTo>
                    <a:pt x="33663" y="37136"/>
                  </a:lnTo>
                  <a:cubicBezTo>
                    <a:pt x="33678" y="37188"/>
                    <a:pt x="33692" y="37239"/>
                    <a:pt x="33707" y="37291"/>
                  </a:cubicBezTo>
                  <a:lnTo>
                    <a:pt x="33910" y="38089"/>
                  </a:lnTo>
                  <a:lnTo>
                    <a:pt x="34255" y="37327"/>
                  </a:lnTo>
                  <a:lnTo>
                    <a:pt x="34529" y="36731"/>
                  </a:lnTo>
                  <a:cubicBezTo>
                    <a:pt x="34612" y="36529"/>
                    <a:pt x="34719" y="36338"/>
                    <a:pt x="34803" y="36136"/>
                  </a:cubicBezTo>
                  <a:cubicBezTo>
                    <a:pt x="35005" y="35755"/>
                    <a:pt x="35196" y="35362"/>
                    <a:pt x="35422" y="34993"/>
                  </a:cubicBezTo>
                  <a:cubicBezTo>
                    <a:pt x="35541" y="34814"/>
                    <a:pt x="35660" y="34624"/>
                    <a:pt x="35755" y="34445"/>
                  </a:cubicBezTo>
                  <a:lnTo>
                    <a:pt x="36112" y="33910"/>
                  </a:lnTo>
                  <a:cubicBezTo>
                    <a:pt x="36374" y="33564"/>
                    <a:pt x="36624" y="33219"/>
                    <a:pt x="36910" y="32898"/>
                  </a:cubicBezTo>
                  <a:cubicBezTo>
                    <a:pt x="37184" y="32564"/>
                    <a:pt x="37482" y="32267"/>
                    <a:pt x="37815" y="31993"/>
                  </a:cubicBezTo>
                  <a:cubicBezTo>
                    <a:pt x="38124" y="31707"/>
                    <a:pt x="38470" y="31469"/>
                    <a:pt x="38839" y="31255"/>
                  </a:cubicBezTo>
                  <a:cubicBezTo>
                    <a:pt x="39565" y="30838"/>
                    <a:pt x="40387" y="30623"/>
                    <a:pt x="41220" y="30623"/>
                  </a:cubicBezTo>
                  <a:cubicBezTo>
                    <a:pt x="42054" y="30623"/>
                    <a:pt x="42887" y="30838"/>
                    <a:pt x="43661" y="31195"/>
                  </a:cubicBezTo>
                  <a:cubicBezTo>
                    <a:pt x="44435" y="31552"/>
                    <a:pt x="45161" y="32028"/>
                    <a:pt x="45840" y="32588"/>
                  </a:cubicBezTo>
                  <a:cubicBezTo>
                    <a:pt x="46506" y="33136"/>
                    <a:pt x="47126" y="33731"/>
                    <a:pt x="47709" y="34386"/>
                  </a:cubicBezTo>
                  <a:cubicBezTo>
                    <a:pt x="48007" y="34707"/>
                    <a:pt x="48292" y="35041"/>
                    <a:pt x="48554" y="35386"/>
                  </a:cubicBezTo>
                  <a:cubicBezTo>
                    <a:pt x="48794" y="35667"/>
                    <a:pt x="49024" y="35975"/>
                    <a:pt x="49237" y="36287"/>
                  </a:cubicBezTo>
                  <a:lnTo>
                    <a:pt x="49237" y="36287"/>
                  </a:lnTo>
                  <a:cubicBezTo>
                    <a:pt x="49244" y="36324"/>
                    <a:pt x="49250" y="36361"/>
                    <a:pt x="49257" y="36398"/>
                  </a:cubicBezTo>
                  <a:lnTo>
                    <a:pt x="49301" y="36381"/>
                  </a:lnTo>
                  <a:lnTo>
                    <a:pt x="49301" y="36381"/>
                  </a:lnTo>
                  <a:cubicBezTo>
                    <a:pt x="49310" y="36395"/>
                    <a:pt x="49319" y="36408"/>
                    <a:pt x="49328" y="36422"/>
                  </a:cubicBezTo>
                  <a:lnTo>
                    <a:pt x="49959" y="37362"/>
                  </a:lnTo>
                  <a:lnTo>
                    <a:pt x="49769" y="36255"/>
                  </a:lnTo>
                  <a:cubicBezTo>
                    <a:pt x="49721" y="36005"/>
                    <a:pt x="49662" y="35755"/>
                    <a:pt x="49626" y="35505"/>
                  </a:cubicBezTo>
                  <a:cubicBezTo>
                    <a:pt x="49590" y="35243"/>
                    <a:pt x="49554" y="34993"/>
                    <a:pt x="49531" y="34743"/>
                  </a:cubicBezTo>
                  <a:cubicBezTo>
                    <a:pt x="49495" y="34493"/>
                    <a:pt x="49483" y="34231"/>
                    <a:pt x="49471" y="33981"/>
                  </a:cubicBezTo>
                  <a:cubicBezTo>
                    <a:pt x="49447" y="33731"/>
                    <a:pt x="49447" y="33481"/>
                    <a:pt x="49447" y="33219"/>
                  </a:cubicBezTo>
                  <a:cubicBezTo>
                    <a:pt x="49447" y="32969"/>
                    <a:pt x="49471" y="32719"/>
                    <a:pt x="49483" y="32469"/>
                  </a:cubicBezTo>
                  <a:cubicBezTo>
                    <a:pt x="49507" y="32207"/>
                    <a:pt x="49543" y="31957"/>
                    <a:pt x="49590" y="31719"/>
                  </a:cubicBezTo>
                  <a:cubicBezTo>
                    <a:pt x="49674" y="31231"/>
                    <a:pt x="49828" y="30754"/>
                    <a:pt x="50043" y="30302"/>
                  </a:cubicBezTo>
                  <a:cubicBezTo>
                    <a:pt x="50269" y="29861"/>
                    <a:pt x="50567" y="29457"/>
                    <a:pt x="50936" y="29147"/>
                  </a:cubicBezTo>
                  <a:cubicBezTo>
                    <a:pt x="51317" y="28838"/>
                    <a:pt x="51757" y="28576"/>
                    <a:pt x="52221" y="28433"/>
                  </a:cubicBezTo>
                  <a:cubicBezTo>
                    <a:pt x="52698" y="28266"/>
                    <a:pt x="53186" y="28195"/>
                    <a:pt x="53698" y="28183"/>
                  </a:cubicBezTo>
                  <a:cubicBezTo>
                    <a:pt x="53772" y="28175"/>
                    <a:pt x="53847" y="28173"/>
                    <a:pt x="53922" y="28173"/>
                  </a:cubicBezTo>
                  <a:cubicBezTo>
                    <a:pt x="54091" y="28173"/>
                    <a:pt x="54264" y="28186"/>
                    <a:pt x="54436" y="28195"/>
                  </a:cubicBezTo>
                  <a:cubicBezTo>
                    <a:pt x="54686" y="28207"/>
                    <a:pt x="54948" y="28242"/>
                    <a:pt x="55186" y="28302"/>
                  </a:cubicBezTo>
                  <a:lnTo>
                    <a:pt x="55400" y="28337"/>
                  </a:lnTo>
                  <a:lnTo>
                    <a:pt x="55389" y="28123"/>
                  </a:lnTo>
                  <a:cubicBezTo>
                    <a:pt x="55377" y="27837"/>
                    <a:pt x="55365" y="27540"/>
                    <a:pt x="55377" y="27242"/>
                  </a:cubicBezTo>
                  <a:cubicBezTo>
                    <a:pt x="55377" y="26944"/>
                    <a:pt x="55400" y="26647"/>
                    <a:pt x="55448" y="26361"/>
                  </a:cubicBezTo>
                  <a:cubicBezTo>
                    <a:pt x="55496" y="26075"/>
                    <a:pt x="55567" y="25778"/>
                    <a:pt x="55662" y="25516"/>
                  </a:cubicBezTo>
                  <a:cubicBezTo>
                    <a:pt x="55758" y="25230"/>
                    <a:pt x="55877" y="24968"/>
                    <a:pt x="56031" y="24730"/>
                  </a:cubicBezTo>
                  <a:cubicBezTo>
                    <a:pt x="56329" y="24230"/>
                    <a:pt x="56758" y="23837"/>
                    <a:pt x="57282" y="23563"/>
                  </a:cubicBezTo>
                  <a:cubicBezTo>
                    <a:pt x="57794" y="23301"/>
                    <a:pt x="58365" y="23146"/>
                    <a:pt x="58949" y="23075"/>
                  </a:cubicBezTo>
                  <a:cubicBezTo>
                    <a:pt x="59240" y="23039"/>
                    <a:pt x="59535" y="23024"/>
                    <a:pt x="59831" y="23024"/>
                  </a:cubicBezTo>
                  <a:cubicBezTo>
                    <a:pt x="60127" y="23024"/>
                    <a:pt x="60425" y="23039"/>
                    <a:pt x="60723" y="23063"/>
                  </a:cubicBezTo>
                  <a:cubicBezTo>
                    <a:pt x="61318" y="23123"/>
                    <a:pt x="61913" y="23206"/>
                    <a:pt x="62497" y="23337"/>
                  </a:cubicBezTo>
                  <a:cubicBezTo>
                    <a:pt x="63068" y="23480"/>
                    <a:pt x="63651" y="23635"/>
                    <a:pt x="64223" y="23825"/>
                  </a:cubicBezTo>
                  <a:cubicBezTo>
                    <a:pt x="64606" y="23947"/>
                    <a:pt x="64994" y="24081"/>
                    <a:pt x="65377" y="24229"/>
                  </a:cubicBezTo>
                  <a:lnTo>
                    <a:pt x="65377" y="24229"/>
                  </a:lnTo>
                  <a:cubicBezTo>
                    <a:pt x="65523" y="24326"/>
                    <a:pt x="65670" y="24422"/>
                    <a:pt x="65818" y="24516"/>
                  </a:cubicBezTo>
                  <a:lnTo>
                    <a:pt x="65870" y="24430"/>
                  </a:lnTo>
                  <a:lnTo>
                    <a:pt x="65870" y="24430"/>
                  </a:lnTo>
                  <a:cubicBezTo>
                    <a:pt x="65880" y="24435"/>
                    <a:pt x="65891" y="24439"/>
                    <a:pt x="65902" y="24444"/>
                  </a:cubicBezTo>
                  <a:lnTo>
                    <a:pt x="66009" y="24266"/>
                  </a:lnTo>
                  <a:cubicBezTo>
                    <a:pt x="65247" y="23789"/>
                    <a:pt x="64497" y="23254"/>
                    <a:pt x="63842" y="22646"/>
                  </a:cubicBezTo>
                  <a:cubicBezTo>
                    <a:pt x="63187" y="22039"/>
                    <a:pt x="62592" y="21337"/>
                    <a:pt x="62199" y="20527"/>
                  </a:cubicBezTo>
                  <a:cubicBezTo>
                    <a:pt x="61997" y="20122"/>
                    <a:pt x="61854" y="19694"/>
                    <a:pt x="61758" y="19265"/>
                  </a:cubicBezTo>
                  <a:cubicBezTo>
                    <a:pt x="61675" y="18836"/>
                    <a:pt x="61663" y="18384"/>
                    <a:pt x="61699" y="17943"/>
                  </a:cubicBezTo>
                  <a:cubicBezTo>
                    <a:pt x="61794" y="17062"/>
                    <a:pt x="62151" y="16205"/>
                    <a:pt x="62604" y="15443"/>
                  </a:cubicBezTo>
                  <a:cubicBezTo>
                    <a:pt x="63080" y="14669"/>
                    <a:pt x="63663" y="13979"/>
                    <a:pt x="64306" y="13348"/>
                  </a:cubicBezTo>
                  <a:cubicBezTo>
                    <a:pt x="64949" y="12705"/>
                    <a:pt x="65652" y="12121"/>
                    <a:pt x="66378" y="11585"/>
                  </a:cubicBezTo>
                  <a:cubicBezTo>
                    <a:pt x="67104" y="11050"/>
                    <a:pt x="67866" y="10550"/>
                    <a:pt x="68640" y="10085"/>
                  </a:cubicBezTo>
                  <a:cubicBezTo>
                    <a:pt x="69021" y="9859"/>
                    <a:pt x="69414" y="9633"/>
                    <a:pt x="69819" y="9418"/>
                  </a:cubicBezTo>
                  <a:cubicBezTo>
                    <a:pt x="70171" y="9226"/>
                    <a:pt x="70533" y="9034"/>
                    <a:pt x="70895" y="8860"/>
                  </a:cubicBezTo>
                  <a:lnTo>
                    <a:pt x="70895" y="8860"/>
                  </a:lnTo>
                  <a:lnTo>
                    <a:pt x="70902" y="8859"/>
                  </a:lnTo>
                  <a:lnTo>
                    <a:pt x="70902" y="8856"/>
                  </a:lnTo>
                  <a:lnTo>
                    <a:pt x="70902" y="8856"/>
                  </a:lnTo>
                  <a:cubicBezTo>
                    <a:pt x="70942" y="8837"/>
                    <a:pt x="70982" y="8818"/>
                    <a:pt x="71021" y="8799"/>
                  </a:cubicBezTo>
                  <a:lnTo>
                    <a:pt x="71617" y="8526"/>
                  </a:lnTo>
                  <a:lnTo>
                    <a:pt x="70950" y="8561"/>
                  </a:lnTo>
                  <a:lnTo>
                    <a:pt x="69759" y="8657"/>
                  </a:lnTo>
                  <a:cubicBezTo>
                    <a:pt x="69355" y="8680"/>
                    <a:pt x="68962" y="8692"/>
                    <a:pt x="68569" y="8716"/>
                  </a:cubicBezTo>
                  <a:cubicBezTo>
                    <a:pt x="68164" y="8728"/>
                    <a:pt x="67771" y="8728"/>
                    <a:pt x="67378" y="8728"/>
                  </a:cubicBezTo>
                  <a:cubicBezTo>
                    <a:pt x="67311" y="8732"/>
                    <a:pt x="67243" y="8733"/>
                    <a:pt x="67176" y="8733"/>
                  </a:cubicBezTo>
                  <a:cubicBezTo>
                    <a:pt x="67042" y="8733"/>
                    <a:pt x="66910" y="8728"/>
                    <a:pt x="66783" y="8728"/>
                  </a:cubicBezTo>
                  <a:lnTo>
                    <a:pt x="66188" y="8716"/>
                  </a:lnTo>
                  <a:cubicBezTo>
                    <a:pt x="65783" y="8692"/>
                    <a:pt x="65390" y="8657"/>
                    <a:pt x="64997" y="8633"/>
                  </a:cubicBezTo>
                  <a:cubicBezTo>
                    <a:pt x="64604" y="8609"/>
                    <a:pt x="64199" y="8561"/>
                    <a:pt x="63818" y="8526"/>
                  </a:cubicBezTo>
                  <a:lnTo>
                    <a:pt x="63235" y="8430"/>
                  </a:lnTo>
                  <a:lnTo>
                    <a:pt x="62937" y="8383"/>
                  </a:lnTo>
                  <a:lnTo>
                    <a:pt x="62639" y="8323"/>
                  </a:lnTo>
                  <a:lnTo>
                    <a:pt x="62056" y="8228"/>
                  </a:lnTo>
                  <a:lnTo>
                    <a:pt x="61473" y="8085"/>
                  </a:lnTo>
                  <a:cubicBezTo>
                    <a:pt x="61389" y="8061"/>
                    <a:pt x="61282" y="8049"/>
                    <a:pt x="61199" y="8014"/>
                  </a:cubicBezTo>
                  <a:lnTo>
                    <a:pt x="60913" y="7942"/>
                  </a:lnTo>
                  <a:cubicBezTo>
                    <a:pt x="60723" y="7883"/>
                    <a:pt x="60520" y="7835"/>
                    <a:pt x="60342" y="7775"/>
                  </a:cubicBezTo>
                  <a:lnTo>
                    <a:pt x="59782" y="7597"/>
                  </a:lnTo>
                  <a:lnTo>
                    <a:pt x="59234" y="7394"/>
                  </a:lnTo>
                  <a:cubicBezTo>
                    <a:pt x="59056" y="7311"/>
                    <a:pt x="58877" y="7228"/>
                    <a:pt x="58698" y="7144"/>
                  </a:cubicBezTo>
                  <a:cubicBezTo>
                    <a:pt x="58496" y="7073"/>
                    <a:pt x="58341" y="6990"/>
                    <a:pt x="58163" y="6894"/>
                  </a:cubicBezTo>
                  <a:lnTo>
                    <a:pt x="57889" y="6763"/>
                  </a:lnTo>
                  <a:lnTo>
                    <a:pt x="57639" y="6609"/>
                  </a:lnTo>
                  <a:cubicBezTo>
                    <a:pt x="57460" y="6525"/>
                    <a:pt x="57294" y="6418"/>
                    <a:pt x="57127" y="6311"/>
                  </a:cubicBezTo>
                  <a:cubicBezTo>
                    <a:pt x="56793" y="6109"/>
                    <a:pt x="56472" y="5870"/>
                    <a:pt x="56174" y="5632"/>
                  </a:cubicBezTo>
                  <a:cubicBezTo>
                    <a:pt x="55877" y="5382"/>
                    <a:pt x="55579" y="5108"/>
                    <a:pt x="55329" y="4823"/>
                  </a:cubicBezTo>
                  <a:cubicBezTo>
                    <a:pt x="55079" y="4549"/>
                    <a:pt x="54829" y="4251"/>
                    <a:pt x="54615" y="3918"/>
                  </a:cubicBezTo>
                  <a:cubicBezTo>
                    <a:pt x="54507" y="3763"/>
                    <a:pt x="54412" y="3596"/>
                    <a:pt x="54317" y="3430"/>
                  </a:cubicBezTo>
                  <a:cubicBezTo>
                    <a:pt x="54234" y="3263"/>
                    <a:pt x="54150" y="3072"/>
                    <a:pt x="54091" y="2930"/>
                  </a:cubicBezTo>
                  <a:lnTo>
                    <a:pt x="53996" y="2632"/>
                  </a:lnTo>
                  <a:lnTo>
                    <a:pt x="53734" y="2811"/>
                  </a:lnTo>
                  <a:lnTo>
                    <a:pt x="53067" y="3251"/>
                  </a:lnTo>
                  <a:cubicBezTo>
                    <a:pt x="52841" y="3406"/>
                    <a:pt x="52626" y="3537"/>
                    <a:pt x="52388" y="3668"/>
                  </a:cubicBezTo>
                  <a:cubicBezTo>
                    <a:pt x="52150" y="3799"/>
                    <a:pt x="51912" y="3918"/>
                    <a:pt x="51674" y="4037"/>
                  </a:cubicBezTo>
                  <a:cubicBezTo>
                    <a:pt x="51436" y="4156"/>
                    <a:pt x="51198" y="4263"/>
                    <a:pt x="50936" y="4358"/>
                  </a:cubicBezTo>
                  <a:cubicBezTo>
                    <a:pt x="50697" y="4442"/>
                    <a:pt x="50447" y="4513"/>
                    <a:pt x="50197" y="4596"/>
                  </a:cubicBezTo>
                  <a:cubicBezTo>
                    <a:pt x="49924" y="4656"/>
                    <a:pt x="49674" y="4716"/>
                    <a:pt x="49424" y="4739"/>
                  </a:cubicBezTo>
                  <a:cubicBezTo>
                    <a:pt x="49197" y="4771"/>
                    <a:pt x="48970" y="4786"/>
                    <a:pt x="48744" y="4786"/>
                  </a:cubicBezTo>
                  <a:cubicBezTo>
                    <a:pt x="48458" y="4786"/>
                    <a:pt x="48173" y="4762"/>
                    <a:pt x="47888" y="4716"/>
                  </a:cubicBezTo>
                  <a:cubicBezTo>
                    <a:pt x="47388" y="4620"/>
                    <a:pt x="46911" y="4442"/>
                    <a:pt x="46459" y="4168"/>
                  </a:cubicBezTo>
                  <a:cubicBezTo>
                    <a:pt x="46018" y="3918"/>
                    <a:pt x="45614" y="3573"/>
                    <a:pt x="45268" y="3192"/>
                  </a:cubicBezTo>
                  <a:cubicBezTo>
                    <a:pt x="44923" y="2799"/>
                    <a:pt x="44613" y="2370"/>
                    <a:pt x="44363" y="1906"/>
                  </a:cubicBezTo>
                  <a:cubicBezTo>
                    <a:pt x="44232" y="1691"/>
                    <a:pt x="44113" y="1453"/>
                    <a:pt x="44006" y="1215"/>
                  </a:cubicBezTo>
                  <a:cubicBezTo>
                    <a:pt x="43899" y="977"/>
                    <a:pt x="43792" y="715"/>
                    <a:pt x="43720" y="477"/>
                  </a:cubicBezTo>
                  <a:lnTo>
                    <a:pt x="43578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1137;p75"/>
          <p:cNvGrpSpPr/>
          <p:nvPr/>
        </p:nvGrpSpPr>
        <p:grpSpPr>
          <a:xfrm>
            <a:off x="-2873065" y="-603263"/>
            <a:ext cx="2324348" cy="1181804"/>
            <a:chOff x="842600" y="3331825"/>
            <a:chExt cx="2324348" cy="1181804"/>
          </a:xfrm>
        </p:grpSpPr>
        <p:sp>
          <p:nvSpPr>
            <p:cNvPr id="150" name="Google Shape;11138;p75"/>
            <p:cNvSpPr/>
            <p:nvPr/>
          </p:nvSpPr>
          <p:spPr>
            <a:xfrm>
              <a:off x="1599887" y="3341398"/>
              <a:ext cx="1075952" cy="917639"/>
            </a:xfrm>
            <a:custGeom>
              <a:avLst/>
              <a:gdLst/>
              <a:ahLst/>
              <a:cxnLst/>
              <a:rect l="l" t="t" r="r" b="b"/>
              <a:pathLst>
                <a:path w="34505" h="29428" extrusionOk="0">
                  <a:moveTo>
                    <a:pt x="16597" y="0"/>
                  </a:moveTo>
                  <a:cubicBezTo>
                    <a:pt x="7779" y="0"/>
                    <a:pt x="583" y="4726"/>
                    <a:pt x="298" y="10912"/>
                  </a:cubicBezTo>
                  <a:cubicBezTo>
                    <a:pt x="0" y="17222"/>
                    <a:pt x="6989" y="22723"/>
                    <a:pt x="16014" y="23390"/>
                  </a:cubicBezTo>
                  <a:cubicBezTo>
                    <a:pt x="16312" y="23842"/>
                    <a:pt x="16633" y="24259"/>
                    <a:pt x="16943" y="24652"/>
                  </a:cubicBezTo>
                  <a:cubicBezTo>
                    <a:pt x="18133" y="26116"/>
                    <a:pt x="19669" y="27354"/>
                    <a:pt x="21336" y="28212"/>
                  </a:cubicBezTo>
                  <a:cubicBezTo>
                    <a:pt x="22348" y="28736"/>
                    <a:pt x="23336" y="29021"/>
                    <a:pt x="24456" y="29224"/>
                  </a:cubicBezTo>
                  <a:cubicBezTo>
                    <a:pt x="25037" y="29327"/>
                    <a:pt x="25642" y="29427"/>
                    <a:pt x="26243" y="29427"/>
                  </a:cubicBezTo>
                  <a:cubicBezTo>
                    <a:pt x="26677" y="29427"/>
                    <a:pt x="27108" y="29375"/>
                    <a:pt x="27527" y="29236"/>
                  </a:cubicBezTo>
                  <a:cubicBezTo>
                    <a:pt x="27980" y="29093"/>
                    <a:pt x="25801" y="28224"/>
                    <a:pt x="24146" y="26545"/>
                  </a:cubicBezTo>
                  <a:cubicBezTo>
                    <a:pt x="22944" y="25318"/>
                    <a:pt x="22182" y="23580"/>
                    <a:pt x="22051" y="23271"/>
                  </a:cubicBezTo>
                  <a:cubicBezTo>
                    <a:pt x="28813" y="22020"/>
                    <a:pt x="33933" y="17687"/>
                    <a:pt x="34195" y="12543"/>
                  </a:cubicBezTo>
                  <a:cubicBezTo>
                    <a:pt x="34505" y="6078"/>
                    <a:pt x="27170" y="470"/>
                    <a:pt x="17800" y="30"/>
                  </a:cubicBezTo>
                  <a:cubicBezTo>
                    <a:pt x="17396" y="10"/>
                    <a:pt x="16995" y="0"/>
                    <a:pt x="16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1139;p75"/>
            <p:cNvSpPr/>
            <p:nvPr/>
          </p:nvSpPr>
          <p:spPr>
            <a:xfrm>
              <a:off x="1583174" y="3331825"/>
              <a:ext cx="1101210" cy="931983"/>
            </a:xfrm>
            <a:custGeom>
              <a:avLst/>
              <a:gdLst/>
              <a:ahLst/>
              <a:cxnLst/>
              <a:rect l="l" t="t" r="r" b="b"/>
              <a:pathLst>
                <a:path w="35315" h="29888" extrusionOk="0">
                  <a:moveTo>
                    <a:pt x="28040" y="29459"/>
                  </a:moveTo>
                  <a:lnTo>
                    <a:pt x="28040" y="29459"/>
                  </a:lnTo>
                  <a:cubicBezTo>
                    <a:pt x="28040" y="29459"/>
                    <a:pt x="28060" y="29459"/>
                    <a:pt x="28035" y="29468"/>
                  </a:cubicBezTo>
                  <a:lnTo>
                    <a:pt x="28035" y="29468"/>
                  </a:lnTo>
                  <a:cubicBezTo>
                    <a:pt x="28037" y="29466"/>
                    <a:pt x="28038" y="29463"/>
                    <a:pt x="28040" y="29459"/>
                  </a:cubicBezTo>
                  <a:close/>
                  <a:moveTo>
                    <a:pt x="17722" y="595"/>
                  </a:moveTo>
                  <a:cubicBezTo>
                    <a:pt x="18909" y="595"/>
                    <a:pt x="20104" y="690"/>
                    <a:pt x="21277" y="884"/>
                  </a:cubicBezTo>
                  <a:cubicBezTo>
                    <a:pt x="22134" y="1027"/>
                    <a:pt x="22980" y="1218"/>
                    <a:pt x="23837" y="1456"/>
                  </a:cubicBezTo>
                  <a:cubicBezTo>
                    <a:pt x="24670" y="1718"/>
                    <a:pt x="25480" y="2015"/>
                    <a:pt x="26289" y="2373"/>
                  </a:cubicBezTo>
                  <a:cubicBezTo>
                    <a:pt x="27075" y="2730"/>
                    <a:pt x="27849" y="3158"/>
                    <a:pt x="28575" y="3623"/>
                  </a:cubicBezTo>
                  <a:cubicBezTo>
                    <a:pt x="29314" y="4099"/>
                    <a:pt x="29992" y="4635"/>
                    <a:pt x="30635" y="5206"/>
                  </a:cubicBezTo>
                  <a:cubicBezTo>
                    <a:pt x="31885" y="6373"/>
                    <a:pt x="32921" y="7790"/>
                    <a:pt x="33517" y="9350"/>
                  </a:cubicBezTo>
                  <a:cubicBezTo>
                    <a:pt x="33814" y="10135"/>
                    <a:pt x="33993" y="10945"/>
                    <a:pt x="34052" y="11755"/>
                  </a:cubicBezTo>
                  <a:cubicBezTo>
                    <a:pt x="34076" y="11969"/>
                    <a:pt x="34076" y="12171"/>
                    <a:pt x="34076" y="12374"/>
                  </a:cubicBezTo>
                  <a:lnTo>
                    <a:pt x="34076" y="12517"/>
                  </a:lnTo>
                  <a:lnTo>
                    <a:pt x="34076" y="12683"/>
                  </a:lnTo>
                  <a:lnTo>
                    <a:pt x="34076" y="12826"/>
                  </a:lnTo>
                  <a:lnTo>
                    <a:pt x="34052" y="12981"/>
                  </a:lnTo>
                  <a:cubicBezTo>
                    <a:pt x="34040" y="13386"/>
                    <a:pt x="33957" y="13791"/>
                    <a:pt x="33862" y="14184"/>
                  </a:cubicBezTo>
                  <a:cubicBezTo>
                    <a:pt x="33671" y="14981"/>
                    <a:pt x="33362" y="15731"/>
                    <a:pt x="32945" y="16446"/>
                  </a:cubicBezTo>
                  <a:cubicBezTo>
                    <a:pt x="32540" y="17160"/>
                    <a:pt x="32016" y="17827"/>
                    <a:pt x="31457" y="18446"/>
                  </a:cubicBezTo>
                  <a:cubicBezTo>
                    <a:pt x="30885" y="19053"/>
                    <a:pt x="30230" y="19601"/>
                    <a:pt x="29552" y="20089"/>
                  </a:cubicBezTo>
                  <a:cubicBezTo>
                    <a:pt x="28861" y="20601"/>
                    <a:pt x="28123" y="21030"/>
                    <a:pt x="27361" y="21423"/>
                  </a:cubicBezTo>
                  <a:cubicBezTo>
                    <a:pt x="26599" y="21804"/>
                    <a:pt x="25813" y="22149"/>
                    <a:pt x="24992" y="22435"/>
                  </a:cubicBezTo>
                  <a:cubicBezTo>
                    <a:pt x="24170" y="22708"/>
                    <a:pt x="23337" y="22947"/>
                    <a:pt x="22491" y="23125"/>
                  </a:cubicBezTo>
                  <a:lnTo>
                    <a:pt x="21920" y="23244"/>
                  </a:lnTo>
                  <a:lnTo>
                    <a:pt x="22158" y="23756"/>
                  </a:lnTo>
                  <a:cubicBezTo>
                    <a:pt x="22325" y="24101"/>
                    <a:pt x="22491" y="24411"/>
                    <a:pt x="22670" y="24721"/>
                  </a:cubicBezTo>
                  <a:cubicBezTo>
                    <a:pt x="22849" y="25030"/>
                    <a:pt x="23039" y="25328"/>
                    <a:pt x="23253" y="25625"/>
                  </a:cubicBezTo>
                  <a:cubicBezTo>
                    <a:pt x="23349" y="25780"/>
                    <a:pt x="23456" y="25911"/>
                    <a:pt x="23563" y="26066"/>
                  </a:cubicBezTo>
                  <a:cubicBezTo>
                    <a:pt x="23670" y="26197"/>
                    <a:pt x="23789" y="26340"/>
                    <a:pt x="23908" y="26483"/>
                  </a:cubicBezTo>
                  <a:cubicBezTo>
                    <a:pt x="24027" y="26614"/>
                    <a:pt x="24158" y="26757"/>
                    <a:pt x="24277" y="26876"/>
                  </a:cubicBezTo>
                  <a:lnTo>
                    <a:pt x="24468" y="27078"/>
                  </a:lnTo>
                  <a:lnTo>
                    <a:pt x="24670" y="27257"/>
                  </a:lnTo>
                  <a:cubicBezTo>
                    <a:pt x="25206" y="27733"/>
                    <a:pt x="25801" y="28126"/>
                    <a:pt x="26397" y="28507"/>
                  </a:cubicBezTo>
                  <a:cubicBezTo>
                    <a:pt x="26694" y="28685"/>
                    <a:pt x="26992" y="28864"/>
                    <a:pt x="27301" y="29019"/>
                  </a:cubicBezTo>
                  <a:cubicBezTo>
                    <a:pt x="27444" y="29102"/>
                    <a:pt x="27599" y="29185"/>
                    <a:pt x="27742" y="29281"/>
                  </a:cubicBezTo>
                  <a:cubicBezTo>
                    <a:pt x="27825" y="29316"/>
                    <a:pt x="27897" y="29364"/>
                    <a:pt x="27956" y="29412"/>
                  </a:cubicBezTo>
                  <a:cubicBezTo>
                    <a:pt x="27980" y="29435"/>
                    <a:pt x="28028" y="29471"/>
                    <a:pt x="28028" y="29471"/>
                  </a:cubicBezTo>
                  <a:cubicBezTo>
                    <a:pt x="28028" y="29471"/>
                    <a:pt x="28028" y="29471"/>
                    <a:pt x="28028" y="29471"/>
                  </a:cubicBezTo>
                  <a:lnTo>
                    <a:pt x="28028" y="29471"/>
                  </a:lnTo>
                  <a:cubicBezTo>
                    <a:pt x="28027" y="29471"/>
                    <a:pt x="28026" y="29472"/>
                    <a:pt x="28025" y="29472"/>
                  </a:cubicBezTo>
                  <a:lnTo>
                    <a:pt x="28025" y="29472"/>
                  </a:lnTo>
                  <a:cubicBezTo>
                    <a:pt x="27712" y="29555"/>
                    <a:pt x="27391" y="29590"/>
                    <a:pt x="27076" y="29590"/>
                  </a:cubicBezTo>
                  <a:cubicBezTo>
                    <a:pt x="26853" y="29590"/>
                    <a:pt x="26632" y="29572"/>
                    <a:pt x="26420" y="29543"/>
                  </a:cubicBezTo>
                  <a:cubicBezTo>
                    <a:pt x="26135" y="29519"/>
                    <a:pt x="25873" y="29471"/>
                    <a:pt x="25587" y="29412"/>
                  </a:cubicBezTo>
                  <a:cubicBezTo>
                    <a:pt x="25325" y="29364"/>
                    <a:pt x="25039" y="29293"/>
                    <a:pt x="24765" y="29233"/>
                  </a:cubicBezTo>
                  <a:cubicBezTo>
                    <a:pt x="24218" y="29102"/>
                    <a:pt x="23682" y="28935"/>
                    <a:pt x="23182" y="28721"/>
                  </a:cubicBezTo>
                  <a:cubicBezTo>
                    <a:pt x="22920" y="28626"/>
                    <a:pt x="22670" y="28507"/>
                    <a:pt x="22432" y="28388"/>
                  </a:cubicBezTo>
                  <a:lnTo>
                    <a:pt x="22253" y="28292"/>
                  </a:lnTo>
                  <a:lnTo>
                    <a:pt x="22075" y="28185"/>
                  </a:lnTo>
                  <a:cubicBezTo>
                    <a:pt x="21956" y="28114"/>
                    <a:pt x="21837" y="28054"/>
                    <a:pt x="21717" y="27983"/>
                  </a:cubicBezTo>
                  <a:cubicBezTo>
                    <a:pt x="21479" y="27828"/>
                    <a:pt x="21241" y="27685"/>
                    <a:pt x="21015" y="27519"/>
                  </a:cubicBezTo>
                  <a:cubicBezTo>
                    <a:pt x="20777" y="27376"/>
                    <a:pt x="20574" y="27197"/>
                    <a:pt x="20348" y="27030"/>
                  </a:cubicBezTo>
                  <a:cubicBezTo>
                    <a:pt x="20122" y="26864"/>
                    <a:pt x="19920" y="26685"/>
                    <a:pt x="19705" y="26507"/>
                  </a:cubicBezTo>
                  <a:cubicBezTo>
                    <a:pt x="19503" y="26328"/>
                    <a:pt x="19289" y="26137"/>
                    <a:pt x="19098" y="25947"/>
                  </a:cubicBezTo>
                  <a:cubicBezTo>
                    <a:pt x="18908" y="25745"/>
                    <a:pt x="18717" y="25554"/>
                    <a:pt x="18538" y="25352"/>
                  </a:cubicBezTo>
                  <a:lnTo>
                    <a:pt x="18265" y="25030"/>
                  </a:lnTo>
                  <a:lnTo>
                    <a:pt x="18134" y="24887"/>
                  </a:lnTo>
                  <a:lnTo>
                    <a:pt x="18003" y="24721"/>
                  </a:lnTo>
                  <a:cubicBezTo>
                    <a:pt x="17836" y="24518"/>
                    <a:pt x="17669" y="24292"/>
                    <a:pt x="17503" y="24066"/>
                  </a:cubicBezTo>
                  <a:cubicBezTo>
                    <a:pt x="17348" y="23840"/>
                    <a:pt x="17193" y="23625"/>
                    <a:pt x="17050" y="23387"/>
                  </a:cubicBezTo>
                  <a:lnTo>
                    <a:pt x="16895" y="23149"/>
                  </a:lnTo>
                  <a:lnTo>
                    <a:pt x="16598" y="23113"/>
                  </a:lnTo>
                  <a:cubicBezTo>
                    <a:pt x="15741" y="23030"/>
                    <a:pt x="14883" y="22887"/>
                    <a:pt x="14038" y="22708"/>
                  </a:cubicBezTo>
                  <a:cubicBezTo>
                    <a:pt x="13204" y="22554"/>
                    <a:pt x="12371" y="22327"/>
                    <a:pt x="11550" y="22054"/>
                  </a:cubicBezTo>
                  <a:cubicBezTo>
                    <a:pt x="9930" y="21506"/>
                    <a:pt x="8371" y="20792"/>
                    <a:pt x="6954" y="19875"/>
                  </a:cubicBezTo>
                  <a:cubicBezTo>
                    <a:pt x="6239" y="19410"/>
                    <a:pt x="5573" y="18898"/>
                    <a:pt x="4965" y="18339"/>
                  </a:cubicBezTo>
                  <a:cubicBezTo>
                    <a:pt x="4346" y="17779"/>
                    <a:pt x="3787" y="17160"/>
                    <a:pt x="3310" y="16493"/>
                  </a:cubicBezTo>
                  <a:cubicBezTo>
                    <a:pt x="2346" y="15172"/>
                    <a:pt x="1715" y="13624"/>
                    <a:pt x="1608" y="12017"/>
                  </a:cubicBezTo>
                  <a:cubicBezTo>
                    <a:pt x="1572" y="11207"/>
                    <a:pt x="1644" y="10385"/>
                    <a:pt x="1846" y="9612"/>
                  </a:cubicBezTo>
                  <a:cubicBezTo>
                    <a:pt x="2060" y="8838"/>
                    <a:pt x="2382" y="8088"/>
                    <a:pt x="2822" y="7385"/>
                  </a:cubicBezTo>
                  <a:cubicBezTo>
                    <a:pt x="3679" y="5980"/>
                    <a:pt x="4918" y="4790"/>
                    <a:pt x="6335" y="3861"/>
                  </a:cubicBezTo>
                  <a:cubicBezTo>
                    <a:pt x="7025" y="3385"/>
                    <a:pt x="7775" y="2944"/>
                    <a:pt x="8549" y="2587"/>
                  </a:cubicBezTo>
                  <a:cubicBezTo>
                    <a:pt x="9323" y="2218"/>
                    <a:pt x="10121" y="1908"/>
                    <a:pt x="10942" y="1634"/>
                  </a:cubicBezTo>
                  <a:cubicBezTo>
                    <a:pt x="12585" y="1099"/>
                    <a:pt x="14312" y="789"/>
                    <a:pt x="16050" y="658"/>
                  </a:cubicBezTo>
                  <a:cubicBezTo>
                    <a:pt x="16603" y="616"/>
                    <a:pt x="17162" y="595"/>
                    <a:pt x="17722" y="595"/>
                  </a:cubicBezTo>
                  <a:close/>
                  <a:moveTo>
                    <a:pt x="16377" y="1"/>
                  </a:moveTo>
                  <a:cubicBezTo>
                    <a:pt x="16240" y="1"/>
                    <a:pt x="16103" y="1"/>
                    <a:pt x="15967" y="3"/>
                  </a:cubicBezTo>
                  <a:cubicBezTo>
                    <a:pt x="14181" y="39"/>
                    <a:pt x="12383" y="253"/>
                    <a:pt x="10633" y="706"/>
                  </a:cubicBezTo>
                  <a:cubicBezTo>
                    <a:pt x="8871" y="1146"/>
                    <a:pt x="7156" y="1837"/>
                    <a:pt x="5596" y="2801"/>
                  </a:cubicBezTo>
                  <a:cubicBezTo>
                    <a:pt x="4049" y="3766"/>
                    <a:pt x="2620" y="5040"/>
                    <a:pt x="1584" y="6623"/>
                  </a:cubicBezTo>
                  <a:cubicBezTo>
                    <a:pt x="1072" y="7409"/>
                    <a:pt x="655" y="8290"/>
                    <a:pt x="393" y="9219"/>
                  </a:cubicBezTo>
                  <a:cubicBezTo>
                    <a:pt x="120" y="10135"/>
                    <a:pt x="0" y="11100"/>
                    <a:pt x="48" y="12076"/>
                  </a:cubicBezTo>
                  <a:cubicBezTo>
                    <a:pt x="72" y="13041"/>
                    <a:pt x="286" y="13993"/>
                    <a:pt x="608" y="14898"/>
                  </a:cubicBezTo>
                  <a:cubicBezTo>
                    <a:pt x="953" y="15803"/>
                    <a:pt x="1417" y="16636"/>
                    <a:pt x="1965" y="17410"/>
                  </a:cubicBezTo>
                  <a:cubicBezTo>
                    <a:pt x="2536" y="18196"/>
                    <a:pt x="3156" y="18887"/>
                    <a:pt x="3858" y="19518"/>
                  </a:cubicBezTo>
                  <a:cubicBezTo>
                    <a:pt x="4561" y="20137"/>
                    <a:pt x="5299" y="20684"/>
                    <a:pt x="6085" y="21184"/>
                  </a:cubicBezTo>
                  <a:cubicBezTo>
                    <a:pt x="6882" y="21661"/>
                    <a:pt x="7692" y="22089"/>
                    <a:pt x="8525" y="22458"/>
                  </a:cubicBezTo>
                  <a:cubicBezTo>
                    <a:pt x="9359" y="22816"/>
                    <a:pt x="10228" y="23137"/>
                    <a:pt x="11109" y="23387"/>
                  </a:cubicBezTo>
                  <a:cubicBezTo>
                    <a:pt x="11978" y="23637"/>
                    <a:pt x="12871" y="23851"/>
                    <a:pt x="13764" y="23994"/>
                  </a:cubicBezTo>
                  <a:cubicBezTo>
                    <a:pt x="14590" y="24112"/>
                    <a:pt x="15397" y="24211"/>
                    <a:pt x="16211" y="24264"/>
                  </a:cubicBezTo>
                  <a:lnTo>
                    <a:pt x="16211" y="24264"/>
                  </a:lnTo>
                  <a:cubicBezTo>
                    <a:pt x="16322" y="24416"/>
                    <a:pt x="16436" y="24568"/>
                    <a:pt x="16550" y="24721"/>
                  </a:cubicBezTo>
                  <a:cubicBezTo>
                    <a:pt x="16729" y="24959"/>
                    <a:pt x="16919" y="25185"/>
                    <a:pt x="17122" y="25411"/>
                  </a:cubicBezTo>
                  <a:lnTo>
                    <a:pt x="17265" y="25578"/>
                  </a:lnTo>
                  <a:lnTo>
                    <a:pt x="17419" y="25733"/>
                  </a:lnTo>
                  <a:cubicBezTo>
                    <a:pt x="17515" y="25852"/>
                    <a:pt x="17622" y="25959"/>
                    <a:pt x="17729" y="26066"/>
                  </a:cubicBezTo>
                  <a:cubicBezTo>
                    <a:pt x="17931" y="26268"/>
                    <a:pt x="18146" y="26483"/>
                    <a:pt x="18372" y="26673"/>
                  </a:cubicBezTo>
                  <a:cubicBezTo>
                    <a:pt x="18586" y="26864"/>
                    <a:pt x="18812" y="27066"/>
                    <a:pt x="19050" y="27245"/>
                  </a:cubicBezTo>
                  <a:cubicBezTo>
                    <a:pt x="19289" y="27411"/>
                    <a:pt x="19527" y="27602"/>
                    <a:pt x="19765" y="27757"/>
                  </a:cubicBezTo>
                  <a:cubicBezTo>
                    <a:pt x="20003" y="27923"/>
                    <a:pt x="20265" y="28090"/>
                    <a:pt x="20515" y="28233"/>
                  </a:cubicBezTo>
                  <a:cubicBezTo>
                    <a:pt x="20765" y="28400"/>
                    <a:pt x="21027" y="28531"/>
                    <a:pt x="21289" y="28673"/>
                  </a:cubicBezTo>
                  <a:cubicBezTo>
                    <a:pt x="21408" y="28733"/>
                    <a:pt x="21539" y="28804"/>
                    <a:pt x="21670" y="28864"/>
                  </a:cubicBezTo>
                  <a:lnTo>
                    <a:pt x="21860" y="28947"/>
                  </a:lnTo>
                  <a:lnTo>
                    <a:pt x="22075" y="29043"/>
                  </a:lnTo>
                  <a:cubicBezTo>
                    <a:pt x="22337" y="29138"/>
                    <a:pt x="22622" y="29245"/>
                    <a:pt x="22908" y="29340"/>
                  </a:cubicBezTo>
                  <a:cubicBezTo>
                    <a:pt x="23480" y="29519"/>
                    <a:pt x="24051" y="29638"/>
                    <a:pt x="24623" y="29721"/>
                  </a:cubicBezTo>
                  <a:cubicBezTo>
                    <a:pt x="24920" y="29769"/>
                    <a:pt x="25194" y="29793"/>
                    <a:pt x="25480" y="29828"/>
                  </a:cubicBezTo>
                  <a:cubicBezTo>
                    <a:pt x="25766" y="29864"/>
                    <a:pt x="26051" y="29888"/>
                    <a:pt x="26349" y="29888"/>
                  </a:cubicBezTo>
                  <a:cubicBezTo>
                    <a:pt x="26909" y="29888"/>
                    <a:pt x="27480" y="29833"/>
                    <a:pt x="28010" y="29628"/>
                  </a:cubicBezTo>
                  <a:lnTo>
                    <a:pt x="28010" y="29628"/>
                  </a:lnTo>
                  <a:cubicBezTo>
                    <a:pt x="28015" y="29628"/>
                    <a:pt x="28021" y="29628"/>
                    <a:pt x="28028" y="29626"/>
                  </a:cubicBezTo>
                  <a:cubicBezTo>
                    <a:pt x="28040" y="29626"/>
                    <a:pt x="28087" y="29602"/>
                    <a:pt x="28123" y="29566"/>
                  </a:cubicBezTo>
                  <a:cubicBezTo>
                    <a:pt x="28135" y="29543"/>
                    <a:pt x="28135" y="29519"/>
                    <a:pt x="28135" y="29483"/>
                  </a:cubicBezTo>
                  <a:cubicBezTo>
                    <a:pt x="28135" y="29459"/>
                    <a:pt x="28123" y="29447"/>
                    <a:pt x="28123" y="29424"/>
                  </a:cubicBezTo>
                  <a:cubicBezTo>
                    <a:pt x="28087" y="29352"/>
                    <a:pt x="28040" y="29328"/>
                    <a:pt x="28016" y="29293"/>
                  </a:cubicBezTo>
                  <a:cubicBezTo>
                    <a:pt x="27944" y="29221"/>
                    <a:pt x="27885" y="29174"/>
                    <a:pt x="27802" y="29114"/>
                  </a:cubicBezTo>
                  <a:cubicBezTo>
                    <a:pt x="27671" y="29007"/>
                    <a:pt x="27528" y="28912"/>
                    <a:pt x="27385" y="28804"/>
                  </a:cubicBezTo>
                  <a:cubicBezTo>
                    <a:pt x="27111" y="28614"/>
                    <a:pt x="26825" y="28400"/>
                    <a:pt x="26551" y="28197"/>
                  </a:cubicBezTo>
                  <a:cubicBezTo>
                    <a:pt x="26016" y="27780"/>
                    <a:pt x="25480" y="27328"/>
                    <a:pt x="25027" y="26840"/>
                  </a:cubicBezTo>
                  <a:lnTo>
                    <a:pt x="24849" y="26661"/>
                  </a:lnTo>
                  <a:lnTo>
                    <a:pt x="24682" y="26471"/>
                  </a:lnTo>
                  <a:cubicBezTo>
                    <a:pt x="24575" y="26328"/>
                    <a:pt x="24492" y="26209"/>
                    <a:pt x="24384" y="26078"/>
                  </a:cubicBezTo>
                  <a:cubicBezTo>
                    <a:pt x="24289" y="25947"/>
                    <a:pt x="24194" y="25792"/>
                    <a:pt x="24099" y="25661"/>
                  </a:cubicBezTo>
                  <a:cubicBezTo>
                    <a:pt x="24003" y="25518"/>
                    <a:pt x="23920" y="25375"/>
                    <a:pt x="23837" y="25233"/>
                  </a:cubicBezTo>
                  <a:cubicBezTo>
                    <a:pt x="23670" y="24935"/>
                    <a:pt x="23503" y="24637"/>
                    <a:pt x="23361" y="24340"/>
                  </a:cubicBezTo>
                  <a:cubicBezTo>
                    <a:pt x="23290" y="24209"/>
                    <a:pt x="23237" y="24078"/>
                    <a:pt x="23179" y="23947"/>
                  </a:cubicBezTo>
                  <a:lnTo>
                    <a:pt x="23179" y="23947"/>
                  </a:lnTo>
                  <a:cubicBezTo>
                    <a:pt x="23878" y="23818"/>
                    <a:pt x="24572" y="23643"/>
                    <a:pt x="25266" y="23447"/>
                  </a:cubicBezTo>
                  <a:cubicBezTo>
                    <a:pt x="26135" y="23173"/>
                    <a:pt x="26980" y="22863"/>
                    <a:pt x="27813" y="22482"/>
                  </a:cubicBezTo>
                  <a:cubicBezTo>
                    <a:pt x="28647" y="22089"/>
                    <a:pt x="29457" y="21649"/>
                    <a:pt x="30219" y="21125"/>
                  </a:cubicBezTo>
                  <a:cubicBezTo>
                    <a:pt x="30981" y="20589"/>
                    <a:pt x="31683" y="20006"/>
                    <a:pt x="32338" y="19339"/>
                  </a:cubicBezTo>
                  <a:cubicBezTo>
                    <a:pt x="32981" y="18672"/>
                    <a:pt x="33576" y="17934"/>
                    <a:pt x="34052" y="17124"/>
                  </a:cubicBezTo>
                  <a:cubicBezTo>
                    <a:pt x="34290" y="16708"/>
                    <a:pt x="34505" y="16267"/>
                    <a:pt x="34683" y="15839"/>
                  </a:cubicBezTo>
                  <a:cubicBezTo>
                    <a:pt x="34862" y="15398"/>
                    <a:pt x="35005" y="14934"/>
                    <a:pt x="35112" y="14469"/>
                  </a:cubicBezTo>
                  <a:cubicBezTo>
                    <a:pt x="35219" y="14005"/>
                    <a:pt x="35291" y="13529"/>
                    <a:pt x="35302" y="13052"/>
                  </a:cubicBezTo>
                  <a:lnTo>
                    <a:pt x="35314" y="12874"/>
                  </a:lnTo>
                  <a:lnTo>
                    <a:pt x="35314" y="12695"/>
                  </a:lnTo>
                  <a:lnTo>
                    <a:pt x="35314" y="12541"/>
                  </a:lnTo>
                  <a:lnTo>
                    <a:pt x="35314" y="12362"/>
                  </a:lnTo>
                  <a:cubicBezTo>
                    <a:pt x="35314" y="12124"/>
                    <a:pt x="35302" y="11886"/>
                    <a:pt x="35279" y="11648"/>
                  </a:cubicBezTo>
                  <a:cubicBezTo>
                    <a:pt x="35172" y="10695"/>
                    <a:pt x="34898" y="9766"/>
                    <a:pt x="34517" y="8921"/>
                  </a:cubicBezTo>
                  <a:cubicBezTo>
                    <a:pt x="33743" y="7207"/>
                    <a:pt x="32493" y="5790"/>
                    <a:pt x="31088" y="4647"/>
                  </a:cubicBezTo>
                  <a:cubicBezTo>
                    <a:pt x="30397" y="4063"/>
                    <a:pt x="29635" y="3563"/>
                    <a:pt x="28861" y="3111"/>
                  </a:cubicBezTo>
                  <a:cubicBezTo>
                    <a:pt x="28087" y="2670"/>
                    <a:pt x="27266" y="2265"/>
                    <a:pt x="26456" y="1920"/>
                  </a:cubicBezTo>
                  <a:cubicBezTo>
                    <a:pt x="25623" y="1587"/>
                    <a:pt x="24789" y="1289"/>
                    <a:pt x="23920" y="1027"/>
                  </a:cubicBezTo>
                  <a:cubicBezTo>
                    <a:pt x="23075" y="777"/>
                    <a:pt x="22194" y="587"/>
                    <a:pt x="21313" y="420"/>
                  </a:cubicBezTo>
                  <a:cubicBezTo>
                    <a:pt x="19696" y="134"/>
                    <a:pt x="18029" y="1"/>
                    <a:pt x="16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1140;p75"/>
            <p:cNvSpPr/>
            <p:nvPr/>
          </p:nvSpPr>
          <p:spPr>
            <a:xfrm>
              <a:off x="1102004" y="3511122"/>
              <a:ext cx="893690" cy="745386"/>
            </a:xfrm>
            <a:custGeom>
              <a:avLst/>
              <a:gdLst/>
              <a:ahLst/>
              <a:cxnLst/>
              <a:rect l="l" t="t" r="r" b="b"/>
              <a:pathLst>
                <a:path w="28660" h="23904" extrusionOk="0">
                  <a:moveTo>
                    <a:pt x="13877" y="1"/>
                  </a:moveTo>
                  <a:cubicBezTo>
                    <a:pt x="6424" y="1"/>
                    <a:pt x="351" y="4034"/>
                    <a:pt x="144" y="9255"/>
                  </a:cubicBezTo>
                  <a:cubicBezTo>
                    <a:pt x="1" y="13553"/>
                    <a:pt x="3966" y="17530"/>
                    <a:pt x="9502" y="19042"/>
                  </a:cubicBezTo>
                  <a:cubicBezTo>
                    <a:pt x="9359" y="19304"/>
                    <a:pt x="8609" y="20685"/>
                    <a:pt x="7514" y="21626"/>
                  </a:cubicBezTo>
                  <a:cubicBezTo>
                    <a:pt x="6014" y="22912"/>
                    <a:pt x="4144" y="23471"/>
                    <a:pt x="4513" y="23626"/>
                  </a:cubicBezTo>
                  <a:cubicBezTo>
                    <a:pt x="4989" y="23839"/>
                    <a:pt x="5507" y="23904"/>
                    <a:pt x="6026" y="23904"/>
                  </a:cubicBezTo>
                  <a:cubicBezTo>
                    <a:pt x="6379" y="23904"/>
                    <a:pt x="6732" y="23874"/>
                    <a:pt x="7073" y="23840"/>
                  </a:cubicBezTo>
                  <a:cubicBezTo>
                    <a:pt x="8002" y="23745"/>
                    <a:pt x="8859" y="23602"/>
                    <a:pt x="9728" y="23233"/>
                  </a:cubicBezTo>
                  <a:cubicBezTo>
                    <a:pt x="11193" y="22638"/>
                    <a:pt x="12562" y="21709"/>
                    <a:pt x="13646" y="20578"/>
                  </a:cubicBezTo>
                  <a:cubicBezTo>
                    <a:pt x="13943" y="20268"/>
                    <a:pt x="14229" y="19923"/>
                    <a:pt x="14515" y="19578"/>
                  </a:cubicBezTo>
                  <a:cubicBezTo>
                    <a:pt x="14601" y="19579"/>
                    <a:pt x="14688" y="19579"/>
                    <a:pt x="14774" y="19579"/>
                  </a:cubicBezTo>
                  <a:cubicBezTo>
                    <a:pt x="22216" y="19579"/>
                    <a:pt x="28280" y="15529"/>
                    <a:pt x="28469" y="10327"/>
                  </a:cubicBezTo>
                  <a:cubicBezTo>
                    <a:pt x="28659" y="4921"/>
                    <a:pt x="22492" y="314"/>
                    <a:pt x="14669" y="16"/>
                  </a:cubicBezTo>
                  <a:cubicBezTo>
                    <a:pt x="14404" y="6"/>
                    <a:pt x="14140" y="1"/>
                    <a:pt x="13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1141;p75"/>
            <p:cNvSpPr/>
            <p:nvPr/>
          </p:nvSpPr>
          <p:spPr>
            <a:xfrm>
              <a:off x="1085321" y="3503638"/>
              <a:ext cx="928552" cy="760541"/>
            </a:xfrm>
            <a:custGeom>
              <a:avLst/>
              <a:gdLst/>
              <a:ahLst/>
              <a:cxnLst/>
              <a:rect l="l" t="t" r="r" b="b"/>
              <a:pathLst>
                <a:path w="29778" h="24390" extrusionOk="0">
                  <a:moveTo>
                    <a:pt x="5068" y="23786"/>
                  </a:moveTo>
                  <a:cubicBezTo>
                    <a:pt x="5069" y="23786"/>
                    <a:pt x="5072" y="23789"/>
                    <a:pt x="5072" y="23794"/>
                  </a:cubicBezTo>
                  <a:cubicBezTo>
                    <a:pt x="5066" y="23789"/>
                    <a:pt x="5066" y="23786"/>
                    <a:pt x="5068" y="23786"/>
                  </a:cubicBezTo>
                  <a:close/>
                  <a:moveTo>
                    <a:pt x="14150" y="502"/>
                  </a:moveTo>
                  <a:cubicBezTo>
                    <a:pt x="15150" y="502"/>
                    <a:pt x="16147" y="582"/>
                    <a:pt x="17121" y="744"/>
                  </a:cubicBezTo>
                  <a:cubicBezTo>
                    <a:pt x="18550" y="982"/>
                    <a:pt x="19943" y="1387"/>
                    <a:pt x="21265" y="1947"/>
                  </a:cubicBezTo>
                  <a:cubicBezTo>
                    <a:pt x="21943" y="2232"/>
                    <a:pt x="22574" y="2566"/>
                    <a:pt x="23194" y="2923"/>
                  </a:cubicBezTo>
                  <a:cubicBezTo>
                    <a:pt x="23801" y="3280"/>
                    <a:pt x="24384" y="3673"/>
                    <a:pt x="24932" y="4125"/>
                  </a:cubicBezTo>
                  <a:cubicBezTo>
                    <a:pt x="26015" y="5006"/>
                    <a:pt x="26956" y="6078"/>
                    <a:pt x="27563" y="7281"/>
                  </a:cubicBezTo>
                  <a:cubicBezTo>
                    <a:pt x="27861" y="7876"/>
                    <a:pt x="28087" y="8519"/>
                    <a:pt x="28194" y="9174"/>
                  </a:cubicBezTo>
                  <a:cubicBezTo>
                    <a:pt x="28289" y="9828"/>
                    <a:pt x="28301" y="10483"/>
                    <a:pt x="28206" y="11138"/>
                  </a:cubicBezTo>
                  <a:cubicBezTo>
                    <a:pt x="28004" y="12448"/>
                    <a:pt x="27373" y="13650"/>
                    <a:pt x="26492" y="14674"/>
                  </a:cubicBezTo>
                  <a:cubicBezTo>
                    <a:pt x="26063" y="15186"/>
                    <a:pt x="25551" y="15663"/>
                    <a:pt x="25003" y="16079"/>
                  </a:cubicBezTo>
                  <a:cubicBezTo>
                    <a:pt x="24468" y="16508"/>
                    <a:pt x="23872" y="16877"/>
                    <a:pt x="23265" y="17210"/>
                  </a:cubicBezTo>
                  <a:cubicBezTo>
                    <a:pt x="22039" y="17877"/>
                    <a:pt x="20705" y="18353"/>
                    <a:pt x="19324" y="18699"/>
                  </a:cubicBezTo>
                  <a:cubicBezTo>
                    <a:pt x="18633" y="18853"/>
                    <a:pt x="17931" y="18972"/>
                    <a:pt x="17217" y="19068"/>
                  </a:cubicBezTo>
                  <a:cubicBezTo>
                    <a:pt x="16502" y="19175"/>
                    <a:pt x="15788" y="19211"/>
                    <a:pt x="15073" y="19234"/>
                  </a:cubicBezTo>
                  <a:lnTo>
                    <a:pt x="14764" y="19234"/>
                  </a:lnTo>
                  <a:lnTo>
                    <a:pt x="14597" y="19449"/>
                  </a:lnTo>
                  <a:cubicBezTo>
                    <a:pt x="14466" y="19627"/>
                    <a:pt x="14335" y="19806"/>
                    <a:pt x="14181" y="19984"/>
                  </a:cubicBezTo>
                  <a:cubicBezTo>
                    <a:pt x="14038" y="20151"/>
                    <a:pt x="13883" y="20330"/>
                    <a:pt x="13740" y="20496"/>
                  </a:cubicBezTo>
                  <a:lnTo>
                    <a:pt x="13621" y="20627"/>
                  </a:lnTo>
                  <a:lnTo>
                    <a:pt x="13502" y="20746"/>
                  </a:lnTo>
                  <a:lnTo>
                    <a:pt x="13264" y="20985"/>
                  </a:lnTo>
                  <a:cubicBezTo>
                    <a:pt x="13097" y="21151"/>
                    <a:pt x="12930" y="21294"/>
                    <a:pt x="12752" y="21449"/>
                  </a:cubicBezTo>
                  <a:cubicBezTo>
                    <a:pt x="12573" y="21592"/>
                    <a:pt x="12395" y="21747"/>
                    <a:pt x="12216" y="21878"/>
                  </a:cubicBezTo>
                  <a:cubicBezTo>
                    <a:pt x="12025" y="22032"/>
                    <a:pt x="11847" y="22151"/>
                    <a:pt x="11656" y="22282"/>
                  </a:cubicBezTo>
                  <a:cubicBezTo>
                    <a:pt x="11454" y="22413"/>
                    <a:pt x="11263" y="22532"/>
                    <a:pt x="11073" y="22651"/>
                  </a:cubicBezTo>
                  <a:cubicBezTo>
                    <a:pt x="10859" y="22771"/>
                    <a:pt x="10668" y="22878"/>
                    <a:pt x="10466" y="22985"/>
                  </a:cubicBezTo>
                  <a:cubicBezTo>
                    <a:pt x="10359" y="23021"/>
                    <a:pt x="10251" y="23080"/>
                    <a:pt x="10144" y="23128"/>
                  </a:cubicBezTo>
                  <a:lnTo>
                    <a:pt x="9990" y="23199"/>
                  </a:lnTo>
                  <a:lnTo>
                    <a:pt x="9835" y="23259"/>
                  </a:lnTo>
                  <a:cubicBezTo>
                    <a:pt x="9632" y="23354"/>
                    <a:pt x="9418" y="23425"/>
                    <a:pt x="9192" y="23497"/>
                  </a:cubicBezTo>
                  <a:cubicBezTo>
                    <a:pt x="8751" y="23640"/>
                    <a:pt x="8299" y="23735"/>
                    <a:pt x="7846" y="23818"/>
                  </a:cubicBezTo>
                  <a:cubicBezTo>
                    <a:pt x="7608" y="23854"/>
                    <a:pt x="7382" y="23890"/>
                    <a:pt x="7144" y="23914"/>
                  </a:cubicBezTo>
                  <a:cubicBezTo>
                    <a:pt x="6906" y="23949"/>
                    <a:pt x="6680" y="23961"/>
                    <a:pt x="6441" y="23973"/>
                  </a:cubicBezTo>
                  <a:cubicBezTo>
                    <a:pt x="6336" y="23981"/>
                    <a:pt x="6230" y="23986"/>
                    <a:pt x="6123" y="23986"/>
                  </a:cubicBezTo>
                  <a:cubicBezTo>
                    <a:pt x="5781" y="23986"/>
                    <a:pt x="5433" y="23940"/>
                    <a:pt x="5104" y="23829"/>
                  </a:cubicBezTo>
                  <a:lnTo>
                    <a:pt x="5104" y="23829"/>
                  </a:lnTo>
                  <a:cubicBezTo>
                    <a:pt x="5102" y="23826"/>
                    <a:pt x="5100" y="23822"/>
                    <a:pt x="5098" y="23819"/>
                  </a:cubicBezTo>
                  <a:lnTo>
                    <a:pt x="5098" y="23819"/>
                  </a:lnTo>
                  <a:cubicBezTo>
                    <a:pt x="5104" y="23802"/>
                    <a:pt x="5126" y="23792"/>
                    <a:pt x="5156" y="23783"/>
                  </a:cubicBezTo>
                  <a:cubicBezTo>
                    <a:pt x="5191" y="23759"/>
                    <a:pt x="5275" y="23723"/>
                    <a:pt x="5334" y="23687"/>
                  </a:cubicBezTo>
                  <a:lnTo>
                    <a:pt x="5727" y="23521"/>
                  </a:lnTo>
                  <a:cubicBezTo>
                    <a:pt x="6001" y="23390"/>
                    <a:pt x="6263" y="23283"/>
                    <a:pt x="6537" y="23140"/>
                  </a:cubicBezTo>
                  <a:cubicBezTo>
                    <a:pt x="7061" y="22890"/>
                    <a:pt x="7573" y="22592"/>
                    <a:pt x="8073" y="22235"/>
                  </a:cubicBezTo>
                  <a:lnTo>
                    <a:pt x="8251" y="22104"/>
                  </a:lnTo>
                  <a:lnTo>
                    <a:pt x="8430" y="21949"/>
                  </a:lnTo>
                  <a:cubicBezTo>
                    <a:pt x="8525" y="21854"/>
                    <a:pt x="8668" y="21747"/>
                    <a:pt x="8763" y="21639"/>
                  </a:cubicBezTo>
                  <a:cubicBezTo>
                    <a:pt x="8882" y="21532"/>
                    <a:pt x="8989" y="21413"/>
                    <a:pt x="9097" y="21318"/>
                  </a:cubicBezTo>
                  <a:cubicBezTo>
                    <a:pt x="9204" y="21199"/>
                    <a:pt x="9299" y="21092"/>
                    <a:pt x="9394" y="20973"/>
                  </a:cubicBezTo>
                  <a:cubicBezTo>
                    <a:pt x="9585" y="20746"/>
                    <a:pt x="9763" y="20508"/>
                    <a:pt x="9942" y="20258"/>
                  </a:cubicBezTo>
                  <a:cubicBezTo>
                    <a:pt x="10037" y="20139"/>
                    <a:pt x="10109" y="20020"/>
                    <a:pt x="10192" y="19889"/>
                  </a:cubicBezTo>
                  <a:cubicBezTo>
                    <a:pt x="10275" y="19770"/>
                    <a:pt x="10359" y="19627"/>
                    <a:pt x="10430" y="19496"/>
                  </a:cubicBezTo>
                  <a:lnTo>
                    <a:pt x="10704" y="19020"/>
                  </a:lnTo>
                  <a:lnTo>
                    <a:pt x="10156" y="18841"/>
                  </a:lnTo>
                  <a:cubicBezTo>
                    <a:pt x="9466" y="18639"/>
                    <a:pt x="8799" y="18377"/>
                    <a:pt x="8144" y="18079"/>
                  </a:cubicBezTo>
                  <a:cubicBezTo>
                    <a:pt x="7489" y="17782"/>
                    <a:pt x="6858" y="17448"/>
                    <a:pt x="6251" y="17067"/>
                  </a:cubicBezTo>
                  <a:cubicBezTo>
                    <a:pt x="5656" y="16698"/>
                    <a:pt x="5072" y="16282"/>
                    <a:pt x="4560" y="15817"/>
                  </a:cubicBezTo>
                  <a:cubicBezTo>
                    <a:pt x="4036" y="15365"/>
                    <a:pt x="3548" y="14865"/>
                    <a:pt x="3108" y="14317"/>
                  </a:cubicBezTo>
                  <a:cubicBezTo>
                    <a:pt x="2250" y="13234"/>
                    <a:pt x="1643" y="11983"/>
                    <a:pt x="1429" y="10662"/>
                  </a:cubicBezTo>
                  <a:cubicBezTo>
                    <a:pt x="1203" y="9328"/>
                    <a:pt x="1417" y="7947"/>
                    <a:pt x="2012" y="6709"/>
                  </a:cubicBezTo>
                  <a:cubicBezTo>
                    <a:pt x="2608" y="5471"/>
                    <a:pt x="3560" y="4375"/>
                    <a:pt x="4679" y="3482"/>
                  </a:cubicBezTo>
                  <a:cubicBezTo>
                    <a:pt x="5787" y="2601"/>
                    <a:pt x="7096" y="1899"/>
                    <a:pt x="8466" y="1423"/>
                  </a:cubicBezTo>
                  <a:cubicBezTo>
                    <a:pt x="9168" y="1196"/>
                    <a:pt x="9870" y="994"/>
                    <a:pt x="10585" y="851"/>
                  </a:cubicBezTo>
                  <a:cubicBezTo>
                    <a:pt x="11299" y="696"/>
                    <a:pt x="12025" y="613"/>
                    <a:pt x="12752" y="554"/>
                  </a:cubicBezTo>
                  <a:cubicBezTo>
                    <a:pt x="13217" y="519"/>
                    <a:pt x="13684" y="502"/>
                    <a:pt x="14150" y="502"/>
                  </a:cubicBezTo>
                  <a:close/>
                  <a:moveTo>
                    <a:pt x="14772" y="1"/>
                  </a:moveTo>
                  <a:cubicBezTo>
                    <a:pt x="14070" y="1"/>
                    <a:pt x="13368" y="34"/>
                    <a:pt x="12668" y="101"/>
                  </a:cubicBezTo>
                  <a:cubicBezTo>
                    <a:pt x="11918" y="184"/>
                    <a:pt x="11180" y="280"/>
                    <a:pt x="10442" y="434"/>
                  </a:cubicBezTo>
                  <a:cubicBezTo>
                    <a:pt x="9716" y="577"/>
                    <a:pt x="8989" y="780"/>
                    <a:pt x="8275" y="994"/>
                  </a:cubicBezTo>
                  <a:cubicBezTo>
                    <a:pt x="7561" y="1220"/>
                    <a:pt x="6858" y="1506"/>
                    <a:pt x="6180" y="1816"/>
                  </a:cubicBezTo>
                  <a:cubicBezTo>
                    <a:pt x="5489" y="2137"/>
                    <a:pt x="4822" y="2506"/>
                    <a:pt x="4191" y="2935"/>
                  </a:cubicBezTo>
                  <a:cubicBezTo>
                    <a:pt x="2929" y="3780"/>
                    <a:pt x="1786" y="4864"/>
                    <a:pt x="1000" y="6257"/>
                  </a:cubicBezTo>
                  <a:cubicBezTo>
                    <a:pt x="607" y="6935"/>
                    <a:pt x="310" y="7697"/>
                    <a:pt x="155" y="8483"/>
                  </a:cubicBezTo>
                  <a:cubicBezTo>
                    <a:pt x="119" y="8674"/>
                    <a:pt x="84" y="8876"/>
                    <a:pt x="60" y="9078"/>
                  </a:cubicBezTo>
                  <a:lnTo>
                    <a:pt x="48" y="9245"/>
                  </a:lnTo>
                  <a:lnTo>
                    <a:pt x="36" y="9376"/>
                  </a:lnTo>
                  <a:lnTo>
                    <a:pt x="12" y="9531"/>
                  </a:lnTo>
                  <a:lnTo>
                    <a:pt x="12" y="9674"/>
                  </a:lnTo>
                  <a:cubicBezTo>
                    <a:pt x="0" y="10079"/>
                    <a:pt x="36" y="10483"/>
                    <a:pt x="72" y="10876"/>
                  </a:cubicBezTo>
                  <a:cubicBezTo>
                    <a:pt x="119" y="11281"/>
                    <a:pt x="214" y="11674"/>
                    <a:pt x="334" y="12055"/>
                  </a:cubicBezTo>
                  <a:cubicBezTo>
                    <a:pt x="453" y="12448"/>
                    <a:pt x="584" y="12817"/>
                    <a:pt x="762" y="13174"/>
                  </a:cubicBezTo>
                  <a:cubicBezTo>
                    <a:pt x="1107" y="13900"/>
                    <a:pt x="1548" y="14555"/>
                    <a:pt x="2036" y="15162"/>
                  </a:cubicBezTo>
                  <a:cubicBezTo>
                    <a:pt x="2548" y="15758"/>
                    <a:pt x="3108" y="16317"/>
                    <a:pt x="3703" y="16806"/>
                  </a:cubicBezTo>
                  <a:cubicBezTo>
                    <a:pt x="4322" y="17294"/>
                    <a:pt x="4953" y="17710"/>
                    <a:pt x="5632" y="18103"/>
                  </a:cubicBezTo>
                  <a:cubicBezTo>
                    <a:pt x="6287" y="18484"/>
                    <a:pt x="6977" y="18806"/>
                    <a:pt x="7692" y="19080"/>
                  </a:cubicBezTo>
                  <a:cubicBezTo>
                    <a:pt x="8233" y="19287"/>
                    <a:pt x="8774" y="19460"/>
                    <a:pt x="9331" y="19610"/>
                  </a:cubicBezTo>
                  <a:lnTo>
                    <a:pt x="9331" y="19610"/>
                  </a:lnTo>
                  <a:cubicBezTo>
                    <a:pt x="9289" y="19691"/>
                    <a:pt x="9249" y="19766"/>
                    <a:pt x="9204" y="19842"/>
                  </a:cubicBezTo>
                  <a:cubicBezTo>
                    <a:pt x="9061" y="20080"/>
                    <a:pt x="8918" y="20318"/>
                    <a:pt x="8751" y="20532"/>
                  </a:cubicBezTo>
                  <a:cubicBezTo>
                    <a:pt x="8608" y="20758"/>
                    <a:pt x="8418" y="20985"/>
                    <a:pt x="8251" y="21187"/>
                  </a:cubicBezTo>
                  <a:cubicBezTo>
                    <a:pt x="8144" y="21294"/>
                    <a:pt x="8061" y="21389"/>
                    <a:pt x="7965" y="21485"/>
                  </a:cubicBezTo>
                  <a:lnTo>
                    <a:pt x="7811" y="21639"/>
                  </a:lnTo>
                  <a:lnTo>
                    <a:pt x="7668" y="21782"/>
                  </a:lnTo>
                  <a:cubicBezTo>
                    <a:pt x="7251" y="22163"/>
                    <a:pt x="6787" y="22497"/>
                    <a:pt x="6310" y="22818"/>
                  </a:cubicBezTo>
                  <a:cubicBezTo>
                    <a:pt x="6072" y="22973"/>
                    <a:pt x="5834" y="23128"/>
                    <a:pt x="5584" y="23271"/>
                  </a:cubicBezTo>
                  <a:cubicBezTo>
                    <a:pt x="5465" y="23354"/>
                    <a:pt x="5334" y="23425"/>
                    <a:pt x="5215" y="23509"/>
                  </a:cubicBezTo>
                  <a:cubicBezTo>
                    <a:pt x="5156" y="23556"/>
                    <a:pt x="5096" y="23592"/>
                    <a:pt x="5037" y="23652"/>
                  </a:cubicBezTo>
                  <a:cubicBezTo>
                    <a:pt x="5001" y="23675"/>
                    <a:pt x="4977" y="23687"/>
                    <a:pt x="4941" y="23747"/>
                  </a:cubicBezTo>
                  <a:cubicBezTo>
                    <a:pt x="4941" y="23771"/>
                    <a:pt x="4929" y="23783"/>
                    <a:pt x="4929" y="23806"/>
                  </a:cubicBezTo>
                  <a:cubicBezTo>
                    <a:pt x="4929" y="23830"/>
                    <a:pt x="4929" y="23854"/>
                    <a:pt x="4941" y="23890"/>
                  </a:cubicBezTo>
                  <a:cubicBezTo>
                    <a:pt x="4953" y="23925"/>
                    <a:pt x="5001" y="23949"/>
                    <a:pt x="5013" y="23949"/>
                  </a:cubicBezTo>
                  <a:cubicBezTo>
                    <a:pt x="5465" y="24164"/>
                    <a:pt x="5953" y="24271"/>
                    <a:pt x="6394" y="24378"/>
                  </a:cubicBezTo>
                  <a:cubicBezTo>
                    <a:pt x="6632" y="24390"/>
                    <a:pt x="6894" y="24390"/>
                    <a:pt x="7132" y="24390"/>
                  </a:cubicBezTo>
                  <a:cubicBezTo>
                    <a:pt x="7382" y="24378"/>
                    <a:pt x="7620" y="24378"/>
                    <a:pt x="7858" y="24366"/>
                  </a:cubicBezTo>
                  <a:cubicBezTo>
                    <a:pt x="8346" y="24354"/>
                    <a:pt x="8823" y="24295"/>
                    <a:pt x="9311" y="24187"/>
                  </a:cubicBezTo>
                  <a:cubicBezTo>
                    <a:pt x="9549" y="24128"/>
                    <a:pt x="9787" y="24068"/>
                    <a:pt x="10025" y="23997"/>
                  </a:cubicBezTo>
                  <a:lnTo>
                    <a:pt x="10204" y="23937"/>
                  </a:lnTo>
                  <a:lnTo>
                    <a:pt x="10382" y="23878"/>
                  </a:lnTo>
                  <a:cubicBezTo>
                    <a:pt x="10501" y="23830"/>
                    <a:pt x="10609" y="23783"/>
                    <a:pt x="10728" y="23735"/>
                  </a:cubicBezTo>
                  <a:cubicBezTo>
                    <a:pt x="10954" y="23652"/>
                    <a:pt x="11180" y="23544"/>
                    <a:pt x="11394" y="23437"/>
                  </a:cubicBezTo>
                  <a:cubicBezTo>
                    <a:pt x="11621" y="23342"/>
                    <a:pt x="11835" y="23223"/>
                    <a:pt x="12049" y="23104"/>
                  </a:cubicBezTo>
                  <a:cubicBezTo>
                    <a:pt x="12276" y="22961"/>
                    <a:pt x="12490" y="22842"/>
                    <a:pt x="12692" y="22711"/>
                  </a:cubicBezTo>
                  <a:cubicBezTo>
                    <a:pt x="12907" y="22580"/>
                    <a:pt x="13097" y="22449"/>
                    <a:pt x="13299" y="22294"/>
                  </a:cubicBezTo>
                  <a:cubicBezTo>
                    <a:pt x="13514" y="22151"/>
                    <a:pt x="13704" y="21997"/>
                    <a:pt x="13895" y="21830"/>
                  </a:cubicBezTo>
                  <a:cubicBezTo>
                    <a:pt x="13990" y="21747"/>
                    <a:pt x="14097" y="21675"/>
                    <a:pt x="14181" y="21580"/>
                  </a:cubicBezTo>
                  <a:lnTo>
                    <a:pt x="14335" y="21449"/>
                  </a:lnTo>
                  <a:lnTo>
                    <a:pt x="14466" y="21330"/>
                  </a:lnTo>
                  <a:cubicBezTo>
                    <a:pt x="14645" y="21151"/>
                    <a:pt x="14823" y="20973"/>
                    <a:pt x="14990" y="20794"/>
                  </a:cubicBezTo>
                  <a:cubicBezTo>
                    <a:pt x="15084" y="20679"/>
                    <a:pt x="15182" y="20567"/>
                    <a:pt x="15282" y="20453"/>
                  </a:cubicBezTo>
                  <a:lnTo>
                    <a:pt x="15282" y="20453"/>
                  </a:lnTo>
                  <a:cubicBezTo>
                    <a:pt x="15424" y="20454"/>
                    <a:pt x="15565" y="20455"/>
                    <a:pt x="15706" y="20455"/>
                  </a:cubicBezTo>
                  <a:cubicBezTo>
                    <a:pt x="16229" y="20455"/>
                    <a:pt x="16750" y="20442"/>
                    <a:pt x="17276" y="20401"/>
                  </a:cubicBezTo>
                  <a:cubicBezTo>
                    <a:pt x="18038" y="20342"/>
                    <a:pt x="18800" y="20246"/>
                    <a:pt x="19550" y="20092"/>
                  </a:cubicBezTo>
                  <a:cubicBezTo>
                    <a:pt x="20312" y="19949"/>
                    <a:pt x="21062" y="19770"/>
                    <a:pt x="21789" y="19508"/>
                  </a:cubicBezTo>
                  <a:cubicBezTo>
                    <a:pt x="22515" y="19270"/>
                    <a:pt x="23229" y="18972"/>
                    <a:pt x="23932" y="18615"/>
                  </a:cubicBezTo>
                  <a:cubicBezTo>
                    <a:pt x="24634" y="18282"/>
                    <a:pt x="25301" y="17865"/>
                    <a:pt x="25920" y="17389"/>
                  </a:cubicBezTo>
                  <a:cubicBezTo>
                    <a:pt x="26551" y="16913"/>
                    <a:pt x="27146" y="16377"/>
                    <a:pt x="27670" y="15758"/>
                  </a:cubicBezTo>
                  <a:cubicBezTo>
                    <a:pt x="28182" y="15151"/>
                    <a:pt x="28647" y="14484"/>
                    <a:pt x="28992" y="13734"/>
                  </a:cubicBezTo>
                  <a:cubicBezTo>
                    <a:pt x="29337" y="12996"/>
                    <a:pt x="29575" y="12210"/>
                    <a:pt x="29671" y="11388"/>
                  </a:cubicBezTo>
                  <a:cubicBezTo>
                    <a:pt x="29778" y="10567"/>
                    <a:pt x="29754" y="9745"/>
                    <a:pt x="29587" y="8947"/>
                  </a:cubicBezTo>
                  <a:cubicBezTo>
                    <a:pt x="29421" y="8138"/>
                    <a:pt x="29123" y="7364"/>
                    <a:pt x="28754" y="6673"/>
                  </a:cubicBezTo>
                  <a:cubicBezTo>
                    <a:pt x="27992" y="5256"/>
                    <a:pt x="26873" y="4090"/>
                    <a:pt x="25646" y="3173"/>
                  </a:cubicBezTo>
                  <a:cubicBezTo>
                    <a:pt x="24396" y="2244"/>
                    <a:pt x="23003" y="1566"/>
                    <a:pt x="21562" y="1077"/>
                  </a:cubicBezTo>
                  <a:cubicBezTo>
                    <a:pt x="20122" y="565"/>
                    <a:pt x="18633" y="268"/>
                    <a:pt x="17145" y="125"/>
                  </a:cubicBezTo>
                  <a:cubicBezTo>
                    <a:pt x="16356" y="43"/>
                    <a:pt x="15564" y="1"/>
                    <a:pt x="14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1142;p75"/>
            <p:cNvSpPr/>
            <p:nvPr/>
          </p:nvSpPr>
          <p:spPr>
            <a:xfrm>
              <a:off x="2562571" y="3719886"/>
              <a:ext cx="215346" cy="327104"/>
            </a:xfrm>
            <a:custGeom>
              <a:avLst/>
              <a:gdLst/>
              <a:ahLst/>
              <a:cxnLst/>
              <a:rect l="l" t="t" r="r" b="b"/>
              <a:pathLst>
                <a:path w="6906" h="10490" extrusionOk="0">
                  <a:moveTo>
                    <a:pt x="6430" y="0"/>
                  </a:moveTo>
                  <a:cubicBezTo>
                    <a:pt x="6430" y="0"/>
                    <a:pt x="6430" y="48"/>
                    <a:pt x="6418" y="155"/>
                  </a:cubicBezTo>
                  <a:cubicBezTo>
                    <a:pt x="6394" y="250"/>
                    <a:pt x="6382" y="405"/>
                    <a:pt x="6370" y="584"/>
                  </a:cubicBezTo>
                  <a:cubicBezTo>
                    <a:pt x="6358" y="762"/>
                    <a:pt x="6322" y="988"/>
                    <a:pt x="6287" y="1239"/>
                  </a:cubicBezTo>
                  <a:cubicBezTo>
                    <a:pt x="6287" y="1298"/>
                    <a:pt x="6275" y="1369"/>
                    <a:pt x="6275" y="1429"/>
                  </a:cubicBezTo>
                  <a:cubicBezTo>
                    <a:pt x="6275" y="1500"/>
                    <a:pt x="6263" y="1560"/>
                    <a:pt x="6251" y="1643"/>
                  </a:cubicBezTo>
                  <a:cubicBezTo>
                    <a:pt x="6239" y="1774"/>
                    <a:pt x="6215" y="1917"/>
                    <a:pt x="6191" y="2072"/>
                  </a:cubicBezTo>
                  <a:cubicBezTo>
                    <a:pt x="6132" y="2370"/>
                    <a:pt x="6072" y="2691"/>
                    <a:pt x="5977" y="3024"/>
                  </a:cubicBezTo>
                  <a:cubicBezTo>
                    <a:pt x="5965" y="3108"/>
                    <a:pt x="5929" y="3179"/>
                    <a:pt x="5918" y="3274"/>
                  </a:cubicBezTo>
                  <a:cubicBezTo>
                    <a:pt x="5906" y="3358"/>
                    <a:pt x="5870" y="3441"/>
                    <a:pt x="5846" y="3525"/>
                  </a:cubicBezTo>
                  <a:cubicBezTo>
                    <a:pt x="5822" y="3596"/>
                    <a:pt x="5798" y="3691"/>
                    <a:pt x="5775" y="3775"/>
                  </a:cubicBezTo>
                  <a:cubicBezTo>
                    <a:pt x="5739" y="3858"/>
                    <a:pt x="5715" y="3941"/>
                    <a:pt x="5679" y="4036"/>
                  </a:cubicBezTo>
                  <a:lnTo>
                    <a:pt x="5596" y="4298"/>
                  </a:lnTo>
                  <a:cubicBezTo>
                    <a:pt x="5560" y="4370"/>
                    <a:pt x="5525" y="4465"/>
                    <a:pt x="5489" y="4548"/>
                  </a:cubicBezTo>
                  <a:cubicBezTo>
                    <a:pt x="5417" y="4727"/>
                    <a:pt x="5346" y="4894"/>
                    <a:pt x="5251" y="5072"/>
                  </a:cubicBezTo>
                  <a:cubicBezTo>
                    <a:pt x="5072" y="5418"/>
                    <a:pt x="4882" y="5763"/>
                    <a:pt x="4667" y="6084"/>
                  </a:cubicBezTo>
                  <a:cubicBezTo>
                    <a:pt x="4465" y="6394"/>
                    <a:pt x="4239" y="6727"/>
                    <a:pt x="3989" y="7025"/>
                  </a:cubicBezTo>
                  <a:cubicBezTo>
                    <a:pt x="3870" y="7192"/>
                    <a:pt x="3739" y="7323"/>
                    <a:pt x="3620" y="7465"/>
                  </a:cubicBezTo>
                  <a:cubicBezTo>
                    <a:pt x="3477" y="7620"/>
                    <a:pt x="3358" y="7751"/>
                    <a:pt x="3227" y="7882"/>
                  </a:cubicBezTo>
                  <a:cubicBezTo>
                    <a:pt x="2703" y="8418"/>
                    <a:pt x="2167" y="8882"/>
                    <a:pt x="1691" y="9275"/>
                  </a:cubicBezTo>
                  <a:cubicBezTo>
                    <a:pt x="1453" y="9466"/>
                    <a:pt x="1238" y="9632"/>
                    <a:pt x="1024" y="9775"/>
                  </a:cubicBezTo>
                  <a:cubicBezTo>
                    <a:pt x="822" y="9930"/>
                    <a:pt x="643" y="10061"/>
                    <a:pt x="488" y="10168"/>
                  </a:cubicBezTo>
                  <a:cubicBezTo>
                    <a:pt x="345" y="10263"/>
                    <a:pt x="226" y="10347"/>
                    <a:pt x="131" y="10406"/>
                  </a:cubicBezTo>
                  <a:lnTo>
                    <a:pt x="0" y="10490"/>
                  </a:lnTo>
                  <a:cubicBezTo>
                    <a:pt x="0" y="10490"/>
                    <a:pt x="60" y="10490"/>
                    <a:pt x="83" y="10466"/>
                  </a:cubicBezTo>
                  <a:cubicBezTo>
                    <a:pt x="191" y="10454"/>
                    <a:pt x="345" y="10418"/>
                    <a:pt x="524" y="10371"/>
                  </a:cubicBezTo>
                  <a:cubicBezTo>
                    <a:pt x="893" y="10287"/>
                    <a:pt x="1393" y="10132"/>
                    <a:pt x="1988" y="9859"/>
                  </a:cubicBezTo>
                  <a:cubicBezTo>
                    <a:pt x="2286" y="9704"/>
                    <a:pt x="2608" y="9537"/>
                    <a:pt x="2917" y="9347"/>
                  </a:cubicBezTo>
                  <a:cubicBezTo>
                    <a:pt x="3239" y="9156"/>
                    <a:pt x="3572" y="8930"/>
                    <a:pt x="3882" y="8668"/>
                  </a:cubicBezTo>
                  <a:cubicBezTo>
                    <a:pt x="4191" y="8394"/>
                    <a:pt x="4525" y="8108"/>
                    <a:pt x="4810" y="7787"/>
                  </a:cubicBezTo>
                  <a:cubicBezTo>
                    <a:pt x="5120" y="7477"/>
                    <a:pt x="5370" y="7120"/>
                    <a:pt x="5620" y="6739"/>
                  </a:cubicBezTo>
                  <a:cubicBezTo>
                    <a:pt x="5739" y="6549"/>
                    <a:pt x="5858" y="6358"/>
                    <a:pt x="5965" y="6168"/>
                  </a:cubicBezTo>
                  <a:cubicBezTo>
                    <a:pt x="6072" y="5965"/>
                    <a:pt x="6179" y="5775"/>
                    <a:pt x="6251" y="5572"/>
                  </a:cubicBezTo>
                  <a:cubicBezTo>
                    <a:pt x="6299" y="5477"/>
                    <a:pt x="6334" y="5370"/>
                    <a:pt x="6382" y="5275"/>
                  </a:cubicBezTo>
                  <a:cubicBezTo>
                    <a:pt x="6430" y="5168"/>
                    <a:pt x="6453" y="5060"/>
                    <a:pt x="6489" y="4953"/>
                  </a:cubicBezTo>
                  <a:cubicBezTo>
                    <a:pt x="6537" y="4870"/>
                    <a:pt x="6560" y="4763"/>
                    <a:pt x="6596" y="4656"/>
                  </a:cubicBezTo>
                  <a:cubicBezTo>
                    <a:pt x="6620" y="4560"/>
                    <a:pt x="6632" y="4453"/>
                    <a:pt x="6668" y="4346"/>
                  </a:cubicBezTo>
                  <a:cubicBezTo>
                    <a:pt x="6691" y="4239"/>
                    <a:pt x="6715" y="4156"/>
                    <a:pt x="6739" y="4048"/>
                  </a:cubicBezTo>
                  <a:cubicBezTo>
                    <a:pt x="6751" y="3941"/>
                    <a:pt x="6775" y="3858"/>
                    <a:pt x="6787" y="3751"/>
                  </a:cubicBezTo>
                  <a:cubicBezTo>
                    <a:pt x="6799" y="3644"/>
                    <a:pt x="6811" y="3548"/>
                    <a:pt x="6834" y="3453"/>
                  </a:cubicBezTo>
                  <a:cubicBezTo>
                    <a:pt x="6846" y="3370"/>
                    <a:pt x="6858" y="3263"/>
                    <a:pt x="6858" y="3167"/>
                  </a:cubicBezTo>
                  <a:cubicBezTo>
                    <a:pt x="6906" y="2798"/>
                    <a:pt x="6894" y="2441"/>
                    <a:pt x="6870" y="2120"/>
                  </a:cubicBezTo>
                  <a:cubicBezTo>
                    <a:pt x="6858" y="1953"/>
                    <a:pt x="6846" y="1798"/>
                    <a:pt x="6834" y="1655"/>
                  </a:cubicBezTo>
                  <a:cubicBezTo>
                    <a:pt x="6811" y="1584"/>
                    <a:pt x="6811" y="1524"/>
                    <a:pt x="6799" y="1441"/>
                  </a:cubicBezTo>
                  <a:cubicBezTo>
                    <a:pt x="6787" y="1369"/>
                    <a:pt x="6775" y="1298"/>
                    <a:pt x="6751" y="1239"/>
                  </a:cubicBezTo>
                  <a:cubicBezTo>
                    <a:pt x="6715" y="965"/>
                    <a:pt x="6668" y="750"/>
                    <a:pt x="6608" y="572"/>
                  </a:cubicBezTo>
                  <a:cubicBezTo>
                    <a:pt x="6549" y="393"/>
                    <a:pt x="6501" y="238"/>
                    <a:pt x="6477" y="155"/>
                  </a:cubicBezTo>
                  <a:cubicBezTo>
                    <a:pt x="6441" y="48"/>
                    <a:pt x="6430" y="0"/>
                    <a:pt x="6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1143;p75"/>
            <p:cNvSpPr/>
            <p:nvPr/>
          </p:nvSpPr>
          <p:spPr>
            <a:xfrm>
              <a:off x="2747824" y="3828649"/>
              <a:ext cx="96541" cy="176025"/>
            </a:xfrm>
            <a:custGeom>
              <a:avLst/>
              <a:gdLst/>
              <a:ahLst/>
              <a:cxnLst/>
              <a:rect l="l" t="t" r="r" b="b"/>
              <a:pathLst>
                <a:path w="3096" h="5645" extrusionOk="0">
                  <a:moveTo>
                    <a:pt x="2655" y="1"/>
                  </a:moveTo>
                  <a:cubicBezTo>
                    <a:pt x="2655" y="1"/>
                    <a:pt x="2620" y="120"/>
                    <a:pt x="2560" y="298"/>
                  </a:cubicBezTo>
                  <a:cubicBezTo>
                    <a:pt x="2524" y="382"/>
                    <a:pt x="2501" y="501"/>
                    <a:pt x="2453" y="620"/>
                  </a:cubicBezTo>
                  <a:cubicBezTo>
                    <a:pt x="2417" y="739"/>
                    <a:pt x="2382" y="870"/>
                    <a:pt x="2334" y="1025"/>
                  </a:cubicBezTo>
                  <a:cubicBezTo>
                    <a:pt x="2322" y="1096"/>
                    <a:pt x="2298" y="1168"/>
                    <a:pt x="2274" y="1251"/>
                  </a:cubicBezTo>
                  <a:cubicBezTo>
                    <a:pt x="2239" y="1322"/>
                    <a:pt x="2227" y="1394"/>
                    <a:pt x="2203" y="1489"/>
                  </a:cubicBezTo>
                  <a:cubicBezTo>
                    <a:pt x="2167" y="1644"/>
                    <a:pt x="2096" y="1811"/>
                    <a:pt x="2048" y="1989"/>
                  </a:cubicBezTo>
                  <a:cubicBezTo>
                    <a:pt x="1989" y="2168"/>
                    <a:pt x="1941" y="2346"/>
                    <a:pt x="1870" y="2513"/>
                  </a:cubicBezTo>
                  <a:cubicBezTo>
                    <a:pt x="1822" y="2692"/>
                    <a:pt x="1739" y="2858"/>
                    <a:pt x="1679" y="3037"/>
                  </a:cubicBezTo>
                  <a:cubicBezTo>
                    <a:pt x="1584" y="3192"/>
                    <a:pt x="1524" y="3358"/>
                    <a:pt x="1441" y="3525"/>
                  </a:cubicBezTo>
                  <a:cubicBezTo>
                    <a:pt x="1370" y="3680"/>
                    <a:pt x="1262" y="3835"/>
                    <a:pt x="1191" y="4001"/>
                  </a:cubicBezTo>
                  <a:cubicBezTo>
                    <a:pt x="1096" y="4144"/>
                    <a:pt x="1024" y="4299"/>
                    <a:pt x="917" y="4430"/>
                  </a:cubicBezTo>
                  <a:cubicBezTo>
                    <a:pt x="870" y="4501"/>
                    <a:pt x="834" y="4573"/>
                    <a:pt x="786" y="4632"/>
                  </a:cubicBezTo>
                  <a:lnTo>
                    <a:pt x="643" y="4811"/>
                  </a:lnTo>
                  <a:cubicBezTo>
                    <a:pt x="560" y="4954"/>
                    <a:pt x="477" y="5037"/>
                    <a:pt x="393" y="5144"/>
                  </a:cubicBezTo>
                  <a:cubicBezTo>
                    <a:pt x="369" y="5204"/>
                    <a:pt x="322" y="5251"/>
                    <a:pt x="298" y="5287"/>
                  </a:cubicBezTo>
                  <a:cubicBezTo>
                    <a:pt x="250" y="5335"/>
                    <a:pt x="215" y="5370"/>
                    <a:pt x="191" y="5406"/>
                  </a:cubicBezTo>
                  <a:cubicBezTo>
                    <a:pt x="60" y="5561"/>
                    <a:pt x="0" y="5644"/>
                    <a:pt x="0" y="5644"/>
                  </a:cubicBezTo>
                  <a:cubicBezTo>
                    <a:pt x="0" y="5644"/>
                    <a:pt x="119" y="5632"/>
                    <a:pt x="298" y="5632"/>
                  </a:cubicBezTo>
                  <a:cubicBezTo>
                    <a:pt x="358" y="5621"/>
                    <a:pt x="393" y="5621"/>
                    <a:pt x="453" y="5609"/>
                  </a:cubicBezTo>
                  <a:cubicBezTo>
                    <a:pt x="500" y="5585"/>
                    <a:pt x="572" y="5561"/>
                    <a:pt x="631" y="5549"/>
                  </a:cubicBezTo>
                  <a:cubicBezTo>
                    <a:pt x="774" y="5501"/>
                    <a:pt x="917" y="5454"/>
                    <a:pt x="1072" y="5370"/>
                  </a:cubicBezTo>
                  <a:cubicBezTo>
                    <a:pt x="1143" y="5323"/>
                    <a:pt x="1215" y="5275"/>
                    <a:pt x="1310" y="5228"/>
                  </a:cubicBezTo>
                  <a:cubicBezTo>
                    <a:pt x="1381" y="5192"/>
                    <a:pt x="1465" y="5132"/>
                    <a:pt x="1536" y="5073"/>
                  </a:cubicBezTo>
                  <a:cubicBezTo>
                    <a:pt x="1715" y="4954"/>
                    <a:pt x="1858" y="4799"/>
                    <a:pt x="2013" y="4656"/>
                  </a:cubicBezTo>
                  <a:cubicBezTo>
                    <a:pt x="2096" y="4573"/>
                    <a:pt x="2155" y="4489"/>
                    <a:pt x="2227" y="4394"/>
                  </a:cubicBezTo>
                  <a:cubicBezTo>
                    <a:pt x="2298" y="4311"/>
                    <a:pt x="2358" y="4216"/>
                    <a:pt x="2417" y="4120"/>
                  </a:cubicBezTo>
                  <a:cubicBezTo>
                    <a:pt x="2548" y="3918"/>
                    <a:pt x="2644" y="3716"/>
                    <a:pt x="2751" y="3501"/>
                  </a:cubicBezTo>
                  <a:cubicBezTo>
                    <a:pt x="2822" y="3287"/>
                    <a:pt x="2905" y="3073"/>
                    <a:pt x="2953" y="2846"/>
                  </a:cubicBezTo>
                  <a:cubicBezTo>
                    <a:pt x="2965" y="2751"/>
                    <a:pt x="3001" y="2632"/>
                    <a:pt x="3013" y="2525"/>
                  </a:cubicBezTo>
                  <a:cubicBezTo>
                    <a:pt x="3036" y="2406"/>
                    <a:pt x="3048" y="2299"/>
                    <a:pt x="3060" y="2192"/>
                  </a:cubicBezTo>
                  <a:cubicBezTo>
                    <a:pt x="3072" y="1989"/>
                    <a:pt x="3096" y="1775"/>
                    <a:pt x="3072" y="1584"/>
                  </a:cubicBezTo>
                  <a:cubicBezTo>
                    <a:pt x="3072" y="1477"/>
                    <a:pt x="3072" y="1394"/>
                    <a:pt x="3060" y="1299"/>
                  </a:cubicBezTo>
                  <a:cubicBezTo>
                    <a:pt x="3048" y="1215"/>
                    <a:pt x="3025" y="1144"/>
                    <a:pt x="3013" y="1049"/>
                  </a:cubicBezTo>
                  <a:cubicBezTo>
                    <a:pt x="2989" y="882"/>
                    <a:pt x="2953" y="739"/>
                    <a:pt x="2917" y="608"/>
                  </a:cubicBezTo>
                  <a:cubicBezTo>
                    <a:pt x="2870" y="489"/>
                    <a:pt x="2834" y="370"/>
                    <a:pt x="2798" y="275"/>
                  </a:cubicBezTo>
                  <a:cubicBezTo>
                    <a:pt x="2715" y="96"/>
                    <a:pt x="2655" y="1"/>
                    <a:pt x="2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1144;p75"/>
            <p:cNvSpPr/>
            <p:nvPr/>
          </p:nvSpPr>
          <p:spPr>
            <a:xfrm>
              <a:off x="1007335" y="3958241"/>
              <a:ext cx="200160" cy="209047"/>
            </a:xfrm>
            <a:custGeom>
              <a:avLst/>
              <a:gdLst/>
              <a:ahLst/>
              <a:cxnLst/>
              <a:rect l="l" t="t" r="r" b="b"/>
              <a:pathLst>
                <a:path w="6419" h="6704" extrusionOk="0">
                  <a:moveTo>
                    <a:pt x="1" y="0"/>
                  </a:moveTo>
                  <a:cubicBezTo>
                    <a:pt x="1" y="0"/>
                    <a:pt x="13" y="155"/>
                    <a:pt x="72" y="405"/>
                  </a:cubicBezTo>
                  <a:cubicBezTo>
                    <a:pt x="96" y="548"/>
                    <a:pt x="132" y="703"/>
                    <a:pt x="191" y="881"/>
                  </a:cubicBezTo>
                  <a:cubicBezTo>
                    <a:pt x="239" y="1084"/>
                    <a:pt x="334" y="1262"/>
                    <a:pt x="418" y="1476"/>
                  </a:cubicBezTo>
                  <a:cubicBezTo>
                    <a:pt x="501" y="1691"/>
                    <a:pt x="620" y="1893"/>
                    <a:pt x="739" y="2131"/>
                  </a:cubicBezTo>
                  <a:cubicBezTo>
                    <a:pt x="882" y="2357"/>
                    <a:pt x="1025" y="2608"/>
                    <a:pt x="1191" y="2834"/>
                  </a:cubicBezTo>
                  <a:cubicBezTo>
                    <a:pt x="1358" y="3072"/>
                    <a:pt x="1537" y="3310"/>
                    <a:pt x="1727" y="3536"/>
                  </a:cubicBezTo>
                  <a:cubicBezTo>
                    <a:pt x="1906" y="3774"/>
                    <a:pt x="2108" y="3977"/>
                    <a:pt x="2323" y="4203"/>
                  </a:cubicBezTo>
                  <a:cubicBezTo>
                    <a:pt x="2549" y="4417"/>
                    <a:pt x="2751" y="4620"/>
                    <a:pt x="2977" y="4810"/>
                  </a:cubicBezTo>
                  <a:cubicBezTo>
                    <a:pt x="3204" y="5024"/>
                    <a:pt x="3442" y="5203"/>
                    <a:pt x="3656" y="5358"/>
                  </a:cubicBezTo>
                  <a:cubicBezTo>
                    <a:pt x="3882" y="5536"/>
                    <a:pt x="4109" y="5679"/>
                    <a:pt x="4335" y="5822"/>
                  </a:cubicBezTo>
                  <a:cubicBezTo>
                    <a:pt x="4549" y="5953"/>
                    <a:pt x="4763" y="6072"/>
                    <a:pt x="4966" y="6179"/>
                  </a:cubicBezTo>
                  <a:cubicBezTo>
                    <a:pt x="5180" y="6275"/>
                    <a:pt x="5359" y="6370"/>
                    <a:pt x="5537" y="6429"/>
                  </a:cubicBezTo>
                  <a:cubicBezTo>
                    <a:pt x="5716" y="6513"/>
                    <a:pt x="5859" y="6572"/>
                    <a:pt x="6002" y="6596"/>
                  </a:cubicBezTo>
                  <a:cubicBezTo>
                    <a:pt x="6264" y="6668"/>
                    <a:pt x="6418" y="6703"/>
                    <a:pt x="6418" y="6703"/>
                  </a:cubicBezTo>
                  <a:cubicBezTo>
                    <a:pt x="6418" y="6703"/>
                    <a:pt x="6311" y="6584"/>
                    <a:pt x="6133" y="6394"/>
                  </a:cubicBezTo>
                  <a:cubicBezTo>
                    <a:pt x="6049" y="6298"/>
                    <a:pt x="5930" y="6167"/>
                    <a:pt x="5811" y="6048"/>
                  </a:cubicBezTo>
                  <a:cubicBezTo>
                    <a:pt x="5668" y="5929"/>
                    <a:pt x="5537" y="5763"/>
                    <a:pt x="5394" y="5620"/>
                  </a:cubicBezTo>
                  <a:cubicBezTo>
                    <a:pt x="5097" y="5298"/>
                    <a:pt x="4740" y="4941"/>
                    <a:pt x="4359" y="4560"/>
                  </a:cubicBezTo>
                  <a:cubicBezTo>
                    <a:pt x="3989" y="4167"/>
                    <a:pt x="3585" y="3751"/>
                    <a:pt x="3180" y="3358"/>
                  </a:cubicBezTo>
                  <a:cubicBezTo>
                    <a:pt x="3085" y="3250"/>
                    <a:pt x="2989" y="3143"/>
                    <a:pt x="2882" y="3036"/>
                  </a:cubicBezTo>
                  <a:cubicBezTo>
                    <a:pt x="2787" y="2941"/>
                    <a:pt x="2680" y="2846"/>
                    <a:pt x="2585" y="2738"/>
                  </a:cubicBezTo>
                  <a:lnTo>
                    <a:pt x="2287" y="2441"/>
                  </a:lnTo>
                  <a:cubicBezTo>
                    <a:pt x="2204" y="2346"/>
                    <a:pt x="2096" y="2238"/>
                    <a:pt x="2013" y="2143"/>
                  </a:cubicBezTo>
                  <a:cubicBezTo>
                    <a:pt x="1823" y="1965"/>
                    <a:pt x="1656" y="1774"/>
                    <a:pt x="1477" y="1595"/>
                  </a:cubicBezTo>
                  <a:cubicBezTo>
                    <a:pt x="1311" y="1417"/>
                    <a:pt x="1144" y="1262"/>
                    <a:pt x="1001" y="1095"/>
                  </a:cubicBezTo>
                  <a:cubicBezTo>
                    <a:pt x="930" y="1012"/>
                    <a:pt x="846" y="941"/>
                    <a:pt x="787" y="869"/>
                  </a:cubicBezTo>
                  <a:cubicBezTo>
                    <a:pt x="751" y="845"/>
                    <a:pt x="715" y="798"/>
                    <a:pt x="691" y="762"/>
                  </a:cubicBezTo>
                  <a:cubicBezTo>
                    <a:pt x="656" y="714"/>
                    <a:pt x="632" y="691"/>
                    <a:pt x="596" y="667"/>
                  </a:cubicBezTo>
                  <a:cubicBezTo>
                    <a:pt x="477" y="524"/>
                    <a:pt x="370" y="417"/>
                    <a:pt x="287" y="322"/>
                  </a:cubicBezTo>
                  <a:cubicBezTo>
                    <a:pt x="108" y="11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1145;p75"/>
            <p:cNvSpPr/>
            <p:nvPr/>
          </p:nvSpPr>
          <p:spPr>
            <a:xfrm>
              <a:off x="984322" y="4074426"/>
              <a:ext cx="129969" cy="105833"/>
            </a:xfrm>
            <a:custGeom>
              <a:avLst/>
              <a:gdLst/>
              <a:ahLst/>
              <a:cxnLst/>
              <a:rect l="l" t="t" r="r" b="b"/>
              <a:pathLst>
                <a:path w="4168" h="3394" extrusionOk="0">
                  <a:moveTo>
                    <a:pt x="1" y="1"/>
                  </a:moveTo>
                  <a:cubicBezTo>
                    <a:pt x="1" y="1"/>
                    <a:pt x="1" y="108"/>
                    <a:pt x="24" y="251"/>
                  </a:cubicBezTo>
                  <a:cubicBezTo>
                    <a:pt x="24" y="322"/>
                    <a:pt x="48" y="429"/>
                    <a:pt x="84" y="536"/>
                  </a:cubicBezTo>
                  <a:cubicBezTo>
                    <a:pt x="120" y="644"/>
                    <a:pt x="155" y="775"/>
                    <a:pt x="215" y="894"/>
                  </a:cubicBezTo>
                  <a:cubicBezTo>
                    <a:pt x="251" y="953"/>
                    <a:pt x="275" y="1013"/>
                    <a:pt x="310" y="1084"/>
                  </a:cubicBezTo>
                  <a:cubicBezTo>
                    <a:pt x="346" y="1168"/>
                    <a:pt x="382" y="1227"/>
                    <a:pt x="429" y="1298"/>
                  </a:cubicBezTo>
                  <a:cubicBezTo>
                    <a:pt x="501" y="1441"/>
                    <a:pt x="608" y="1584"/>
                    <a:pt x="715" y="1715"/>
                  </a:cubicBezTo>
                  <a:cubicBezTo>
                    <a:pt x="810" y="1846"/>
                    <a:pt x="929" y="1977"/>
                    <a:pt x="1072" y="2096"/>
                  </a:cubicBezTo>
                  <a:cubicBezTo>
                    <a:pt x="1179" y="2239"/>
                    <a:pt x="1322" y="2334"/>
                    <a:pt x="1465" y="2453"/>
                  </a:cubicBezTo>
                  <a:cubicBezTo>
                    <a:pt x="1620" y="2561"/>
                    <a:pt x="1763" y="2668"/>
                    <a:pt x="1918" y="2751"/>
                  </a:cubicBezTo>
                  <a:cubicBezTo>
                    <a:pt x="2060" y="2846"/>
                    <a:pt x="2227" y="2918"/>
                    <a:pt x="2370" y="2989"/>
                  </a:cubicBezTo>
                  <a:cubicBezTo>
                    <a:pt x="2525" y="3049"/>
                    <a:pt x="2668" y="3132"/>
                    <a:pt x="2822" y="3168"/>
                  </a:cubicBezTo>
                  <a:cubicBezTo>
                    <a:pt x="2965" y="3215"/>
                    <a:pt x="3108" y="3263"/>
                    <a:pt x="3239" y="3287"/>
                  </a:cubicBezTo>
                  <a:cubicBezTo>
                    <a:pt x="3513" y="3370"/>
                    <a:pt x="3727" y="3382"/>
                    <a:pt x="3894" y="3394"/>
                  </a:cubicBezTo>
                  <a:lnTo>
                    <a:pt x="4168" y="3394"/>
                  </a:lnTo>
                  <a:cubicBezTo>
                    <a:pt x="4168" y="3394"/>
                    <a:pt x="4120" y="3323"/>
                    <a:pt x="4013" y="3192"/>
                  </a:cubicBezTo>
                  <a:cubicBezTo>
                    <a:pt x="3906" y="3049"/>
                    <a:pt x="3763" y="2894"/>
                    <a:pt x="3584" y="2692"/>
                  </a:cubicBezTo>
                  <a:cubicBezTo>
                    <a:pt x="3489" y="2596"/>
                    <a:pt x="3394" y="2501"/>
                    <a:pt x="3287" y="2394"/>
                  </a:cubicBezTo>
                  <a:cubicBezTo>
                    <a:pt x="3168" y="2311"/>
                    <a:pt x="3061" y="2203"/>
                    <a:pt x="2942" y="2096"/>
                  </a:cubicBezTo>
                  <a:cubicBezTo>
                    <a:pt x="2834" y="2013"/>
                    <a:pt x="2703" y="1906"/>
                    <a:pt x="2584" y="1799"/>
                  </a:cubicBezTo>
                  <a:cubicBezTo>
                    <a:pt x="2453" y="1703"/>
                    <a:pt x="2334" y="1596"/>
                    <a:pt x="2203" y="1501"/>
                  </a:cubicBezTo>
                  <a:cubicBezTo>
                    <a:pt x="2060" y="1418"/>
                    <a:pt x="1929" y="1310"/>
                    <a:pt x="1810" y="1215"/>
                  </a:cubicBezTo>
                  <a:cubicBezTo>
                    <a:pt x="1691" y="1132"/>
                    <a:pt x="1560" y="1037"/>
                    <a:pt x="1441" y="953"/>
                  </a:cubicBezTo>
                  <a:cubicBezTo>
                    <a:pt x="1322" y="858"/>
                    <a:pt x="1203" y="787"/>
                    <a:pt x="1084" y="703"/>
                  </a:cubicBezTo>
                  <a:cubicBezTo>
                    <a:pt x="965" y="620"/>
                    <a:pt x="858" y="548"/>
                    <a:pt x="751" y="477"/>
                  </a:cubicBezTo>
                  <a:cubicBezTo>
                    <a:pt x="632" y="406"/>
                    <a:pt x="548" y="346"/>
                    <a:pt x="453" y="286"/>
                  </a:cubicBezTo>
                  <a:cubicBezTo>
                    <a:pt x="370" y="239"/>
                    <a:pt x="298" y="179"/>
                    <a:pt x="215" y="132"/>
                  </a:cubicBezTo>
                  <a:cubicBezTo>
                    <a:pt x="84" y="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1146;p75"/>
            <p:cNvSpPr/>
            <p:nvPr/>
          </p:nvSpPr>
          <p:spPr>
            <a:xfrm>
              <a:off x="1118343" y="3428801"/>
              <a:ext cx="260312" cy="116248"/>
            </a:xfrm>
            <a:custGeom>
              <a:avLst/>
              <a:gdLst/>
              <a:ahLst/>
              <a:cxnLst/>
              <a:rect l="l" t="t" r="r" b="b"/>
              <a:pathLst>
                <a:path w="8348" h="3728" extrusionOk="0">
                  <a:moveTo>
                    <a:pt x="6835" y="1"/>
                  </a:moveTo>
                  <a:cubicBezTo>
                    <a:pt x="6728" y="1"/>
                    <a:pt x="6609" y="25"/>
                    <a:pt x="6490" y="25"/>
                  </a:cubicBezTo>
                  <a:cubicBezTo>
                    <a:pt x="6371" y="25"/>
                    <a:pt x="6252" y="36"/>
                    <a:pt x="6121" y="48"/>
                  </a:cubicBezTo>
                  <a:cubicBezTo>
                    <a:pt x="5859" y="60"/>
                    <a:pt x="5597" y="120"/>
                    <a:pt x="5311" y="167"/>
                  </a:cubicBezTo>
                  <a:cubicBezTo>
                    <a:pt x="5180" y="203"/>
                    <a:pt x="5025" y="239"/>
                    <a:pt x="4894" y="275"/>
                  </a:cubicBezTo>
                  <a:cubicBezTo>
                    <a:pt x="4763" y="298"/>
                    <a:pt x="4609" y="346"/>
                    <a:pt x="4478" y="394"/>
                  </a:cubicBezTo>
                  <a:cubicBezTo>
                    <a:pt x="4192" y="465"/>
                    <a:pt x="3918" y="584"/>
                    <a:pt x="3632" y="691"/>
                  </a:cubicBezTo>
                  <a:cubicBezTo>
                    <a:pt x="3358" y="822"/>
                    <a:pt x="3085" y="941"/>
                    <a:pt x="2823" y="1096"/>
                  </a:cubicBezTo>
                  <a:cubicBezTo>
                    <a:pt x="2692" y="1168"/>
                    <a:pt x="2561" y="1239"/>
                    <a:pt x="2442" y="1310"/>
                  </a:cubicBezTo>
                  <a:cubicBezTo>
                    <a:pt x="2323" y="1406"/>
                    <a:pt x="2203" y="1477"/>
                    <a:pt x="2084" y="1549"/>
                  </a:cubicBezTo>
                  <a:cubicBezTo>
                    <a:pt x="1858" y="1715"/>
                    <a:pt x="1632" y="1870"/>
                    <a:pt x="1441" y="2049"/>
                  </a:cubicBezTo>
                  <a:cubicBezTo>
                    <a:pt x="1334" y="2132"/>
                    <a:pt x="1251" y="2227"/>
                    <a:pt x="1156" y="2299"/>
                  </a:cubicBezTo>
                  <a:lnTo>
                    <a:pt x="906" y="2549"/>
                  </a:lnTo>
                  <a:cubicBezTo>
                    <a:pt x="763" y="2715"/>
                    <a:pt x="620" y="2882"/>
                    <a:pt x="501" y="3013"/>
                  </a:cubicBezTo>
                  <a:cubicBezTo>
                    <a:pt x="382" y="3144"/>
                    <a:pt x="298" y="3275"/>
                    <a:pt x="227" y="3382"/>
                  </a:cubicBezTo>
                  <a:cubicBezTo>
                    <a:pt x="72" y="3596"/>
                    <a:pt x="1" y="3727"/>
                    <a:pt x="1" y="3727"/>
                  </a:cubicBezTo>
                  <a:cubicBezTo>
                    <a:pt x="1" y="3727"/>
                    <a:pt x="132" y="3668"/>
                    <a:pt x="370" y="3561"/>
                  </a:cubicBezTo>
                  <a:cubicBezTo>
                    <a:pt x="429" y="3525"/>
                    <a:pt x="489" y="3501"/>
                    <a:pt x="560" y="3477"/>
                  </a:cubicBezTo>
                  <a:cubicBezTo>
                    <a:pt x="644" y="3442"/>
                    <a:pt x="715" y="3418"/>
                    <a:pt x="787" y="3370"/>
                  </a:cubicBezTo>
                  <a:cubicBezTo>
                    <a:pt x="953" y="3299"/>
                    <a:pt x="1132" y="3204"/>
                    <a:pt x="1322" y="3120"/>
                  </a:cubicBezTo>
                  <a:cubicBezTo>
                    <a:pt x="1418" y="3073"/>
                    <a:pt x="1513" y="3013"/>
                    <a:pt x="1620" y="2965"/>
                  </a:cubicBezTo>
                  <a:cubicBezTo>
                    <a:pt x="1715" y="2918"/>
                    <a:pt x="1834" y="2882"/>
                    <a:pt x="1930" y="2823"/>
                  </a:cubicBezTo>
                  <a:cubicBezTo>
                    <a:pt x="2156" y="2715"/>
                    <a:pt x="2382" y="2608"/>
                    <a:pt x="2620" y="2489"/>
                  </a:cubicBezTo>
                  <a:cubicBezTo>
                    <a:pt x="2858" y="2370"/>
                    <a:pt x="3096" y="2263"/>
                    <a:pt x="3346" y="2144"/>
                  </a:cubicBezTo>
                  <a:cubicBezTo>
                    <a:pt x="3597" y="2049"/>
                    <a:pt x="3858" y="1930"/>
                    <a:pt x="4108" y="1822"/>
                  </a:cubicBezTo>
                  <a:lnTo>
                    <a:pt x="4870" y="1513"/>
                  </a:lnTo>
                  <a:cubicBezTo>
                    <a:pt x="5121" y="1406"/>
                    <a:pt x="5371" y="1310"/>
                    <a:pt x="5609" y="1215"/>
                  </a:cubicBezTo>
                  <a:cubicBezTo>
                    <a:pt x="5859" y="1120"/>
                    <a:pt x="6097" y="1013"/>
                    <a:pt x="6323" y="941"/>
                  </a:cubicBezTo>
                  <a:cubicBezTo>
                    <a:pt x="6430" y="918"/>
                    <a:pt x="6549" y="870"/>
                    <a:pt x="6656" y="822"/>
                  </a:cubicBezTo>
                  <a:cubicBezTo>
                    <a:pt x="6752" y="775"/>
                    <a:pt x="6859" y="727"/>
                    <a:pt x="6966" y="703"/>
                  </a:cubicBezTo>
                  <a:cubicBezTo>
                    <a:pt x="7168" y="632"/>
                    <a:pt x="7347" y="548"/>
                    <a:pt x="7514" y="501"/>
                  </a:cubicBezTo>
                  <a:cubicBezTo>
                    <a:pt x="7609" y="465"/>
                    <a:pt x="7680" y="429"/>
                    <a:pt x="7752" y="406"/>
                  </a:cubicBezTo>
                  <a:cubicBezTo>
                    <a:pt x="7823" y="370"/>
                    <a:pt x="7907" y="358"/>
                    <a:pt x="7966" y="334"/>
                  </a:cubicBezTo>
                  <a:cubicBezTo>
                    <a:pt x="8216" y="227"/>
                    <a:pt x="8347" y="167"/>
                    <a:pt x="8347" y="167"/>
                  </a:cubicBezTo>
                  <a:cubicBezTo>
                    <a:pt x="8347" y="167"/>
                    <a:pt x="8204" y="132"/>
                    <a:pt x="7907" y="60"/>
                  </a:cubicBezTo>
                  <a:cubicBezTo>
                    <a:pt x="7788" y="48"/>
                    <a:pt x="7621" y="36"/>
                    <a:pt x="7442" y="25"/>
                  </a:cubicBezTo>
                  <a:cubicBezTo>
                    <a:pt x="7264" y="1"/>
                    <a:pt x="7049" y="1"/>
                    <a:pt x="6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1147;p75"/>
            <p:cNvSpPr/>
            <p:nvPr/>
          </p:nvSpPr>
          <p:spPr>
            <a:xfrm>
              <a:off x="1678310" y="4242372"/>
              <a:ext cx="91053" cy="205929"/>
            </a:xfrm>
            <a:custGeom>
              <a:avLst/>
              <a:gdLst/>
              <a:ahLst/>
              <a:cxnLst/>
              <a:rect l="l" t="t" r="r" b="b"/>
              <a:pathLst>
                <a:path w="2920" h="6604" extrusionOk="0">
                  <a:moveTo>
                    <a:pt x="2598" y="0"/>
                  </a:moveTo>
                  <a:cubicBezTo>
                    <a:pt x="2490" y="0"/>
                    <a:pt x="2379" y="60"/>
                    <a:pt x="2331" y="199"/>
                  </a:cubicBezTo>
                  <a:cubicBezTo>
                    <a:pt x="1652" y="2187"/>
                    <a:pt x="914" y="4163"/>
                    <a:pt x="117" y="6116"/>
                  </a:cubicBezTo>
                  <a:cubicBezTo>
                    <a:pt x="1" y="6406"/>
                    <a:pt x="246" y="6603"/>
                    <a:pt x="497" y="6603"/>
                  </a:cubicBezTo>
                  <a:cubicBezTo>
                    <a:pt x="658" y="6603"/>
                    <a:pt x="821" y="6522"/>
                    <a:pt x="890" y="6330"/>
                  </a:cubicBezTo>
                  <a:cubicBezTo>
                    <a:pt x="1605" y="4342"/>
                    <a:pt x="2283" y="2366"/>
                    <a:pt x="2855" y="342"/>
                  </a:cubicBezTo>
                  <a:cubicBezTo>
                    <a:pt x="2919" y="135"/>
                    <a:pt x="2761" y="0"/>
                    <a:pt x="2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1148;p75"/>
            <p:cNvSpPr/>
            <p:nvPr/>
          </p:nvSpPr>
          <p:spPr>
            <a:xfrm>
              <a:off x="1754769" y="4251852"/>
              <a:ext cx="66793" cy="261777"/>
            </a:xfrm>
            <a:custGeom>
              <a:avLst/>
              <a:gdLst/>
              <a:ahLst/>
              <a:cxnLst/>
              <a:rect l="l" t="t" r="r" b="b"/>
              <a:pathLst>
                <a:path w="2142" h="8395" extrusionOk="0">
                  <a:moveTo>
                    <a:pt x="1587" y="0"/>
                  </a:moveTo>
                  <a:cubicBezTo>
                    <a:pt x="1419" y="0"/>
                    <a:pt x="1261" y="94"/>
                    <a:pt x="1224" y="311"/>
                  </a:cubicBezTo>
                  <a:cubicBezTo>
                    <a:pt x="832" y="2812"/>
                    <a:pt x="296" y="5336"/>
                    <a:pt x="34" y="7848"/>
                  </a:cubicBezTo>
                  <a:cubicBezTo>
                    <a:pt x="1" y="8203"/>
                    <a:pt x="292" y="8395"/>
                    <a:pt x="586" y="8395"/>
                  </a:cubicBezTo>
                  <a:cubicBezTo>
                    <a:pt x="825" y="8395"/>
                    <a:pt x="1067" y="8269"/>
                    <a:pt x="1141" y="8003"/>
                  </a:cubicBezTo>
                  <a:cubicBezTo>
                    <a:pt x="1784" y="5586"/>
                    <a:pt x="2141" y="2907"/>
                    <a:pt x="2046" y="407"/>
                  </a:cubicBezTo>
                  <a:cubicBezTo>
                    <a:pt x="2039" y="158"/>
                    <a:pt x="1805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1149;p75"/>
            <p:cNvSpPr/>
            <p:nvPr/>
          </p:nvSpPr>
          <p:spPr>
            <a:xfrm>
              <a:off x="915472" y="4034138"/>
              <a:ext cx="217061" cy="161214"/>
            </a:xfrm>
            <a:custGeom>
              <a:avLst/>
              <a:gdLst/>
              <a:ahLst/>
              <a:cxnLst/>
              <a:rect l="l" t="t" r="r" b="b"/>
              <a:pathLst>
                <a:path w="6961" h="5170" extrusionOk="0">
                  <a:moveTo>
                    <a:pt x="6805" y="0"/>
                  </a:moveTo>
                  <a:cubicBezTo>
                    <a:pt x="6793" y="0"/>
                    <a:pt x="6781" y="2"/>
                    <a:pt x="6769" y="7"/>
                  </a:cubicBezTo>
                  <a:cubicBezTo>
                    <a:pt x="5626" y="626"/>
                    <a:pt x="4614" y="1578"/>
                    <a:pt x="3554" y="2329"/>
                  </a:cubicBezTo>
                  <a:cubicBezTo>
                    <a:pt x="2483" y="3126"/>
                    <a:pt x="1387" y="3876"/>
                    <a:pt x="268" y="4591"/>
                  </a:cubicBezTo>
                  <a:cubicBezTo>
                    <a:pt x="1" y="4769"/>
                    <a:pt x="170" y="5169"/>
                    <a:pt x="412" y="5169"/>
                  </a:cubicBezTo>
                  <a:cubicBezTo>
                    <a:pt x="461" y="5169"/>
                    <a:pt x="513" y="5153"/>
                    <a:pt x="566" y="5115"/>
                  </a:cubicBezTo>
                  <a:cubicBezTo>
                    <a:pt x="1613" y="4400"/>
                    <a:pt x="2625" y="3638"/>
                    <a:pt x="3614" y="2864"/>
                  </a:cubicBezTo>
                  <a:cubicBezTo>
                    <a:pt x="4709" y="2019"/>
                    <a:pt x="5971" y="1186"/>
                    <a:pt x="6888" y="162"/>
                  </a:cubicBezTo>
                  <a:cubicBezTo>
                    <a:pt x="6961" y="99"/>
                    <a:pt x="6888" y="0"/>
                    <a:pt x="6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1150;p75"/>
            <p:cNvSpPr/>
            <p:nvPr/>
          </p:nvSpPr>
          <p:spPr>
            <a:xfrm>
              <a:off x="842600" y="4108352"/>
              <a:ext cx="295672" cy="216656"/>
            </a:xfrm>
            <a:custGeom>
              <a:avLst/>
              <a:gdLst/>
              <a:ahLst/>
              <a:cxnLst/>
              <a:rect l="l" t="t" r="r" b="b"/>
              <a:pathLst>
                <a:path w="9482" h="6948" extrusionOk="0">
                  <a:moveTo>
                    <a:pt x="9159" y="0"/>
                  </a:moveTo>
                  <a:cubicBezTo>
                    <a:pt x="9119" y="0"/>
                    <a:pt x="9077" y="13"/>
                    <a:pt x="9034" y="44"/>
                  </a:cubicBezTo>
                  <a:cubicBezTo>
                    <a:pt x="6058" y="2115"/>
                    <a:pt x="3141" y="4235"/>
                    <a:pt x="236" y="6414"/>
                  </a:cubicBezTo>
                  <a:cubicBezTo>
                    <a:pt x="1" y="6580"/>
                    <a:pt x="152" y="6947"/>
                    <a:pt x="372" y="6947"/>
                  </a:cubicBezTo>
                  <a:cubicBezTo>
                    <a:pt x="420" y="6947"/>
                    <a:pt x="470" y="6930"/>
                    <a:pt x="521" y="6890"/>
                  </a:cubicBezTo>
                  <a:cubicBezTo>
                    <a:pt x="3415" y="4699"/>
                    <a:pt x="6332" y="2544"/>
                    <a:pt x="9284" y="461"/>
                  </a:cubicBezTo>
                  <a:cubicBezTo>
                    <a:pt x="9482" y="312"/>
                    <a:pt x="9352" y="0"/>
                    <a:pt x="9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1151;p75"/>
            <p:cNvSpPr/>
            <p:nvPr/>
          </p:nvSpPr>
          <p:spPr>
            <a:xfrm>
              <a:off x="2717795" y="3913277"/>
              <a:ext cx="336303" cy="275840"/>
            </a:xfrm>
            <a:custGeom>
              <a:avLst/>
              <a:gdLst/>
              <a:ahLst/>
              <a:cxnLst/>
              <a:rect l="l" t="t" r="r" b="b"/>
              <a:pathLst>
                <a:path w="10785" h="8846" extrusionOk="0">
                  <a:moveTo>
                    <a:pt x="395" y="1"/>
                  </a:moveTo>
                  <a:cubicBezTo>
                    <a:pt x="186" y="1"/>
                    <a:pt x="1" y="260"/>
                    <a:pt x="189" y="430"/>
                  </a:cubicBezTo>
                  <a:cubicBezTo>
                    <a:pt x="3380" y="3252"/>
                    <a:pt x="6774" y="5835"/>
                    <a:pt x="9905" y="8729"/>
                  </a:cubicBezTo>
                  <a:cubicBezTo>
                    <a:pt x="9990" y="8811"/>
                    <a:pt x="10084" y="8845"/>
                    <a:pt x="10176" y="8845"/>
                  </a:cubicBezTo>
                  <a:cubicBezTo>
                    <a:pt x="10498" y="8845"/>
                    <a:pt x="10785" y="8423"/>
                    <a:pt x="10488" y="8145"/>
                  </a:cubicBezTo>
                  <a:cubicBezTo>
                    <a:pt x="7274" y="5335"/>
                    <a:pt x="3821" y="2811"/>
                    <a:pt x="559" y="61"/>
                  </a:cubicBezTo>
                  <a:cubicBezTo>
                    <a:pt x="507" y="19"/>
                    <a:pt x="450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1152;p75"/>
            <p:cNvSpPr/>
            <p:nvPr/>
          </p:nvSpPr>
          <p:spPr>
            <a:xfrm>
              <a:off x="2859986" y="3947702"/>
              <a:ext cx="143720" cy="113037"/>
            </a:xfrm>
            <a:custGeom>
              <a:avLst/>
              <a:gdLst/>
              <a:ahLst/>
              <a:cxnLst/>
              <a:rect l="l" t="t" r="r" b="b"/>
              <a:pathLst>
                <a:path w="4609" h="3625" extrusionOk="0">
                  <a:moveTo>
                    <a:pt x="271" y="0"/>
                  </a:moveTo>
                  <a:cubicBezTo>
                    <a:pt x="129" y="0"/>
                    <a:pt x="1" y="217"/>
                    <a:pt x="130" y="326"/>
                  </a:cubicBezTo>
                  <a:cubicBezTo>
                    <a:pt x="1416" y="1374"/>
                    <a:pt x="2690" y="2422"/>
                    <a:pt x="3916" y="3541"/>
                  </a:cubicBezTo>
                  <a:cubicBezTo>
                    <a:pt x="3980" y="3600"/>
                    <a:pt x="4052" y="3625"/>
                    <a:pt x="4122" y="3625"/>
                  </a:cubicBezTo>
                  <a:cubicBezTo>
                    <a:pt x="4377" y="3625"/>
                    <a:pt x="4609" y="3296"/>
                    <a:pt x="4357" y="3100"/>
                  </a:cubicBezTo>
                  <a:cubicBezTo>
                    <a:pt x="3071" y="2029"/>
                    <a:pt x="1714" y="1029"/>
                    <a:pt x="356" y="28"/>
                  </a:cubicBezTo>
                  <a:cubicBezTo>
                    <a:pt x="329" y="9"/>
                    <a:pt x="300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1153;p75"/>
            <p:cNvSpPr/>
            <p:nvPr/>
          </p:nvSpPr>
          <p:spPr>
            <a:xfrm>
              <a:off x="2754684" y="3828087"/>
              <a:ext cx="412264" cy="245063"/>
            </a:xfrm>
            <a:custGeom>
              <a:avLst/>
              <a:gdLst/>
              <a:ahLst/>
              <a:cxnLst/>
              <a:rect l="l" t="t" r="r" b="b"/>
              <a:pathLst>
                <a:path w="13221" h="7859" extrusionOk="0">
                  <a:moveTo>
                    <a:pt x="211" y="0"/>
                  </a:moveTo>
                  <a:cubicBezTo>
                    <a:pt x="89" y="0"/>
                    <a:pt x="0" y="197"/>
                    <a:pt x="138" y="305"/>
                  </a:cubicBezTo>
                  <a:cubicBezTo>
                    <a:pt x="4067" y="3210"/>
                    <a:pt x="8496" y="5448"/>
                    <a:pt x="12734" y="7829"/>
                  </a:cubicBezTo>
                  <a:cubicBezTo>
                    <a:pt x="12777" y="7850"/>
                    <a:pt x="12818" y="7859"/>
                    <a:pt x="12856" y="7859"/>
                  </a:cubicBezTo>
                  <a:cubicBezTo>
                    <a:pt x="13087" y="7859"/>
                    <a:pt x="13221" y="7532"/>
                    <a:pt x="12996" y="7389"/>
                  </a:cubicBezTo>
                  <a:cubicBezTo>
                    <a:pt x="8889" y="4734"/>
                    <a:pt x="4305" y="2888"/>
                    <a:pt x="292" y="31"/>
                  </a:cubicBezTo>
                  <a:cubicBezTo>
                    <a:pt x="265" y="10"/>
                    <a:pt x="237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6" name="Picture 2" descr="Cámaras Digitales, Iconos De Equipo, Cámara imagen png - imagen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8" t="11720" r="18488" b="12137"/>
          <a:stretch/>
        </p:blipFill>
        <p:spPr bwMode="auto">
          <a:xfrm rot="425691">
            <a:off x="3876054" y="1919032"/>
            <a:ext cx="1736913" cy="12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1" name="Google Shape;1158;p39"/>
          <p:cNvGrpSpPr/>
          <p:nvPr/>
        </p:nvGrpSpPr>
        <p:grpSpPr>
          <a:xfrm>
            <a:off x="6070155" y="54508"/>
            <a:ext cx="3118089" cy="3212585"/>
            <a:chOff x="3211471" y="2153254"/>
            <a:chExt cx="2640763" cy="2720793"/>
          </a:xfrm>
        </p:grpSpPr>
        <p:sp>
          <p:nvSpPr>
            <p:cNvPr id="263" name="Google Shape;1160;p39"/>
            <p:cNvSpPr/>
            <p:nvPr/>
          </p:nvSpPr>
          <p:spPr>
            <a:xfrm>
              <a:off x="4561503" y="2155837"/>
              <a:ext cx="95640" cy="143498"/>
            </a:xfrm>
            <a:custGeom>
              <a:avLst/>
              <a:gdLst/>
              <a:ahLst/>
              <a:cxnLst/>
              <a:rect l="l" t="t" r="r" b="b"/>
              <a:pathLst>
                <a:path w="1259" h="1889" extrusionOk="0">
                  <a:moveTo>
                    <a:pt x="588" y="1"/>
                  </a:moveTo>
                  <a:cubicBezTo>
                    <a:pt x="579" y="1"/>
                    <a:pt x="571" y="1"/>
                    <a:pt x="563" y="2"/>
                  </a:cubicBezTo>
                  <a:cubicBezTo>
                    <a:pt x="295" y="18"/>
                    <a:pt x="118" y="296"/>
                    <a:pt x="68" y="560"/>
                  </a:cubicBezTo>
                  <a:cubicBezTo>
                    <a:pt x="1" y="922"/>
                    <a:pt x="91" y="1310"/>
                    <a:pt x="315" y="1601"/>
                  </a:cubicBezTo>
                  <a:lnTo>
                    <a:pt x="660" y="1889"/>
                  </a:lnTo>
                  <a:cubicBezTo>
                    <a:pt x="1068" y="1578"/>
                    <a:pt x="1259" y="1009"/>
                    <a:pt x="1122" y="514"/>
                  </a:cubicBezTo>
                  <a:cubicBezTo>
                    <a:pt x="1050" y="261"/>
                    <a:pt x="84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161;p39"/>
            <p:cNvSpPr/>
            <p:nvPr/>
          </p:nvSpPr>
          <p:spPr>
            <a:xfrm>
              <a:off x="4509923" y="2257858"/>
              <a:ext cx="222957" cy="252432"/>
            </a:xfrm>
            <a:custGeom>
              <a:avLst/>
              <a:gdLst/>
              <a:ahLst/>
              <a:cxnLst/>
              <a:rect l="l" t="t" r="r" b="b"/>
              <a:pathLst>
                <a:path w="2935" h="3323" extrusionOk="0">
                  <a:moveTo>
                    <a:pt x="968" y="0"/>
                  </a:moveTo>
                  <a:cubicBezTo>
                    <a:pt x="686" y="0"/>
                    <a:pt x="407" y="104"/>
                    <a:pt x="231" y="322"/>
                  </a:cubicBezTo>
                  <a:cubicBezTo>
                    <a:pt x="0" y="616"/>
                    <a:pt x="4" y="1045"/>
                    <a:pt x="155" y="1386"/>
                  </a:cubicBezTo>
                  <a:cubicBezTo>
                    <a:pt x="308" y="1724"/>
                    <a:pt x="586" y="1991"/>
                    <a:pt x="877" y="2226"/>
                  </a:cubicBezTo>
                  <a:cubicBezTo>
                    <a:pt x="1489" y="2711"/>
                    <a:pt x="2189" y="3086"/>
                    <a:pt x="2935" y="3323"/>
                  </a:cubicBezTo>
                  <a:lnTo>
                    <a:pt x="2728" y="2825"/>
                  </a:lnTo>
                  <a:cubicBezTo>
                    <a:pt x="2751" y="2192"/>
                    <a:pt x="2604" y="1553"/>
                    <a:pt x="2303" y="994"/>
                  </a:cubicBezTo>
                  <a:cubicBezTo>
                    <a:pt x="2098" y="612"/>
                    <a:pt x="1811" y="258"/>
                    <a:pt x="1412" y="90"/>
                  </a:cubicBezTo>
                  <a:cubicBezTo>
                    <a:pt x="1274" y="31"/>
                    <a:pt x="1120" y="0"/>
                    <a:pt x="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162;p39"/>
            <p:cNvSpPr/>
            <p:nvPr/>
          </p:nvSpPr>
          <p:spPr>
            <a:xfrm>
              <a:off x="4918463" y="2235068"/>
              <a:ext cx="125798" cy="162109"/>
            </a:xfrm>
            <a:custGeom>
              <a:avLst/>
              <a:gdLst/>
              <a:ahLst/>
              <a:cxnLst/>
              <a:rect l="l" t="t" r="r" b="b"/>
              <a:pathLst>
                <a:path w="1656" h="2134" extrusionOk="0">
                  <a:moveTo>
                    <a:pt x="881" y="1"/>
                  </a:moveTo>
                  <a:cubicBezTo>
                    <a:pt x="701" y="1"/>
                    <a:pt x="517" y="64"/>
                    <a:pt x="378" y="180"/>
                  </a:cubicBezTo>
                  <a:cubicBezTo>
                    <a:pt x="110" y="401"/>
                    <a:pt x="0" y="769"/>
                    <a:pt x="3" y="1117"/>
                  </a:cubicBezTo>
                  <a:cubicBezTo>
                    <a:pt x="6" y="1417"/>
                    <a:pt x="86" y="1709"/>
                    <a:pt x="179" y="1996"/>
                  </a:cubicBezTo>
                  <a:lnTo>
                    <a:pt x="179" y="1996"/>
                  </a:lnTo>
                  <a:cubicBezTo>
                    <a:pt x="159" y="1984"/>
                    <a:pt x="139" y="1971"/>
                    <a:pt x="120" y="1957"/>
                  </a:cubicBezTo>
                  <a:lnTo>
                    <a:pt x="120" y="1957"/>
                  </a:lnTo>
                  <a:lnTo>
                    <a:pt x="224" y="2134"/>
                  </a:lnTo>
                  <a:cubicBezTo>
                    <a:pt x="209" y="2088"/>
                    <a:pt x="194" y="2042"/>
                    <a:pt x="179" y="1996"/>
                  </a:cubicBezTo>
                  <a:lnTo>
                    <a:pt x="179" y="1996"/>
                  </a:lnTo>
                  <a:cubicBezTo>
                    <a:pt x="303" y="2073"/>
                    <a:pt x="446" y="2108"/>
                    <a:pt x="592" y="2108"/>
                  </a:cubicBezTo>
                  <a:cubicBezTo>
                    <a:pt x="853" y="2108"/>
                    <a:pt x="1123" y="1994"/>
                    <a:pt x="1302" y="1796"/>
                  </a:cubicBezTo>
                  <a:cubicBezTo>
                    <a:pt x="1593" y="1475"/>
                    <a:pt x="1656" y="990"/>
                    <a:pt x="1539" y="571"/>
                  </a:cubicBezTo>
                  <a:cubicBezTo>
                    <a:pt x="1499" y="424"/>
                    <a:pt x="1438" y="280"/>
                    <a:pt x="1332" y="174"/>
                  </a:cubicBezTo>
                  <a:cubicBezTo>
                    <a:pt x="1212" y="56"/>
                    <a:pt x="1049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163;p39"/>
            <p:cNvSpPr/>
            <p:nvPr/>
          </p:nvSpPr>
          <p:spPr>
            <a:xfrm>
              <a:off x="4673856" y="2288320"/>
              <a:ext cx="313052" cy="602099"/>
            </a:xfrm>
            <a:custGeom>
              <a:avLst/>
              <a:gdLst/>
              <a:ahLst/>
              <a:cxnLst/>
              <a:rect l="l" t="t" r="r" b="b"/>
              <a:pathLst>
                <a:path w="4121" h="7926" extrusionOk="0">
                  <a:moveTo>
                    <a:pt x="2285" y="0"/>
                  </a:moveTo>
                  <a:cubicBezTo>
                    <a:pt x="1491" y="0"/>
                    <a:pt x="715" y="617"/>
                    <a:pt x="389" y="1376"/>
                  </a:cubicBezTo>
                  <a:cubicBezTo>
                    <a:pt x="0" y="2279"/>
                    <a:pt x="51" y="3314"/>
                    <a:pt x="221" y="4281"/>
                  </a:cubicBezTo>
                  <a:cubicBezTo>
                    <a:pt x="489" y="5820"/>
                    <a:pt x="1032" y="6908"/>
                    <a:pt x="1841" y="7925"/>
                  </a:cubicBezTo>
                  <a:lnTo>
                    <a:pt x="2400" y="7892"/>
                  </a:lnTo>
                  <a:cubicBezTo>
                    <a:pt x="3421" y="6440"/>
                    <a:pt x="4013" y="4693"/>
                    <a:pt x="4093" y="2919"/>
                  </a:cubicBezTo>
                  <a:cubicBezTo>
                    <a:pt x="4120" y="2353"/>
                    <a:pt x="4090" y="1774"/>
                    <a:pt x="3886" y="1246"/>
                  </a:cubicBezTo>
                  <a:cubicBezTo>
                    <a:pt x="3682" y="721"/>
                    <a:pt x="3277" y="248"/>
                    <a:pt x="2738" y="71"/>
                  </a:cubicBezTo>
                  <a:cubicBezTo>
                    <a:pt x="2588" y="23"/>
                    <a:pt x="2436" y="0"/>
                    <a:pt x="2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164;p39"/>
            <p:cNvSpPr/>
            <p:nvPr/>
          </p:nvSpPr>
          <p:spPr>
            <a:xfrm>
              <a:off x="4967460" y="2445947"/>
              <a:ext cx="45047" cy="12078"/>
            </a:xfrm>
            <a:custGeom>
              <a:avLst/>
              <a:gdLst/>
              <a:ahLst/>
              <a:cxnLst/>
              <a:rect l="l" t="t" r="r" b="b"/>
              <a:pathLst>
                <a:path w="593" h="159" extrusionOk="0">
                  <a:moveTo>
                    <a:pt x="547" y="0"/>
                  </a:moveTo>
                  <a:cubicBezTo>
                    <a:pt x="545" y="0"/>
                    <a:pt x="544" y="0"/>
                    <a:pt x="543" y="0"/>
                  </a:cubicBezTo>
                  <a:cubicBezTo>
                    <a:pt x="379" y="17"/>
                    <a:pt x="215" y="37"/>
                    <a:pt x="50" y="54"/>
                  </a:cubicBezTo>
                  <a:cubicBezTo>
                    <a:pt x="24" y="58"/>
                    <a:pt x="1" y="74"/>
                    <a:pt x="1" y="104"/>
                  </a:cubicBezTo>
                  <a:cubicBezTo>
                    <a:pt x="1" y="130"/>
                    <a:pt x="22" y="158"/>
                    <a:pt x="47" y="158"/>
                  </a:cubicBezTo>
                  <a:cubicBezTo>
                    <a:pt x="48" y="158"/>
                    <a:pt x="49" y="158"/>
                    <a:pt x="50" y="158"/>
                  </a:cubicBezTo>
                  <a:cubicBezTo>
                    <a:pt x="215" y="141"/>
                    <a:pt x="379" y="121"/>
                    <a:pt x="543" y="104"/>
                  </a:cubicBezTo>
                  <a:cubicBezTo>
                    <a:pt x="569" y="101"/>
                    <a:pt x="593" y="84"/>
                    <a:pt x="593" y="54"/>
                  </a:cubicBezTo>
                  <a:cubicBezTo>
                    <a:pt x="593" y="29"/>
                    <a:pt x="572" y="0"/>
                    <a:pt x="5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165;p39"/>
            <p:cNvSpPr/>
            <p:nvPr/>
          </p:nvSpPr>
          <p:spPr>
            <a:xfrm>
              <a:off x="4875998" y="2363449"/>
              <a:ext cx="29247" cy="16636"/>
            </a:xfrm>
            <a:custGeom>
              <a:avLst/>
              <a:gdLst/>
              <a:ahLst/>
              <a:cxnLst/>
              <a:rect l="l" t="t" r="r" b="b"/>
              <a:pathLst>
                <a:path w="385" h="219" extrusionOk="0">
                  <a:moveTo>
                    <a:pt x="327" y="1"/>
                  </a:moveTo>
                  <a:cubicBezTo>
                    <a:pt x="319" y="1"/>
                    <a:pt x="310" y="2"/>
                    <a:pt x="301" y="6"/>
                  </a:cubicBezTo>
                  <a:cubicBezTo>
                    <a:pt x="210" y="46"/>
                    <a:pt x="124" y="83"/>
                    <a:pt x="34" y="123"/>
                  </a:cubicBezTo>
                  <a:cubicBezTo>
                    <a:pt x="6" y="133"/>
                    <a:pt x="0" y="173"/>
                    <a:pt x="14" y="193"/>
                  </a:cubicBezTo>
                  <a:cubicBezTo>
                    <a:pt x="24" y="211"/>
                    <a:pt x="40" y="218"/>
                    <a:pt x="57" y="218"/>
                  </a:cubicBezTo>
                  <a:cubicBezTo>
                    <a:pt x="66" y="218"/>
                    <a:pt x="75" y="217"/>
                    <a:pt x="84" y="214"/>
                  </a:cubicBezTo>
                  <a:cubicBezTo>
                    <a:pt x="174" y="173"/>
                    <a:pt x="264" y="133"/>
                    <a:pt x="355" y="96"/>
                  </a:cubicBezTo>
                  <a:cubicBezTo>
                    <a:pt x="378" y="83"/>
                    <a:pt x="385" y="46"/>
                    <a:pt x="371" y="26"/>
                  </a:cubicBezTo>
                  <a:cubicBezTo>
                    <a:pt x="360" y="8"/>
                    <a:pt x="345" y="1"/>
                    <a:pt x="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166;p39"/>
            <p:cNvSpPr/>
            <p:nvPr/>
          </p:nvSpPr>
          <p:spPr>
            <a:xfrm>
              <a:off x="4747086" y="2422398"/>
              <a:ext cx="25980" cy="36539"/>
            </a:xfrm>
            <a:custGeom>
              <a:avLst/>
              <a:gdLst/>
              <a:ahLst/>
              <a:cxnLst/>
              <a:rect l="l" t="t" r="r" b="b"/>
              <a:pathLst>
                <a:path w="342" h="481" extrusionOk="0">
                  <a:moveTo>
                    <a:pt x="55" y="0"/>
                  </a:moveTo>
                  <a:cubicBezTo>
                    <a:pt x="47" y="0"/>
                    <a:pt x="39" y="2"/>
                    <a:pt x="31" y="6"/>
                  </a:cubicBezTo>
                  <a:cubicBezTo>
                    <a:pt x="7" y="20"/>
                    <a:pt x="0" y="53"/>
                    <a:pt x="14" y="77"/>
                  </a:cubicBezTo>
                  <a:cubicBezTo>
                    <a:pt x="88" y="204"/>
                    <a:pt x="165" y="327"/>
                    <a:pt x="238" y="454"/>
                  </a:cubicBezTo>
                  <a:cubicBezTo>
                    <a:pt x="247" y="471"/>
                    <a:pt x="266" y="481"/>
                    <a:pt x="285" y="481"/>
                  </a:cubicBezTo>
                  <a:cubicBezTo>
                    <a:pt x="293" y="481"/>
                    <a:pt x="301" y="479"/>
                    <a:pt x="308" y="474"/>
                  </a:cubicBezTo>
                  <a:cubicBezTo>
                    <a:pt x="332" y="458"/>
                    <a:pt x="341" y="428"/>
                    <a:pt x="329" y="401"/>
                  </a:cubicBezTo>
                  <a:cubicBezTo>
                    <a:pt x="251" y="278"/>
                    <a:pt x="178" y="150"/>
                    <a:pt x="100" y="26"/>
                  </a:cubicBezTo>
                  <a:cubicBezTo>
                    <a:pt x="92" y="10"/>
                    <a:pt x="74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167;p39"/>
            <p:cNvSpPr/>
            <p:nvPr/>
          </p:nvSpPr>
          <p:spPr>
            <a:xfrm>
              <a:off x="4826089" y="2484081"/>
              <a:ext cx="38210" cy="24005"/>
            </a:xfrm>
            <a:custGeom>
              <a:avLst/>
              <a:gdLst/>
              <a:ahLst/>
              <a:cxnLst/>
              <a:rect l="l" t="t" r="r" b="b"/>
              <a:pathLst>
                <a:path w="503" h="316" extrusionOk="0">
                  <a:moveTo>
                    <a:pt x="445" y="1"/>
                  </a:moveTo>
                  <a:cubicBezTo>
                    <a:pt x="436" y="1"/>
                    <a:pt x="427" y="3"/>
                    <a:pt x="419" y="8"/>
                  </a:cubicBezTo>
                  <a:cubicBezTo>
                    <a:pt x="289" y="78"/>
                    <a:pt x="162" y="148"/>
                    <a:pt x="35" y="218"/>
                  </a:cubicBezTo>
                  <a:cubicBezTo>
                    <a:pt x="8" y="235"/>
                    <a:pt x="1" y="269"/>
                    <a:pt x="15" y="292"/>
                  </a:cubicBezTo>
                  <a:cubicBezTo>
                    <a:pt x="26" y="307"/>
                    <a:pt x="42" y="315"/>
                    <a:pt x="59" y="315"/>
                  </a:cubicBezTo>
                  <a:cubicBezTo>
                    <a:pt x="68" y="315"/>
                    <a:pt x="77" y="313"/>
                    <a:pt x="84" y="309"/>
                  </a:cubicBezTo>
                  <a:cubicBezTo>
                    <a:pt x="215" y="238"/>
                    <a:pt x="342" y="168"/>
                    <a:pt x="470" y="98"/>
                  </a:cubicBezTo>
                  <a:cubicBezTo>
                    <a:pt x="493" y="84"/>
                    <a:pt x="503" y="51"/>
                    <a:pt x="490" y="28"/>
                  </a:cubicBezTo>
                  <a:cubicBezTo>
                    <a:pt x="479" y="10"/>
                    <a:pt x="462" y="1"/>
                    <a:pt x="4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168;p39"/>
            <p:cNvSpPr/>
            <p:nvPr/>
          </p:nvSpPr>
          <p:spPr>
            <a:xfrm>
              <a:off x="4900839" y="2546145"/>
              <a:ext cx="25296" cy="28563"/>
            </a:xfrm>
            <a:custGeom>
              <a:avLst/>
              <a:gdLst/>
              <a:ahLst/>
              <a:cxnLst/>
              <a:rect l="l" t="t" r="r" b="b"/>
              <a:pathLst>
                <a:path w="333" h="376" extrusionOk="0">
                  <a:moveTo>
                    <a:pt x="59" y="1"/>
                  </a:moveTo>
                  <a:cubicBezTo>
                    <a:pt x="45" y="1"/>
                    <a:pt x="30" y="7"/>
                    <a:pt x="21" y="17"/>
                  </a:cubicBezTo>
                  <a:cubicBezTo>
                    <a:pt x="1" y="37"/>
                    <a:pt x="4" y="67"/>
                    <a:pt x="21" y="87"/>
                  </a:cubicBezTo>
                  <a:cubicBezTo>
                    <a:pt x="95" y="181"/>
                    <a:pt x="169" y="271"/>
                    <a:pt x="238" y="362"/>
                  </a:cubicBezTo>
                  <a:cubicBezTo>
                    <a:pt x="247" y="371"/>
                    <a:pt x="260" y="375"/>
                    <a:pt x="274" y="375"/>
                  </a:cubicBezTo>
                  <a:cubicBezTo>
                    <a:pt x="288" y="375"/>
                    <a:pt x="304" y="370"/>
                    <a:pt x="312" y="362"/>
                  </a:cubicBezTo>
                  <a:cubicBezTo>
                    <a:pt x="332" y="338"/>
                    <a:pt x="329" y="311"/>
                    <a:pt x="312" y="288"/>
                  </a:cubicBezTo>
                  <a:cubicBezTo>
                    <a:pt x="238" y="198"/>
                    <a:pt x="169" y="107"/>
                    <a:pt x="95" y="17"/>
                  </a:cubicBezTo>
                  <a:cubicBezTo>
                    <a:pt x="87" y="6"/>
                    <a:pt x="73" y="1"/>
                    <a:pt x="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169;p39"/>
            <p:cNvSpPr/>
            <p:nvPr/>
          </p:nvSpPr>
          <p:spPr>
            <a:xfrm>
              <a:off x="4735615" y="2599092"/>
              <a:ext cx="33197" cy="26056"/>
            </a:xfrm>
            <a:custGeom>
              <a:avLst/>
              <a:gdLst/>
              <a:ahLst/>
              <a:cxnLst/>
              <a:rect l="l" t="t" r="r" b="b"/>
              <a:pathLst>
                <a:path w="437" h="343" extrusionOk="0">
                  <a:moveTo>
                    <a:pt x="373" y="0"/>
                  </a:moveTo>
                  <a:cubicBezTo>
                    <a:pt x="365" y="0"/>
                    <a:pt x="356" y="3"/>
                    <a:pt x="349" y="9"/>
                  </a:cubicBezTo>
                  <a:cubicBezTo>
                    <a:pt x="245" y="86"/>
                    <a:pt x="141" y="167"/>
                    <a:pt x="38" y="247"/>
                  </a:cubicBezTo>
                  <a:cubicBezTo>
                    <a:pt x="15" y="264"/>
                    <a:pt x="1" y="290"/>
                    <a:pt x="18" y="317"/>
                  </a:cubicBezTo>
                  <a:cubicBezTo>
                    <a:pt x="27" y="330"/>
                    <a:pt x="45" y="343"/>
                    <a:pt x="63" y="343"/>
                  </a:cubicBezTo>
                  <a:cubicBezTo>
                    <a:pt x="72" y="343"/>
                    <a:pt x="80" y="340"/>
                    <a:pt x="88" y="334"/>
                  </a:cubicBezTo>
                  <a:cubicBezTo>
                    <a:pt x="191" y="256"/>
                    <a:pt x="296" y="176"/>
                    <a:pt x="399" y="96"/>
                  </a:cubicBezTo>
                  <a:cubicBezTo>
                    <a:pt x="423" y="80"/>
                    <a:pt x="436" y="52"/>
                    <a:pt x="419" y="26"/>
                  </a:cubicBezTo>
                  <a:cubicBezTo>
                    <a:pt x="410" y="12"/>
                    <a:pt x="391" y="0"/>
                    <a:pt x="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170;p39"/>
            <p:cNvSpPr/>
            <p:nvPr/>
          </p:nvSpPr>
          <p:spPr>
            <a:xfrm>
              <a:off x="4781422" y="2695188"/>
              <a:ext cx="7900" cy="49073"/>
            </a:xfrm>
            <a:custGeom>
              <a:avLst/>
              <a:gdLst/>
              <a:ahLst/>
              <a:cxnLst/>
              <a:rect l="l" t="t" r="r" b="b"/>
              <a:pathLst>
                <a:path w="104" h="646" extrusionOk="0">
                  <a:moveTo>
                    <a:pt x="51" y="0"/>
                  </a:moveTo>
                  <a:cubicBezTo>
                    <a:pt x="26" y="0"/>
                    <a:pt x="0" y="16"/>
                    <a:pt x="0" y="49"/>
                  </a:cubicBezTo>
                  <a:lnTo>
                    <a:pt x="0" y="594"/>
                  </a:lnTo>
                  <a:cubicBezTo>
                    <a:pt x="0" y="628"/>
                    <a:pt x="26" y="645"/>
                    <a:pt x="52" y="645"/>
                  </a:cubicBezTo>
                  <a:cubicBezTo>
                    <a:pt x="78" y="645"/>
                    <a:pt x="104" y="628"/>
                    <a:pt x="104" y="594"/>
                  </a:cubicBezTo>
                  <a:lnTo>
                    <a:pt x="104" y="49"/>
                  </a:lnTo>
                  <a:cubicBezTo>
                    <a:pt x="104" y="17"/>
                    <a:pt x="77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171;p39"/>
            <p:cNvSpPr/>
            <p:nvPr/>
          </p:nvSpPr>
          <p:spPr>
            <a:xfrm>
              <a:off x="4859438" y="2661915"/>
              <a:ext cx="33652" cy="36843"/>
            </a:xfrm>
            <a:custGeom>
              <a:avLst/>
              <a:gdLst/>
              <a:ahLst/>
              <a:cxnLst/>
              <a:rect l="l" t="t" r="r" b="b"/>
              <a:pathLst>
                <a:path w="443" h="485" extrusionOk="0">
                  <a:moveTo>
                    <a:pt x="58" y="0"/>
                  </a:moveTo>
                  <a:cubicBezTo>
                    <a:pt x="40" y="0"/>
                    <a:pt x="23" y="10"/>
                    <a:pt x="14" y="25"/>
                  </a:cubicBezTo>
                  <a:cubicBezTo>
                    <a:pt x="0" y="52"/>
                    <a:pt x="11" y="82"/>
                    <a:pt x="34" y="99"/>
                  </a:cubicBezTo>
                  <a:cubicBezTo>
                    <a:pt x="167" y="186"/>
                    <a:pt x="275" y="313"/>
                    <a:pt x="342" y="461"/>
                  </a:cubicBezTo>
                  <a:cubicBezTo>
                    <a:pt x="349" y="476"/>
                    <a:pt x="367" y="484"/>
                    <a:pt x="385" y="484"/>
                  </a:cubicBezTo>
                  <a:cubicBezTo>
                    <a:pt x="395" y="484"/>
                    <a:pt x="404" y="482"/>
                    <a:pt x="412" y="478"/>
                  </a:cubicBezTo>
                  <a:cubicBezTo>
                    <a:pt x="439" y="464"/>
                    <a:pt x="442" y="433"/>
                    <a:pt x="432" y="407"/>
                  </a:cubicBezTo>
                  <a:cubicBezTo>
                    <a:pt x="355" y="246"/>
                    <a:pt x="235" y="106"/>
                    <a:pt x="84" y="8"/>
                  </a:cubicBezTo>
                  <a:cubicBezTo>
                    <a:pt x="76" y="3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172;p39"/>
            <p:cNvSpPr/>
            <p:nvPr/>
          </p:nvSpPr>
          <p:spPr>
            <a:xfrm>
              <a:off x="4660106" y="2521228"/>
              <a:ext cx="55758" cy="7976"/>
            </a:xfrm>
            <a:custGeom>
              <a:avLst/>
              <a:gdLst/>
              <a:ahLst/>
              <a:cxnLst/>
              <a:rect l="l" t="t" r="r" b="b"/>
              <a:pathLst>
                <a:path w="734" h="105" extrusionOk="0">
                  <a:moveTo>
                    <a:pt x="68" y="1"/>
                  </a:moveTo>
                  <a:cubicBezTo>
                    <a:pt x="1" y="1"/>
                    <a:pt x="1" y="104"/>
                    <a:pt x="68" y="104"/>
                  </a:cubicBezTo>
                  <a:lnTo>
                    <a:pt x="667" y="104"/>
                  </a:lnTo>
                  <a:cubicBezTo>
                    <a:pt x="734" y="104"/>
                    <a:pt x="734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173;p39"/>
            <p:cNvSpPr/>
            <p:nvPr/>
          </p:nvSpPr>
          <p:spPr>
            <a:xfrm>
              <a:off x="4767900" y="2273354"/>
              <a:ext cx="26056" cy="44591"/>
            </a:xfrm>
            <a:custGeom>
              <a:avLst/>
              <a:gdLst/>
              <a:ahLst/>
              <a:cxnLst/>
              <a:rect l="l" t="t" r="r" b="b"/>
              <a:pathLst>
                <a:path w="343" h="587" extrusionOk="0">
                  <a:moveTo>
                    <a:pt x="56" y="0"/>
                  </a:moveTo>
                  <a:cubicBezTo>
                    <a:pt x="47" y="0"/>
                    <a:pt x="38" y="3"/>
                    <a:pt x="31" y="7"/>
                  </a:cubicBezTo>
                  <a:cubicBezTo>
                    <a:pt x="4" y="21"/>
                    <a:pt x="1" y="51"/>
                    <a:pt x="11" y="78"/>
                  </a:cubicBezTo>
                  <a:cubicBezTo>
                    <a:pt x="87" y="238"/>
                    <a:pt x="165" y="402"/>
                    <a:pt x="242" y="563"/>
                  </a:cubicBezTo>
                  <a:cubicBezTo>
                    <a:pt x="249" y="578"/>
                    <a:pt x="267" y="586"/>
                    <a:pt x="285" y="586"/>
                  </a:cubicBezTo>
                  <a:cubicBezTo>
                    <a:pt x="295" y="586"/>
                    <a:pt x="304" y="584"/>
                    <a:pt x="312" y="580"/>
                  </a:cubicBezTo>
                  <a:cubicBezTo>
                    <a:pt x="339" y="566"/>
                    <a:pt x="342" y="536"/>
                    <a:pt x="328" y="509"/>
                  </a:cubicBezTo>
                  <a:cubicBezTo>
                    <a:pt x="255" y="348"/>
                    <a:pt x="178" y="188"/>
                    <a:pt x="101" y="24"/>
                  </a:cubicBezTo>
                  <a:cubicBezTo>
                    <a:pt x="92" y="8"/>
                    <a:pt x="73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174;p39"/>
            <p:cNvSpPr/>
            <p:nvPr/>
          </p:nvSpPr>
          <p:spPr>
            <a:xfrm>
              <a:off x="4905280" y="3138368"/>
              <a:ext cx="78624" cy="222046"/>
            </a:xfrm>
            <a:custGeom>
              <a:avLst/>
              <a:gdLst/>
              <a:ahLst/>
              <a:cxnLst/>
              <a:rect l="l" t="t" r="r" b="b"/>
              <a:pathLst>
                <a:path w="1035" h="2923" extrusionOk="0">
                  <a:moveTo>
                    <a:pt x="1" y="1"/>
                  </a:moveTo>
                  <a:lnTo>
                    <a:pt x="1" y="2922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175;p39"/>
            <p:cNvSpPr/>
            <p:nvPr/>
          </p:nvSpPr>
          <p:spPr>
            <a:xfrm>
              <a:off x="4842802" y="2260668"/>
              <a:ext cx="13902" cy="49073"/>
            </a:xfrm>
            <a:custGeom>
              <a:avLst/>
              <a:gdLst/>
              <a:ahLst/>
              <a:cxnLst/>
              <a:rect l="l" t="t" r="r" b="b"/>
              <a:pathLst>
                <a:path w="183" h="646" extrusionOk="0">
                  <a:moveTo>
                    <a:pt x="113" y="0"/>
                  </a:moveTo>
                  <a:cubicBezTo>
                    <a:pt x="89" y="0"/>
                    <a:pt x="59" y="24"/>
                    <a:pt x="62" y="50"/>
                  </a:cubicBezTo>
                  <a:cubicBezTo>
                    <a:pt x="79" y="231"/>
                    <a:pt x="62" y="408"/>
                    <a:pt x="12" y="583"/>
                  </a:cubicBezTo>
                  <a:cubicBezTo>
                    <a:pt x="0" y="621"/>
                    <a:pt x="32" y="646"/>
                    <a:pt x="63" y="646"/>
                  </a:cubicBezTo>
                  <a:cubicBezTo>
                    <a:pt x="84" y="646"/>
                    <a:pt x="105" y="635"/>
                    <a:pt x="113" y="609"/>
                  </a:cubicBezTo>
                  <a:cubicBezTo>
                    <a:pt x="162" y="429"/>
                    <a:pt x="182" y="238"/>
                    <a:pt x="166" y="50"/>
                  </a:cubicBezTo>
                  <a:cubicBezTo>
                    <a:pt x="162" y="24"/>
                    <a:pt x="142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176;p39"/>
            <p:cNvSpPr/>
            <p:nvPr/>
          </p:nvSpPr>
          <p:spPr>
            <a:xfrm>
              <a:off x="4942848" y="2673462"/>
              <a:ext cx="33045" cy="21194"/>
            </a:xfrm>
            <a:custGeom>
              <a:avLst/>
              <a:gdLst/>
              <a:ahLst/>
              <a:cxnLst/>
              <a:rect l="l" t="t" r="r" b="b"/>
              <a:pathLst>
                <a:path w="435" h="279" extrusionOk="0">
                  <a:moveTo>
                    <a:pt x="57" y="0"/>
                  </a:moveTo>
                  <a:cubicBezTo>
                    <a:pt x="39" y="0"/>
                    <a:pt x="22" y="9"/>
                    <a:pt x="13" y="24"/>
                  </a:cubicBezTo>
                  <a:cubicBezTo>
                    <a:pt x="0" y="48"/>
                    <a:pt x="7" y="81"/>
                    <a:pt x="33" y="94"/>
                  </a:cubicBezTo>
                  <a:cubicBezTo>
                    <a:pt x="138" y="154"/>
                    <a:pt x="244" y="215"/>
                    <a:pt x="351" y="272"/>
                  </a:cubicBezTo>
                  <a:cubicBezTo>
                    <a:pt x="359" y="276"/>
                    <a:pt x="368" y="279"/>
                    <a:pt x="377" y="279"/>
                  </a:cubicBezTo>
                  <a:cubicBezTo>
                    <a:pt x="395" y="279"/>
                    <a:pt x="413" y="270"/>
                    <a:pt x="422" y="255"/>
                  </a:cubicBezTo>
                  <a:cubicBezTo>
                    <a:pt x="435" y="232"/>
                    <a:pt x="428" y="198"/>
                    <a:pt x="402" y="185"/>
                  </a:cubicBezTo>
                  <a:cubicBezTo>
                    <a:pt x="298" y="125"/>
                    <a:pt x="191" y="64"/>
                    <a:pt x="84" y="7"/>
                  </a:cubicBezTo>
                  <a:cubicBezTo>
                    <a:pt x="76" y="3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177;p39"/>
            <p:cNvSpPr/>
            <p:nvPr/>
          </p:nvSpPr>
          <p:spPr>
            <a:xfrm>
              <a:off x="5024358" y="2256642"/>
              <a:ext cx="30386" cy="23853"/>
            </a:xfrm>
            <a:custGeom>
              <a:avLst/>
              <a:gdLst/>
              <a:ahLst/>
              <a:cxnLst/>
              <a:rect l="l" t="t" r="r" b="b"/>
              <a:pathLst>
                <a:path w="400" h="314" extrusionOk="0">
                  <a:moveTo>
                    <a:pt x="341" y="0"/>
                  </a:moveTo>
                  <a:cubicBezTo>
                    <a:pt x="336" y="0"/>
                    <a:pt x="331" y="1"/>
                    <a:pt x="325" y="3"/>
                  </a:cubicBezTo>
                  <a:cubicBezTo>
                    <a:pt x="202" y="50"/>
                    <a:pt x="95" y="131"/>
                    <a:pt x="18" y="237"/>
                  </a:cubicBezTo>
                  <a:cubicBezTo>
                    <a:pt x="1" y="257"/>
                    <a:pt x="11" y="294"/>
                    <a:pt x="35" y="307"/>
                  </a:cubicBezTo>
                  <a:cubicBezTo>
                    <a:pt x="43" y="311"/>
                    <a:pt x="51" y="313"/>
                    <a:pt x="59" y="313"/>
                  </a:cubicBezTo>
                  <a:cubicBezTo>
                    <a:pt x="77" y="313"/>
                    <a:pt x="94" y="304"/>
                    <a:pt x="105" y="287"/>
                  </a:cubicBezTo>
                  <a:cubicBezTo>
                    <a:pt x="106" y="287"/>
                    <a:pt x="108" y="286"/>
                    <a:pt x="109" y="285"/>
                  </a:cubicBezTo>
                  <a:lnTo>
                    <a:pt x="109" y="285"/>
                  </a:lnTo>
                  <a:cubicBezTo>
                    <a:pt x="109" y="285"/>
                    <a:pt x="110" y="285"/>
                    <a:pt x="110" y="285"/>
                  </a:cubicBezTo>
                  <a:cubicBezTo>
                    <a:pt x="110" y="285"/>
                    <a:pt x="111" y="284"/>
                    <a:pt x="112" y="284"/>
                  </a:cubicBezTo>
                  <a:cubicBezTo>
                    <a:pt x="113" y="282"/>
                    <a:pt x="113" y="282"/>
                    <a:pt x="113" y="282"/>
                  </a:cubicBezTo>
                  <a:lnTo>
                    <a:pt x="113" y="282"/>
                  </a:lnTo>
                  <a:cubicBezTo>
                    <a:pt x="112" y="282"/>
                    <a:pt x="111" y="283"/>
                    <a:pt x="109" y="285"/>
                  </a:cubicBezTo>
                  <a:lnTo>
                    <a:pt x="109" y="285"/>
                  </a:lnTo>
                  <a:cubicBezTo>
                    <a:pt x="108" y="284"/>
                    <a:pt x="115" y="278"/>
                    <a:pt x="115" y="278"/>
                  </a:cubicBezTo>
                  <a:cubicBezTo>
                    <a:pt x="118" y="274"/>
                    <a:pt x="121" y="267"/>
                    <a:pt x="129" y="261"/>
                  </a:cubicBezTo>
                  <a:cubicBezTo>
                    <a:pt x="138" y="251"/>
                    <a:pt x="145" y="241"/>
                    <a:pt x="155" y="231"/>
                  </a:cubicBezTo>
                  <a:cubicBezTo>
                    <a:pt x="165" y="221"/>
                    <a:pt x="178" y="211"/>
                    <a:pt x="189" y="200"/>
                  </a:cubicBezTo>
                  <a:cubicBezTo>
                    <a:pt x="192" y="197"/>
                    <a:pt x="199" y="194"/>
                    <a:pt x="202" y="191"/>
                  </a:cubicBezTo>
                  <a:cubicBezTo>
                    <a:pt x="205" y="187"/>
                    <a:pt x="209" y="184"/>
                    <a:pt x="212" y="180"/>
                  </a:cubicBezTo>
                  <a:cubicBezTo>
                    <a:pt x="213" y="180"/>
                    <a:pt x="213" y="180"/>
                    <a:pt x="214" y="180"/>
                  </a:cubicBezTo>
                  <a:lnTo>
                    <a:pt x="214" y="180"/>
                  </a:lnTo>
                  <a:cubicBezTo>
                    <a:pt x="215" y="180"/>
                    <a:pt x="210" y="184"/>
                    <a:pt x="210" y="184"/>
                  </a:cubicBezTo>
                  <a:cubicBezTo>
                    <a:pt x="210" y="184"/>
                    <a:pt x="212" y="183"/>
                    <a:pt x="215" y="180"/>
                  </a:cubicBezTo>
                  <a:cubicBezTo>
                    <a:pt x="236" y="163"/>
                    <a:pt x="259" y="151"/>
                    <a:pt x="282" y="137"/>
                  </a:cubicBezTo>
                  <a:cubicBezTo>
                    <a:pt x="296" y="127"/>
                    <a:pt x="309" y="123"/>
                    <a:pt x="322" y="117"/>
                  </a:cubicBezTo>
                  <a:cubicBezTo>
                    <a:pt x="325" y="114"/>
                    <a:pt x="329" y="114"/>
                    <a:pt x="333" y="110"/>
                  </a:cubicBezTo>
                  <a:cubicBezTo>
                    <a:pt x="339" y="106"/>
                    <a:pt x="350" y="103"/>
                    <a:pt x="356" y="103"/>
                  </a:cubicBezTo>
                  <a:cubicBezTo>
                    <a:pt x="379" y="94"/>
                    <a:pt x="399" y="66"/>
                    <a:pt x="390" y="40"/>
                  </a:cubicBezTo>
                  <a:cubicBezTo>
                    <a:pt x="384" y="18"/>
                    <a:pt x="365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178;p39"/>
            <p:cNvSpPr/>
            <p:nvPr/>
          </p:nvSpPr>
          <p:spPr>
            <a:xfrm>
              <a:off x="4945886" y="2215393"/>
              <a:ext cx="25980" cy="44591"/>
            </a:xfrm>
            <a:custGeom>
              <a:avLst/>
              <a:gdLst/>
              <a:ahLst/>
              <a:cxnLst/>
              <a:rect l="l" t="t" r="r" b="b"/>
              <a:pathLst>
                <a:path w="342" h="587" extrusionOk="0">
                  <a:moveTo>
                    <a:pt x="56" y="0"/>
                  </a:moveTo>
                  <a:cubicBezTo>
                    <a:pt x="47" y="0"/>
                    <a:pt x="38" y="3"/>
                    <a:pt x="30" y="7"/>
                  </a:cubicBezTo>
                  <a:cubicBezTo>
                    <a:pt x="4" y="21"/>
                    <a:pt x="0" y="51"/>
                    <a:pt x="10" y="78"/>
                  </a:cubicBezTo>
                  <a:cubicBezTo>
                    <a:pt x="87" y="238"/>
                    <a:pt x="164" y="402"/>
                    <a:pt x="241" y="563"/>
                  </a:cubicBezTo>
                  <a:cubicBezTo>
                    <a:pt x="248" y="578"/>
                    <a:pt x="266" y="586"/>
                    <a:pt x="284" y="586"/>
                  </a:cubicBezTo>
                  <a:cubicBezTo>
                    <a:pt x="294" y="586"/>
                    <a:pt x="303" y="584"/>
                    <a:pt x="311" y="580"/>
                  </a:cubicBezTo>
                  <a:cubicBezTo>
                    <a:pt x="339" y="566"/>
                    <a:pt x="342" y="536"/>
                    <a:pt x="328" y="509"/>
                  </a:cubicBezTo>
                  <a:cubicBezTo>
                    <a:pt x="254" y="348"/>
                    <a:pt x="178" y="188"/>
                    <a:pt x="101" y="24"/>
                  </a:cubicBezTo>
                  <a:cubicBezTo>
                    <a:pt x="92" y="8"/>
                    <a:pt x="74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179;p39"/>
            <p:cNvSpPr/>
            <p:nvPr/>
          </p:nvSpPr>
          <p:spPr>
            <a:xfrm>
              <a:off x="4975588" y="2318326"/>
              <a:ext cx="24992" cy="24613"/>
            </a:xfrm>
            <a:custGeom>
              <a:avLst/>
              <a:gdLst/>
              <a:ahLst/>
              <a:cxnLst/>
              <a:rect l="l" t="t" r="r" b="b"/>
              <a:pathLst>
                <a:path w="329" h="324" extrusionOk="0">
                  <a:moveTo>
                    <a:pt x="57" y="1"/>
                  </a:moveTo>
                  <a:cubicBezTo>
                    <a:pt x="48" y="1"/>
                    <a:pt x="39" y="3"/>
                    <a:pt x="31" y="8"/>
                  </a:cubicBezTo>
                  <a:cubicBezTo>
                    <a:pt x="8" y="24"/>
                    <a:pt x="1" y="51"/>
                    <a:pt x="14" y="77"/>
                  </a:cubicBezTo>
                  <a:cubicBezTo>
                    <a:pt x="58" y="182"/>
                    <a:pt x="144" y="269"/>
                    <a:pt x="249" y="318"/>
                  </a:cubicBezTo>
                  <a:cubicBezTo>
                    <a:pt x="257" y="322"/>
                    <a:pt x="266" y="324"/>
                    <a:pt x="275" y="324"/>
                  </a:cubicBezTo>
                  <a:cubicBezTo>
                    <a:pt x="292" y="324"/>
                    <a:pt x="310" y="316"/>
                    <a:pt x="319" y="298"/>
                  </a:cubicBezTo>
                  <a:cubicBezTo>
                    <a:pt x="329" y="275"/>
                    <a:pt x="325" y="242"/>
                    <a:pt x="298" y="228"/>
                  </a:cubicBezTo>
                  <a:cubicBezTo>
                    <a:pt x="275" y="218"/>
                    <a:pt x="252" y="205"/>
                    <a:pt x="232" y="188"/>
                  </a:cubicBezTo>
                  <a:cubicBezTo>
                    <a:pt x="229" y="188"/>
                    <a:pt x="229" y="185"/>
                    <a:pt x="225" y="185"/>
                  </a:cubicBezTo>
                  <a:cubicBezTo>
                    <a:pt x="225" y="183"/>
                    <a:pt x="220" y="179"/>
                    <a:pt x="219" y="179"/>
                  </a:cubicBezTo>
                  <a:lnTo>
                    <a:pt x="219" y="179"/>
                  </a:lnTo>
                  <a:cubicBezTo>
                    <a:pt x="219" y="179"/>
                    <a:pt x="219" y="180"/>
                    <a:pt x="221" y="182"/>
                  </a:cubicBezTo>
                  <a:cubicBezTo>
                    <a:pt x="222" y="184"/>
                    <a:pt x="222" y="185"/>
                    <a:pt x="222" y="185"/>
                  </a:cubicBezTo>
                  <a:cubicBezTo>
                    <a:pt x="221" y="185"/>
                    <a:pt x="218" y="181"/>
                    <a:pt x="218" y="178"/>
                  </a:cubicBezTo>
                  <a:cubicBezTo>
                    <a:pt x="215" y="178"/>
                    <a:pt x="212" y="175"/>
                    <a:pt x="212" y="171"/>
                  </a:cubicBezTo>
                  <a:cubicBezTo>
                    <a:pt x="201" y="165"/>
                    <a:pt x="192" y="155"/>
                    <a:pt x="181" y="145"/>
                  </a:cubicBezTo>
                  <a:cubicBezTo>
                    <a:pt x="175" y="138"/>
                    <a:pt x="164" y="128"/>
                    <a:pt x="158" y="118"/>
                  </a:cubicBezTo>
                  <a:cubicBezTo>
                    <a:pt x="155" y="114"/>
                    <a:pt x="152" y="114"/>
                    <a:pt x="152" y="111"/>
                  </a:cubicBezTo>
                  <a:lnTo>
                    <a:pt x="152" y="111"/>
                  </a:lnTo>
                  <a:cubicBezTo>
                    <a:pt x="153" y="113"/>
                    <a:pt x="153" y="113"/>
                    <a:pt x="154" y="113"/>
                  </a:cubicBezTo>
                  <a:cubicBezTo>
                    <a:pt x="154" y="113"/>
                    <a:pt x="151" y="109"/>
                    <a:pt x="151" y="109"/>
                  </a:cubicBezTo>
                  <a:lnTo>
                    <a:pt x="151" y="109"/>
                  </a:lnTo>
                  <a:cubicBezTo>
                    <a:pt x="151" y="109"/>
                    <a:pt x="151" y="110"/>
                    <a:pt x="152" y="111"/>
                  </a:cubicBezTo>
                  <a:cubicBezTo>
                    <a:pt x="148" y="105"/>
                    <a:pt x="144" y="102"/>
                    <a:pt x="141" y="94"/>
                  </a:cubicBezTo>
                  <a:cubicBezTo>
                    <a:pt x="124" y="74"/>
                    <a:pt x="115" y="51"/>
                    <a:pt x="101" y="28"/>
                  </a:cubicBezTo>
                  <a:cubicBezTo>
                    <a:pt x="94" y="10"/>
                    <a:pt x="76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180;p39"/>
            <p:cNvSpPr/>
            <p:nvPr/>
          </p:nvSpPr>
          <p:spPr>
            <a:xfrm>
              <a:off x="4619237" y="2297739"/>
              <a:ext cx="22410" cy="28259"/>
            </a:xfrm>
            <a:custGeom>
              <a:avLst/>
              <a:gdLst/>
              <a:ahLst/>
              <a:cxnLst/>
              <a:rect l="l" t="t" r="r" b="b"/>
              <a:pathLst>
                <a:path w="295" h="372" extrusionOk="0">
                  <a:moveTo>
                    <a:pt x="60" y="0"/>
                  </a:moveTo>
                  <a:cubicBezTo>
                    <a:pt x="52" y="0"/>
                    <a:pt x="44" y="2"/>
                    <a:pt x="37" y="7"/>
                  </a:cubicBezTo>
                  <a:cubicBezTo>
                    <a:pt x="13" y="21"/>
                    <a:pt x="1" y="55"/>
                    <a:pt x="17" y="78"/>
                  </a:cubicBezTo>
                  <a:cubicBezTo>
                    <a:pt x="74" y="168"/>
                    <a:pt x="131" y="255"/>
                    <a:pt x="188" y="345"/>
                  </a:cubicBezTo>
                  <a:cubicBezTo>
                    <a:pt x="199" y="361"/>
                    <a:pt x="217" y="371"/>
                    <a:pt x="235" y="371"/>
                  </a:cubicBezTo>
                  <a:cubicBezTo>
                    <a:pt x="243" y="371"/>
                    <a:pt x="250" y="370"/>
                    <a:pt x="258" y="365"/>
                  </a:cubicBezTo>
                  <a:cubicBezTo>
                    <a:pt x="282" y="348"/>
                    <a:pt x="295" y="319"/>
                    <a:pt x="278" y="295"/>
                  </a:cubicBezTo>
                  <a:cubicBezTo>
                    <a:pt x="221" y="205"/>
                    <a:pt x="164" y="115"/>
                    <a:pt x="107" y="27"/>
                  </a:cubicBezTo>
                  <a:cubicBezTo>
                    <a:pt x="96" y="11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181;p39"/>
            <p:cNvSpPr/>
            <p:nvPr/>
          </p:nvSpPr>
          <p:spPr>
            <a:xfrm>
              <a:off x="4619768" y="2405610"/>
              <a:ext cx="37679" cy="16636"/>
            </a:xfrm>
            <a:custGeom>
              <a:avLst/>
              <a:gdLst/>
              <a:ahLst/>
              <a:cxnLst/>
              <a:rect l="l" t="t" r="r" b="b"/>
              <a:pathLst>
                <a:path w="496" h="219" extrusionOk="0">
                  <a:moveTo>
                    <a:pt x="437" y="0"/>
                  </a:moveTo>
                  <a:cubicBezTo>
                    <a:pt x="432" y="0"/>
                    <a:pt x="427" y="1"/>
                    <a:pt x="422" y="3"/>
                  </a:cubicBezTo>
                  <a:cubicBezTo>
                    <a:pt x="298" y="40"/>
                    <a:pt x="170" y="80"/>
                    <a:pt x="43" y="117"/>
                  </a:cubicBezTo>
                  <a:cubicBezTo>
                    <a:pt x="17" y="127"/>
                    <a:pt x="0" y="153"/>
                    <a:pt x="6" y="181"/>
                  </a:cubicBezTo>
                  <a:cubicBezTo>
                    <a:pt x="13" y="203"/>
                    <a:pt x="35" y="219"/>
                    <a:pt x="58" y="219"/>
                  </a:cubicBezTo>
                  <a:cubicBezTo>
                    <a:pt x="62" y="219"/>
                    <a:pt x="66" y="218"/>
                    <a:pt x="70" y="217"/>
                  </a:cubicBezTo>
                  <a:cubicBezTo>
                    <a:pt x="198" y="181"/>
                    <a:pt x="324" y="140"/>
                    <a:pt x="451" y="103"/>
                  </a:cubicBezTo>
                  <a:cubicBezTo>
                    <a:pt x="479" y="93"/>
                    <a:pt x="496" y="66"/>
                    <a:pt x="485" y="40"/>
                  </a:cubicBezTo>
                  <a:cubicBezTo>
                    <a:pt x="480" y="18"/>
                    <a:pt x="459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182;p39"/>
            <p:cNvSpPr/>
            <p:nvPr/>
          </p:nvSpPr>
          <p:spPr>
            <a:xfrm>
              <a:off x="4544183" y="2335190"/>
              <a:ext cx="39274" cy="7672"/>
            </a:xfrm>
            <a:custGeom>
              <a:avLst/>
              <a:gdLst/>
              <a:ahLst/>
              <a:cxnLst/>
              <a:rect l="l" t="t" r="r" b="b"/>
              <a:pathLst>
                <a:path w="517" h="101" extrusionOk="0">
                  <a:moveTo>
                    <a:pt x="68" y="0"/>
                  </a:moveTo>
                  <a:cubicBezTo>
                    <a:pt x="1" y="0"/>
                    <a:pt x="1" y="100"/>
                    <a:pt x="68" y="100"/>
                  </a:cubicBezTo>
                  <a:lnTo>
                    <a:pt x="450" y="100"/>
                  </a:lnTo>
                  <a:cubicBezTo>
                    <a:pt x="516" y="100"/>
                    <a:pt x="516" y="0"/>
                    <a:pt x="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183;p39"/>
            <p:cNvSpPr/>
            <p:nvPr/>
          </p:nvSpPr>
          <p:spPr>
            <a:xfrm>
              <a:off x="4631467" y="2181817"/>
              <a:ext cx="42237" cy="23777"/>
            </a:xfrm>
            <a:custGeom>
              <a:avLst/>
              <a:gdLst/>
              <a:ahLst/>
              <a:cxnLst/>
              <a:rect l="l" t="t" r="r" b="b"/>
              <a:pathLst>
                <a:path w="556" h="313" extrusionOk="0">
                  <a:moveTo>
                    <a:pt x="499" y="1"/>
                  </a:moveTo>
                  <a:cubicBezTo>
                    <a:pt x="490" y="1"/>
                    <a:pt x="481" y="3"/>
                    <a:pt x="472" y="7"/>
                  </a:cubicBezTo>
                  <a:cubicBezTo>
                    <a:pt x="328" y="78"/>
                    <a:pt x="181" y="148"/>
                    <a:pt x="33" y="215"/>
                  </a:cubicBezTo>
                  <a:cubicBezTo>
                    <a:pt x="7" y="228"/>
                    <a:pt x="0" y="265"/>
                    <a:pt x="13" y="288"/>
                  </a:cubicBezTo>
                  <a:cubicBezTo>
                    <a:pt x="24" y="304"/>
                    <a:pt x="41" y="312"/>
                    <a:pt x="58" y="312"/>
                  </a:cubicBezTo>
                  <a:cubicBezTo>
                    <a:pt x="67" y="312"/>
                    <a:pt x="76" y="310"/>
                    <a:pt x="84" y="305"/>
                  </a:cubicBezTo>
                  <a:cubicBezTo>
                    <a:pt x="231" y="235"/>
                    <a:pt x="378" y="165"/>
                    <a:pt x="525" y="98"/>
                  </a:cubicBezTo>
                  <a:cubicBezTo>
                    <a:pt x="549" y="84"/>
                    <a:pt x="555" y="47"/>
                    <a:pt x="542" y="24"/>
                  </a:cubicBezTo>
                  <a:cubicBezTo>
                    <a:pt x="533" y="9"/>
                    <a:pt x="517" y="1"/>
                    <a:pt x="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184;p39"/>
            <p:cNvSpPr/>
            <p:nvPr/>
          </p:nvSpPr>
          <p:spPr>
            <a:xfrm>
              <a:off x="4623491" y="2153254"/>
              <a:ext cx="26360" cy="32209"/>
            </a:xfrm>
            <a:custGeom>
              <a:avLst/>
              <a:gdLst/>
              <a:ahLst/>
              <a:cxnLst/>
              <a:rect l="l" t="t" r="r" b="b"/>
              <a:pathLst>
                <a:path w="347" h="424" extrusionOk="0">
                  <a:moveTo>
                    <a:pt x="288" y="0"/>
                  </a:moveTo>
                  <a:cubicBezTo>
                    <a:pt x="265" y="0"/>
                    <a:pt x="247" y="14"/>
                    <a:pt x="239" y="39"/>
                  </a:cubicBezTo>
                  <a:cubicBezTo>
                    <a:pt x="235" y="46"/>
                    <a:pt x="232" y="52"/>
                    <a:pt x="229" y="62"/>
                  </a:cubicBezTo>
                  <a:cubicBezTo>
                    <a:pt x="229" y="66"/>
                    <a:pt x="226" y="68"/>
                    <a:pt x="226" y="71"/>
                  </a:cubicBezTo>
                  <a:lnTo>
                    <a:pt x="226" y="71"/>
                  </a:lnTo>
                  <a:cubicBezTo>
                    <a:pt x="225" y="72"/>
                    <a:pt x="223" y="74"/>
                    <a:pt x="222" y="76"/>
                  </a:cubicBezTo>
                  <a:cubicBezTo>
                    <a:pt x="215" y="89"/>
                    <a:pt x="209" y="102"/>
                    <a:pt x="202" y="119"/>
                  </a:cubicBezTo>
                  <a:cubicBezTo>
                    <a:pt x="189" y="146"/>
                    <a:pt x="169" y="176"/>
                    <a:pt x="152" y="203"/>
                  </a:cubicBezTo>
                  <a:cubicBezTo>
                    <a:pt x="145" y="210"/>
                    <a:pt x="141" y="213"/>
                    <a:pt x="138" y="219"/>
                  </a:cubicBezTo>
                  <a:lnTo>
                    <a:pt x="138" y="219"/>
                  </a:lnTo>
                  <a:cubicBezTo>
                    <a:pt x="137" y="220"/>
                    <a:pt x="136" y="221"/>
                    <a:pt x="135" y="223"/>
                  </a:cubicBezTo>
                  <a:cubicBezTo>
                    <a:pt x="132" y="227"/>
                    <a:pt x="132" y="230"/>
                    <a:pt x="129" y="233"/>
                  </a:cubicBezTo>
                  <a:cubicBezTo>
                    <a:pt x="118" y="247"/>
                    <a:pt x="105" y="256"/>
                    <a:pt x="95" y="270"/>
                  </a:cubicBezTo>
                  <a:cubicBezTo>
                    <a:pt x="71" y="293"/>
                    <a:pt x="48" y="317"/>
                    <a:pt x="21" y="337"/>
                  </a:cubicBezTo>
                  <a:cubicBezTo>
                    <a:pt x="1" y="354"/>
                    <a:pt x="1" y="391"/>
                    <a:pt x="21" y="407"/>
                  </a:cubicBezTo>
                  <a:cubicBezTo>
                    <a:pt x="33" y="419"/>
                    <a:pt x="45" y="424"/>
                    <a:pt x="57" y="424"/>
                  </a:cubicBezTo>
                  <a:cubicBezTo>
                    <a:pt x="70" y="424"/>
                    <a:pt x="83" y="418"/>
                    <a:pt x="95" y="407"/>
                  </a:cubicBezTo>
                  <a:cubicBezTo>
                    <a:pt x="206" y="320"/>
                    <a:pt x="289" y="199"/>
                    <a:pt x="336" y="66"/>
                  </a:cubicBezTo>
                  <a:cubicBezTo>
                    <a:pt x="346" y="39"/>
                    <a:pt x="326" y="9"/>
                    <a:pt x="302" y="2"/>
                  </a:cubicBezTo>
                  <a:cubicBezTo>
                    <a:pt x="297" y="1"/>
                    <a:pt x="292" y="0"/>
                    <a:pt x="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185;p39"/>
            <p:cNvSpPr/>
            <p:nvPr/>
          </p:nvSpPr>
          <p:spPr>
            <a:xfrm>
              <a:off x="4586648" y="2202403"/>
              <a:ext cx="17092" cy="24537"/>
            </a:xfrm>
            <a:custGeom>
              <a:avLst/>
              <a:gdLst/>
              <a:ahLst/>
              <a:cxnLst/>
              <a:rect l="l" t="t" r="r" b="b"/>
              <a:pathLst>
                <a:path w="225" h="323" extrusionOk="0">
                  <a:moveTo>
                    <a:pt x="58" y="1"/>
                  </a:moveTo>
                  <a:cubicBezTo>
                    <a:pt x="50" y="1"/>
                    <a:pt x="41" y="3"/>
                    <a:pt x="34" y="8"/>
                  </a:cubicBezTo>
                  <a:cubicBezTo>
                    <a:pt x="8" y="25"/>
                    <a:pt x="1" y="51"/>
                    <a:pt x="14" y="78"/>
                  </a:cubicBezTo>
                  <a:cubicBezTo>
                    <a:pt x="51" y="151"/>
                    <a:pt x="88" y="225"/>
                    <a:pt x="121" y="295"/>
                  </a:cubicBezTo>
                  <a:cubicBezTo>
                    <a:pt x="130" y="313"/>
                    <a:pt x="150" y="322"/>
                    <a:pt x="167" y="322"/>
                  </a:cubicBezTo>
                  <a:cubicBezTo>
                    <a:pt x="176" y="322"/>
                    <a:pt x="185" y="320"/>
                    <a:pt x="192" y="315"/>
                  </a:cubicBezTo>
                  <a:cubicBezTo>
                    <a:pt x="218" y="298"/>
                    <a:pt x="225" y="272"/>
                    <a:pt x="212" y="245"/>
                  </a:cubicBezTo>
                  <a:cubicBezTo>
                    <a:pt x="175" y="172"/>
                    <a:pt x="141" y="98"/>
                    <a:pt x="104" y="28"/>
                  </a:cubicBezTo>
                  <a:cubicBezTo>
                    <a:pt x="96" y="10"/>
                    <a:pt x="76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186;p39"/>
            <p:cNvSpPr/>
            <p:nvPr/>
          </p:nvSpPr>
          <p:spPr>
            <a:xfrm>
              <a:off x="4654560" y="2815821"/>
              <a:ext cx="358783" cy="290870"/>
            </a:xfrm>
            <a:custGeom>
              <a:avLst/>
              <a:gdLst/>
              <a:ahLst/>
              <a:cxnLst/>
              <a:rect l="l" t="t" r="r" b="b"/>
              <a:pathLst>
                <a:path w="4723" h="3829" extrusionOk="0">
                  <a:moveTo>
                    <a:pt x="1" y="1"/>
                  </a:moveTo>
                  <a:lnTo>
                    <a:pt x="1" y="1777"/>
                  </a:lnTo>
                  <a:cubicBezTo>
                    <a:pt x="1" y="2912"/>
                    <a:pt x="921" y="3828"/>
                    <a:pt x="2052" y="3828"/>
                  </a:cubicBezTo>
                  <a:lnTo>
                    <a:pt x="2671" y="3828"/>
                  </a:lnTo>
                  <a:cubicBezTo>
                    <a:pt x="3805" y="3828"/>
                    <a:pt x="4722" y="2912"/>
                    <a:pt x="4722" y="1777"/>
                  </a:cubicBezTo>
                  <a:lnTo>
                    <a:pt x="4722" y="1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187;p39"/>
            <p:cNvSpPr/>
            <p:nvPr/>
          </p:nvSpPr>
          <p:spPr>
            <a:xfrm>
              <a:off x="4635265" y="2781256"/>
              <a:ext cx="393575" cy="103996"/>
            </a:xfrm>
            <a:custGeom>
              <a:avLst/>
              <a:gdLst/>
              <a:ahLst/>
              <a:cxnLst/>
              <a:rect l="l" t="t" r="r" b="b"/>
              <a:pathLst>
                <a:path w="5181" h="1369" extrusionOk="0">
                  <a:moveTo>
                    <a:pt x="51" y="0"/>
                  </a:moveTo>
                  <a:cubicBezTo>
                    <a:pt x="23" y="0"/>
                    <a:pt x="0" y="20"/>
                    <a:pt x="0" y="51"/>
                  </a:cubicBezTo>
                  <a:lnTo>
                    <a:pt x="0" y="1319"/>
                  </a:lnTo>
                  <a:cubicBezTo>
                    <a:pt x="0" y="1346"/>
                    <a:pt x="23" y="1369"/>
                    <a:pt x="51" y="1369"/>
                  </a:cubicBezTo>
                  <a:lnTo>
                    <a:pt x="5130" y="1369"/>
                  </a:lnTo>
                  <a:cubicBezTo>
                    <a:pt x="5157" y="1369"/>
                    <a:pt x="5180" y="1346"/>
                    <a:pt x="5180" y="1319"/>
                  </a:cubicBezTo>
                  <a:lnTo>
                    <a:pt x="5180" y="332"/>
                  </a:lnTo>
                  <a:cubicBezTo>
                    <a:pt x="5180" y="305"/>
                    <a:pt x="5160" y="281"/>
                    <a:pt x="5133" y="281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188;p39"/>
            <p:cNvSpPr/>
            <p:nvPr/>
          </p:nvSpPr>
          <p:spPr>
            <a:xfrm>
              <a:off x="4654560" y="2885177"/>
              <a:ext cx="358783" cy="46415"/>
            </a:xfrm>
            <a:custGeom>
              <a:avLst/>
              <a:gdLst/>
              <a:ahLst/>
              <a:cxnLst/>
              <a:rect l="l" t="t" r="r" b="b"/>
              <a:pathLst>
                <a:path w="4723" h="611" extrusionOk="0">
                  <a:moveTo>
                    <a:pt x="1" y="1"/>
                  </a:moveTo>
                  <a:lnTo>
                    <a:pt x="4722" y="610"/>
                  </a:lnTo>
                  <a:lnTo>
                    <a:pt x="4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189;p39"/>
            <p:cNvSpPr/>
            <p:nvPr/>
          </p:nvSpPr>
          <p:spPr>
            <a:xfrm>
              <a:off x="4160093" y="3138368"/>
              <a:ext cx="78548" cy="222046"/>
            </a:xfrm>
            <a:custGeom>
              <a:avLst/>
              <a:gdLst/>
              <a:ahLst/>
              <a:cxnLst/>
              <a:rect l="l" t="t" r="r" b="b"/>
              <a:pathLst>
                <a:path w="1034" h="2923" extrusionOk="0">
                  <a:moveTo>
                    <a:pt x="0" y="1"/>
                  </a:moveTo>
                  <a:lnTo>
                    <a:pt x="1034" y="2922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190;p39"/>
            <p:cNvSpPr/>
            <p:nvPr/>
          </p:nvSpPr>
          <p:spPr>
            <a:xfrm>
              <a:off x="3888370" y="3066733"/>
              <a:ext cx="1350886" cy="99210"/>
            </a:xfrm>
            <a:custGeom>
              <a:avLst/>
              <a:gdLst/>
              <a:ahLst/>
              <a:cxnLst/>
              <a:rect l="l" t="t" r="r" b="b"/>
              <a:pathLst>
                <a:path w="17783" h="1306" extrusionOk="0">
                  <a:moveTo>
                    <a:pt x="1" y="0"/>
                  </a:moveTo>
                  <a:lnTo>
                    <a:pt x="583" y="1305"/>
                  </a:lnTo>
                  <a:lnTo>
                    <a:pt x="17200" y="1305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191;p39"/>
            <p:cNvSpPr/>
            <p:nvPr/>
          </p:nvSpPr>
          <p:spPr>
            <a:xfrm>
              <a:off x="3879207" y="3422432"/>
              <a:ext cx="543757" cy="877624"/>
            </a:xfrm>
            <a:custGeom>
              <a:avLst/>
              <a:gdLst/>
              <a:ahLst/>
              <a:cxnLst/>
              <a:rect l="l" t="t" r="r" b="b"/>
              <a:pathLst>
                <a:path w="7158" h="11553" extrusionOk="0">
                  <a:moveTo>
                    <a:pt x="5402" y="0"/>
                  </a:moveTo>
                  <a:cubicBezTo>
                    <a:pt x="5043" y="0"/>
                    <a:pt x="4643" y="146"/>
                    <a:pt x="4220" y="510"/>
                  </a:cubicBezTo>
                  <a:cubicBezTo>
                    <a:pt x="3417" y="1203"/>
                    <a:pt x="2961" y="2906"/>
                    <a:pt x="2851" y="3796"/>
                  </a:cubicBezTo>
                  <a:cubicBezTo>
                    <a:pt x="2499" y="5231"/>
                    <a:pt x="2456" y="6282"/>
                    <a:pt x="1724" y="7788"/>
                  </a:cubicBezTo>
                  <a:cubicBezTo>
                    <a:pt x="1215" y="8829"/>
                    <a:pt x="586" y="9662"/>
                    <a:pt x="0" y="10298"/>
                  </a:cubicBezTo>
                  <a:lnTo>
                    <a:pt x="1449" y="11552"/>
                  </a:lnTo>
                  <a:cubicBezTo>
                    <a:pt x="2206" y="10940"/>
                    <a:pt x="3042" y="10107"/>
                    <a:pt x="3667" y="9066"/>
                  </a:cubicBezTo>
                  <a:cubicBezTo>
                    <a:pt x="4200" y="8176"/>
                    <a:pt x="5695" y="3669"/>
                    <a:pt x="5695" y="3669"/>
                  </a:cubicBezTo>
                  <a:lnTo>
                    <a:pt x="6859" y="2786"/>
                  </a:lnTo>
                  <a:cubicBezTo>
                    <a:pt x="7051" y="2514"/>
                    <a:pt x="7157" y="2183"/>
                    <a:pt x="7145" y="1828"/>
                  </a:cubicBezTo>
                  <a:cubicBezTo>
                    <a:pt x="7117" y="1166"/>
                    <a:pt x="6419" y="0"/>
                    <a:pt x="5402" y="0"/>
                  </a:cubicBezTo>
                  <a:close/>
                </a:path>
              </a:pathLst>
            </a:custGeom>
            <a:solidFill>
              <a:srgbClr val="F4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192;p39"/>
            <p:cNvSpPr/>
            <p:nvPr/>
          </p:nvSpPr>
          <p:spPr>
            <a:xfrm>
              <a:off x="4105658" y="4017086"/>
              <a:ext cx="93361" cy="134078"/>
            </a:xfrm>
            <a:custGeom>
              <a:avLst/>
              <a:gdLst/>
              <a:ahLst/>
              <a:cxnLst/>
              <a:rect l="l" t="t" r="r" b="b"/>
              <a:pathLst>
                <a:path w="1229" h="1765" extrusionOk="0">
                  <a:moveTo>
                    <a:pt x="1088" y="0"/>
                  </a:moveTo>
                  <a:cubicBezTo>
                    <a:pt x="757" y="0"/>
                    <a:pt x="392" y="261"/>
                    <a:pt x="198" y="666"/>
                  </a:cubicBezTo>
                  <a:cubicBezTo>
                    <a:pt x="0" y="1077"/>
                    <a:pt x="34" y="1509"/>
                    <a:pt x="258" y="1744"/>
                  </a:cubicBezTo>
                  <a:cubicBezTo>
                    <a:pt x="258" y="1740"/>
                    <a:pt x="261" y="1740"/>
                    <a:pt x="261" y="1740"/>
                  </a:cubicBezTo>
                  <a:cubicBezTo>
                    <a:pt x="269" y="1740"/>
                    <a:pt x="281" y="1747"/>
                    <a:pt x="295" y="1754"/>
                  </a:cubicBezTo>
                  <a:cubicBezTo>
                    <a:pt x="309" y="1757"/>
                    <a:pt x="322" y="1764"/>
                    <a:pt x="329" y="1764"/>
                  </a:cubicBezTo>
                  <a:lnTo>
                    <a:pt x="332" y="1764"/>
                  </a:lnTo>
                  <a:cubicBezTo>
                    <a:pt x="369" y="1713"/>
                    <a:pt x="405" y="1667"/>
                    <a:pt x="442" y="1616"/>
                  </a:cubicBezTo>
                  <a:cubicBezTo>
                    <a:pt x="526" y="1493"/>
                    <a:pt x="606" y="1369"/>
                    <a:pt x="686" y="1238"/>
                  </a:cubicBezTo>
                  <a:cubicBezTo>
                    <a:pt x="820" y="1014"/>
                    <a:pt x="1011" y="566"/>
                    <a:pt x="1228" y="17"/>
                  </a:cubicBezTo>
                  <a:cubicBezTo>
                    <a:pt x="1182" y="7"/>
                    <a:pt x="1135" y="0"/>
                    <a:pt x="10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193;p39"/>
            <p:cNvSpPr/>
            <p:nvPr/>
          </p:nvSpPr>
          <p:spPr>
            <a:xfrm>
              <a:off x="3667188" y="4200846"/>
              <a:ext cx="959134" cy="563888"/>
            </a:xfrm>
            <a:custGeom>
              <a:avLst/>
              <a:gdLst/>
              <a:ahLst/>
              <a:cxnLst/>
              <a:rect l="l" t="t" r="r" b="b"/>
              <a:pathLst>
                <a:path w="12626" h="7423" extrusionOk="0">
                  <a:moveTo>
                    <a:pt x="9253" y="0"/>
                  </a:moveTo>
                  <a:cubicBezTo>
                    <a:pt x="6636" y="593"/>
                    <a:pt x="3480" y="1513"/>
                    <a:pt x="1105" y="2731"/>
                  </a:cubicBezTo>
                  <a:cubicBezTo>
                    <a:pt x="612" y="2982"/>
                    <a:pt x="726" y="3260"/>
                    <a:pt x="405" y="3702"/>
                  </a:cubicBezTo>
                  <a:cubicBezTo>
                    <a:pt x="84" y="4144"/>
                    <a:pt x="0" y="4792"/>
                    <a:pt x="359" y="5208"/>
                  </a:cubicBezTo>
                  <a:cubicBezTo>
                    <a:pt x="563" y="5445"/>
                    <a:pt x="870" y="5565"/>
                    <a:pt x="1168" y="5676"/>
                  </a:cubicBezTo>
                  <a:cubicBezTo>
                    <a:pt x="3594" y="6576"/>
                    <a:pt x="6147" y="7148"/>
                    <a:pt x="8734" y="7372"/>
                  </a:cubicBezTo>
                  <a:cubicBezTo>
                    <a:pt x="9047" y="7401"/>
                    <a:pt x="9363" y="7423"/>
                    <a:pt x="9678" y="7423"/>
                  </a:cubicBezTo>
                  <a:cubicBezTo>
                    <a:pt x="10073" y="7423"/>
                    <a:pt x="10466" y="7388"/>
                    <a:pt x="10846" y="7285"/>
                  </a:cubicBezTo>
                  <a:cubicBezTo>
                    <a:pt x="11528" y="7101"/>
                    <a:pt x="12174" y="6660"/>
                    <a:pt x="12425" y="6020"/>
                  </a:cubicBezTo>
                  <a:cubicBezTo>
                    <a:pt x="12626" y="5502"/>
                    <a:pt x="12552" y="4916"/>
                    <a:pt x="12388" y="4388"/>
                  </a:cubicBezTo>
                  <a:cubicBezTo>
                    <a:pt x="11970" y="3002"/>
                    <a:pt x="11006" y="1844"/>
                    <a:pt x="10066" y="723"/>
                  </a:cubicBezTo>
                  <a:lnTo>
                    <a:pt x="92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194;p39"/>
            <p:cNvSpPr/>
            <p:nvPr/>
          </p:nvSpPr>
          <p:spPr>
            <a:xfrm>
              <a:off x="3876168" y="4657927"/>
              <a:ext cx="468552" cy="216120"/>
            </a:xfrm>
            <a:custGeom>
              <a:avLst/>
              <a:gdLst/>
              <a:ahLst/>
              <a:cxnLst/>
              <a:rect l="l" t="t" r="r" b="b"/>
              <a:pathLst>
                <a:path w="6168" h="2845" extrusionOk="0">
                  <a:moveTo>
                    <a:pt x="5166" y="0"/>
                  </a:moveTo>
                  <a:lnTo>
                    <a:pt x="3286" y="368"/>
                  </a:lnTo>
                  <a:lnTo>
                    <a:pt x="0" y="2768"/>
                  </a:lnTo>
                  <a:cubicBezTo>
                    <a:pt x="0" y="2768"/>
                    <a:pt x="314" y="2845"/>
                    <a:pt x="786" y="2845"/>
                  </a:cubicBezTo>
                  <a:cubicBezTo>
                    <a:pt x="1154" y="2845"/>
                    <a:pt x="1619" y="2798"/>
                    <a:pt x="2105" y="2630"/>
                  </a:cubicBezTo>
                  <a:lnTo>
                    <a:pt x="4136" y="1724"/>
                  </a:lnTo>
                  <a:lnTo>
                    <a:pt x="6167" y="1446"/>
                  </a:lnTo>
                  <a:lnTo>
                    <a:pt x="5166" y="0"/>
                  </a:lnTo>
                  <a:close/>
                </a:path>
              </a:pathLst>
            </a:custGeom>
            <a:solidFill>
              <a:srgbClr val="F4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195;p39"/>
            <p:cNvSpPr/>
            <p:nvPr/>
          </p:nvSpPr>
          <p:spPr>
            <a:xfrm>
              <a:off x="4476823" y="2686993"/>
              <a:ext cx="238758" cy="176695"/>
            </a:xfrm>
            <a:custGeom>
              <a:avLst/>
              <a:gdLst/>
              <a:ahLst/>
              <a:cxnLst/>
              <a:rect l="l" t="t" r="r" b="b"/>
              <a:pathLst>
                <a:path w="3143" h="2326" extrusionOk="0">
                  <a:moveTo>
                    <a:pt x="1506" y="0"/>
                  </a:moveTo>
                  <a:cubicBezTo>
                    <a:pt x="984" y="0"/>
                    <a:pt x="465" y="272"/>
                    <a:pt x="194" y="717"/>
                  </a:cubicBezTo>
                  <a:cubicBezTo>
                    <a:pt x="64" y="934"/>
                    <a:pt x="0" y="1188"/>
                    <a:pt x="0" y="1439"/>
                  </a:cubicBezTo>
                  <a:cubicBezTo>
                    <a:pt x="0" y="1553"/>
                    <a:pt x="10" y="1663"/>
                    <a:pt x="37" y="1770"/>
                  </a:cubicBezTo>
                  <a:cubicBezTo>
                    <a:pt x="261" y="1724"/>
                    <a:pt x="489" y="1700"/>
                    <a:pt x="716" y="1700"/>
                  </a:cubicBezTo>
                  <a:cubicBezTo>
                    <a:pt x="1044" y="1700"/>
                    <a:pt x="1369" y="1750"/>
                    <a:pt x="1680" y="1847"/>
                  </a:cubicBezTo>
                  <a:cubicBezTo>
                    <a:pt x="2021" y="1958"/>
                    <a:pt x="2333" y="2122"/>
                    <a:pt x="2610" y="2326"/>
                  </a:cubicBezTo>
                  <a:cubicBezTo>
                    <a:pt x="2908" y="2108"/>
                    <a:pt x="3139" y="1794"/>
                    <a:pt x="3142" y="1436"/>
                  </a:cubicBezTo>
                  <a:lnTo>
                    <a:pt x="3142" y="1426"/>
                  </a:lnTo>
                  <a:cubicBezTo>
                    <a:pt x="3142" y="1202"/>
                    <a:pt x="3052" y="984"/>
                    <a:pt x="2932" y="797"/>
                  </a:cubicBezTo>
                  <a:cubicBezTo>
                    <a:pt x="2634" y="342"/>
                    <a:pt x="2118" y="28"/>
                    <a:pt x="1576" y="0"/>
                  </a:cubicBezTo>
                  <a:close/>
                </a:path>
              </a:pathLst>
            </a:cu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196;p39"/>
            <p:cNvSpPr/>
            <p:nvPr/>
          </p:nvSpPr>
          <p:spPr>
            <a:xfrm>
              <a:off x="4663697" y="3422584"/>
              <a:ext cx="580828" cy="882258"/>
            </a:xfrm>
            <a:custGeom>
              <a:avLst/>
              <a:gdLst/>
              <a:ahLst/>
              <a:cxnLst/>
              <a:rect l="l" t="t" r="r" b="b"/>
              <a:pathLst>
                <a:path w="7646" h="11614" extrusionOk="0">
                  <a:moveTo>
                    <a:pt x="1750" y="1"/>
                  </a:moveTo>
                  <a:cubicBezTo>
                    <a:pt x="683" y="1"/>
                    <a:pt x="0" y="1244"/>
                    <a:pt x="3" y="1930"/>
                  </a:cubicBezTo>
                  <a:cubicBezTo>
                    <a:pt x="6" y="2291"/>
                    <a:pt x="130" y="2623"/>
                    <a:pt x="334" y="2894"/>
                  </a:cubicBezTo>
                  <a:lnTo>
                    <a:pt x="1559" y="3751"/>
                  </a:lnTo>
                  <a:cubicBezTo>
                    <a:pt x="1559" y="3751"/>
                    <a:pt x="3275" y="8281"/>
                    <a:pt x="3858" y="9164"/>
                  </a:cubicBezTo>
                  <a:cubicBezTo>
                    <a:pt x="4540" y="10202"/>
                    <a:pt x="5431" y="11019"/>
                    <a:pt x="6227" y="11614"/>
                  </a:cubicBezTo>
                  <a:lnTo>
                    <a:pt x="7646" y="10279"/>
                  </a:lnTo>
                  <a:cubicBezTo>
                    <a:pt x="7023" y="9657"/>
                    <a:pt x="6344" y="8834"/>
                    <a:pt x="5782" y="7793"/>
                  </a:cubicBezTo>
                  <a:cubicBezTo>
                    <a:pt x="4972" y="6287"/>
                    <a:pt x="4882" y="5216"/>
                    <a:pt x="4463" y="3771"/>
                  </a:cubicBezTo>
                  <a:cubicBezTo>
                    <a:pt x="4310" y="2864"/>
                    <a:pt x="3774" y="1147"/>
                    <a:pt x="2924" y="475"/>
                  </a:cubicBezTo>
                  <a:cubicBezTo>
                    <a:pt x="2498" y="137"/>
                    <a:pt x="2103" y="1"/>
                    <a:pt x="1750" y="1"/>
                  </a:cubicBezTo>
                  <a:close/>
                </a:path>
              </a:pathLst>
            </a:custGeom>
            <a:solidFill>
              <a:srgbClr val="F4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197;p39"/>
            <p:cNvSpPr/>
            <p:nvPr/>
          </p:nvSpPr>
          <p:spPr>
            <a:xfrm>
              <a:off x="3934507" y="3076077"/>
              <a:ext cx="20966" cy="20966"/>
            </a:xfrm>
            <a:custGeom>
              <a:avLst/>
              <a:gdLst/>
              <a:ahLst/>
              <a:cxnLst/>
              <a:rect l="l" t="t" r="r" b="b"/>
              <a:pathLst>
                <a:path w="276" h="276" extrusionOk="0">
                  <a:moveTo>
                    <a:pt x="138" y="1"/>
                  </a:moveTo>
                  <a:cubicBezTo>
                    <a:pt x="61" y="1"/>
                    <a:pt x="1" y="61"/>
                    <a:pt x="1" y="138"/>
                  </a:cubicBezTo>
                  <a:cubicBezTo>
                    <a:pt x="1" y="212"/>
                    <a:pt x="61" y="275"/>
                    <a:pt x="138" y="275"/>
                  </a:cubicBezTo>
                  <a:cubicBezTo>
                    <a:pt x="211" y="275"/>
                    <a:pt x="275" y="212"/>
                    <a:pt x="275" y="138"/>
                  </a:cubicBezTo>
                  <a:cubicBezTo>
                    <a:pt x="275" y="61"/>
                    <a:pt x="211" y="1"/>
                    <a:pt x="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198;p39"/>
            <p:cNvSpPr/>
            <p:nvPr/>
          </p:nvSpPr>
          <p:spPr>
            <a:xfrm>
              <a:off x="4490706" y="3145920"/>
              <a:ext cx="27803" cy="27803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cubicBezTo>
                    <a:pt x="0" y="282"/>
                    <a:pt x="81" y="366"/>
                    <a:pt x="181" y="366"/>
                  </a:cubicBezTo>
                  <a:cubicBezTo>
                    <a:pt x="285" y="366"/>
                    <a:pt x="366" y="282"/>
                    <a:pt x="366" y="182"/>
                  </a:cubicBezTo>
                  <a:cubicBezTo>
                    <a:pt x="366" y="81"/>
                    <a:pt x="285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199;p39"/>
            <p:cNvSpPr/>
            <p:nvPr/>
          </p:nvSpPr>
          <p:spPr>
            <a:xfrm>
              <a:off x="4471183" y="2965199"/>
              <a:ext cx="10407" cy="10255"/>
            </a:xfrm>
            <a:custGeom>
              <a:avLst/>
              <a:gdLst/>
              <a:ahLst/>
              <a:cxnLst/>
              <a:rect l="l" t="t" r="r" b="b"/>
              <a:pathLst>
                <a:path w="137" h="135" extrusionOk="0">
                  <a:moveTo>
                    <a:pt x="67" y="0"/>
                  </a:moveTo>
                  <a:cubicBezTo>
                    <a:pt x="30" y="0"/>
                    <a:pt x="0" y="31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cubicBezTo>
                    <a:pt x="104" y="134"/>
                    <a:pt x="137" y="104"/>
                    <a:pt x="137" y="67"/>
                  </a:cubicBezTo>
                  <a:cubicBezTo>
                    <a:pt x="137" y="31"/>
                    <a:pt x="104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200;p39"/>
            <p:cNvSpPr/>
            <p:nvPr/>
          </p:nvSpPr>
          <p:spPr>
            <a:xfrm>
              <a:off x="4240420" y="2886423"/>
              <a:ext cx="341311" cy="399348"/>
            </a:xfrm>
            <a:custGeom>
              <a:avLst/>
              <a:gdLst/>
              <a:ahLst/>
              <a:cxnLst/>
              <a:rect l="l" t="t" r="r" b="b"/>
              <a:pathLst>
                <a:path w="4493" h="5257" extrusionOk="0">
                  <a:moveTo>
                    <a:pt x="4429" y="1080"/>
                  </a:moveTo>
                  <a:lnTo>
                    <a:pt x="4450" y="1118"/>
                  </a:lnTo>
                  <a:cubicBezTo>
                    <a:pt x="4467" y="1126"/>
                    <a:pt x="4478" y="1129"/>
                    <a:pt x="4482" y="1129"/>
                  </a:cubicBezTo>
                  <a:cubicBezTo>
                    <a:pt x="4493" y="1129"/>
                    <a:pt x="4471" y="1109"/>
                    <a:pt x="4429" y="1080"/>
                  </a:cubicBezTo>
                  <a:close/>
                  <a:moveTo>
                    <a:pt x="2795" y="1"/>
                  </a:moveTo>
                  <a:cubicBezTo>
                    <a:pt x="2609" y="1"/>
                    <a:pt x="2424" y="22"/>
                    <a:pt x="2252" y="64"/>
                  </a:cubicBezTo>
                  <a:cubicBezTo>
                    <a:pt x="1593" y="225"/>
                    <a:pt x="1051" y="727"/>
                    <a:pt x="974" y="1389"/>
                  </a:cubicBezTo>
                  <a:cubicBezTo>
                    <a:pt x="960" y="1506"/>
                    <a:pt x="960" y="1623"/>
                    <a:pt x="927" y="1734"/>
                  </a:cubicBezTo>
                  <a:cubicBezTo>
                    <a:pt x="833" y="2024"/>
                    <a:pt x="538" y="2199"/>
                    <a:pt x="325" y="2423"/>
                  </a:cubicBezTo>
                  <a:cubicBezTo>
                    <a:pt x="114" y="2644"/>
                    <a:pt x="0" y="3048"/>
                    <a:pt x="254" y="3223"/>
                  </a:cubicBezTo>
                  <a:cubicBezTo>
                    <a:pt x="328" y="3276"/>
                    <a:pt x="428" y="3296"/>
                    <a:pt x="492" y="3363"/>
                  </a:cubicBezTo>
                  <a:cubicBezTo>
                    <a:pt x="759" y="3638"/>
                    <a:pt x="114" y="4146"/>
                    <a:pt x="385" y="4421"/>
                  </a:cubicBezTo>
                  <a:cubicBezTo>
                    <a:pt x="465" y="4504"/>
                    <a:pt x="599" y="4508"/>
                    <a:pt x="706" y="4557"/>
                  </a:cubicBezTo>
                  <a:cubicBezTo>
                    <a:pt x="887" y="4642"/>
                    <a:pt x="987" y="4863"/>
                    <a:pt x="927" y="5050"/>
                  </a:cubicBezTo>
                  <a:cubicBezTo>
                    <a:pt x="885" y="5080"/>
                    <a:pt x="833" y="5095"/>
                    <a:pt x="780" y="5095"/>
                  </a:cubicBezTo>
                  <a:cubicBezTo>
                    <a:pt x="707" y="5095"/>
                    <a:pt x="633" y="5066"/>
                    <a:pt x="586" y="5009"/>
                  </a:cubicBezTo>
                  <a:lnTo>
                    <a:pt x="586" y="5009"/>
                  </a:lnTo>
                  <a:cubicBezTo>
                    <a:pt x="650" y="5158"/>
                    <a:pt x="811" y="5257"/>
                    <a:pt x="974" y="5257"/>
                  </a:cubicBezTo>
                  <a:cubicBezTo>
                    <a:pt x="998" y="5257"/>
                    <a:pt x="1021" y="5255"/>
                    <a:pt x="1044" y="5250"/>
                  </a:cubicBezTo>
                  <a:cubicBezTo>
                    <a:pt x="1228" y="5213"/>
                    <a:pt x="1375" y="5043"/>
                    <a:pt x="1378" y="4859"/>
                  </a:cubicBezTo>
                  <a:cubicBezTo>
                    <a:pt x="1378" y="4695"/>
                    <a:pt x="1289" y="4511"/>
                    <a:pt x="1389" y="4384"/>
                  </a:cubicBezTo>
                  <a:cubicBezTo>
                    <a:pt x="1452" y="4300"/>
                    <a:pt x="1576" y="4276"/>
                    <a:pt x="1647" y="4200"/>
                  </a:cubicBezTo>
                  <a:cubicBezTo>
                    <a:pt x="1770" y="4059"/>
                    <a:pt x="1667" y="3839"/>
                    <a:pt x="1539" y="3701"/>
                  </a:cubicBezTo>
                  <a:cubicBezTo>
                    <a:pt x="1415" y="3561"/>
                    <a:pt x="1803" y="3400"/>
                    <a:pt x="1831" y="3216"/>
                  </a:cubicBezTo>
                  <a:cubicBezTo>
                    <a:pt x="1871" y="2931"/>
                    <a:pt x="1783" y="2798"/>
                    <a:pt x="1727" y="2517"/>
                  </a:cubicBezTo>
                  <a:cubicBezTo>
                    <a:pt x="1710" y="2433"/>
                    <a:pt x="1643" y="2362"/>
                    <a:pt x="1633" y="2276"/>
                  </a:cubicBezTo>
                  <a:cubicBezTo>
                    <a:pt x="1613" y="2145"/>
                    <a:pt x="1730" y="2028"/>
                    <a:pt x="1857" y="1981"/>
                  </a:cubicBezTo>
                  <a:cubicBezTo>
                    <a:pt x="1984" y="1938"/>
                    <a:pt x="2125" y="1944"/>
                    <a:pt x="2259" y="1924"/>
                  </a:cubicBezTo>
                  <a:cubicBezTo>
                    <a:pt x="2634" y="1877"/>
                    <a:pt x="2958" y="1646"/>
                    <a:pt x="3246" y="1402"/>
                  </a:cubicBezTo>
                  <a:cubicBezTo>
                    <a:pt x="3434" y="1245"/>
                    <a:pt x="3618" y="1068"/>
                    <a:pt x="3695" y="837"/>
                  </a:cubicBezTo>
                  <a:cubicBezTo>
                    <a:pt x="3708" y="800"/>
                    <a:pt x="3741" y="785"/>
                    <a:pt x="3788" y="785"/>
                  </a:cubicBezTo>
                  <a:cubicBezTo>
                    <a:pt x="3899" y="785"/>
                    <a:pt x="4082" y="870"/>
                    <a:pt x="4233" y="957"/>
                  </a:cubicBezTo>
                  <a:cubicBezTo>
                    <a:pt x="4313" y="1002"/>
                    <a:pt x="4383" y="1047"/>
                    <a:pt x="4429" y="1080"/>
                  </a:cubicBezTo>
                  <a:lnTo>
                    <a:pt x="4429" y="1080"/>
                  </a:lnTo>
                  <a:lnTo>
                    <a:pt x="4156" y="589"/>
                  </a:lnTo>
                  <a:cubicBezTo>
                    <a:pt x="3876" y="180"/>
                    <a:pt x="3329" y="1"/>
                    <a:pt x="2795" y="1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201;p39"/>
            <p:cNvSpPr/>
            <p:nvPr/>
          </p:nvSpPr>
          <p:spPr>
            <a:xfrm>
              <a:off x="4292304" y="2812509"/>
              <a:ext cx="525450" cy="495368"/>
            </a:xfrm>
            <a:custGeom>
              <a:avLst/>
              <a:gdLst/>
              <a:ahLst/>
              <a:cxnLst/>
              <a:rect l="l" t="t" r="r" b="b"/>
              <a:pathLst>
                <a:path w="6917" h="6521" extrusionOk="0">
                  <a:moveTo>
                    <a:pt x="3146" y="0"/>
                  </a:moveTo>
                  <a:cubicBezTo>
                    <a:pt x="2297" y="0"/>
                    <a:pt x="1444" y="318"/>
                    <a:pt x="893" y="883"/>
                  </a:cubicBezTo>
                  <a:cubicBezTo>
                    <a:pt x="130" y="1666"/>
                    <a:pt x="0" y="2874"/>
                    <a:pt x="578" y="3768"/>
                  </a:cubicBezTo>
                  <a:cubicBezTo>
                    <a:pt x="813" y="4125"/>
                    <a:pt x="1188" y="4453"/>
                    <a:pt x="1656" y="4503"/>
                  </a:cubicBezTo>
                  <a:lnTo>
                    <a:pt x="3905" y="6501"/>
                  </a:lnTo>
                  <a:cubicBezTo>
                    <a:pt x="4002" y="6514"/>
                    <a:pt x="4100" y="6520"/>
                    <a:pt x="4197" y="6520"/>
                  </a:cubicBezTo>
                  <a:cubicBezTo>
                    <a:pt x="5191" y="6520"/>
                    <a:pt x="6130" y="5872"/>
                    <a:pt x="6505" y="5052"/>
                  </a:cubicBezTo>
                  <a:cubicBezTo>
                    <a:pt x="6916" y="4155"/>
                    <a:pt x="6752" y="3121"/>
                    <a:pt x="6331" y="2228"/>
                  </a:cubicBezTo>
                  <a:cubicBezTo>
                    <a:pt x="5903" y="1328"/>
                    <a:pt x="5156" y="484"/>
                    <a:pt x="4109" y="146"/>
                  </a:cubicBezTo>
                  <a:cubicBezTo>
                    <a:pt x="3800" y="48"/>
                    <a:pt x="3473" y="0"/>
                    <a:pt x="3146" y="0"/>
                  </a:cubicBezTo>
                  <a:close/>
                </a:path>
              </a:pathLst>
            </a:cu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202;p39"/>
            <p:cNvSpPr/>
            <p:nvPr/>
          </p:nvSpPr>
          <p:spPr>
            <a:xfrm>
              <a:off x="4468145" y="2956843"/>
              <a:ext cx="76" cy="532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B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203;p39"/>
            <p:cNvSpPr/>
            <p:nvPr/>
          </p:nvSpPr>
          <p:spPr>
            <a:xfrm>
              <a:off x="4325273" y="2958970"/>
              <a:ext cx="399196" cy="578018"/>
            </a:xfrm>
            <a:custGeom>
              <a:avLst/>
              <a:gdLst/>
              <a:ahLst/>
              <a:cxnLst/>
              <a:rect l="l" t="t" r="r" b="b"/>
              <a:pathLst>
                <a:path w="5255" h="7609" extrusionOk="0">
                  <a:moveTo>
                    <a:pt x="2515" y="0"/>
                  </a:moveTo>
                  <a:cubicBezTo>
                    <a:pt x="1553" y="0"/>
                    <a:pt x="629" y="317"/>
                    <a:pt x="449" y="347"/>
                  </a:cubicBezTo>
                  <a:cubicBezTo>
                    <a:pt x="439" y="387"/>
                    <a:pt x="241" y="2073"/>
                    <a:pt x="121" y="2863"/>
                  </a:cubicBezTo>
                  <a:cubicBezTo>
                    <a:pt x="0" y="3650"/>
                    <a:pt x="128" y="4540"/>
                    <a:pt x="987" y="4834"/>
                  </a:cubicBezTo>
                  <a:lnTo>
                    <a:pt x="981" y="5747"/>
                  </a:lnTo>
                  <a:cubicBezTo>
                    <a:pt x="975" y="5815"/>
                    <a:pt x="967" y="5882"/>
                    <a:pt x="967" y="5951"/>
                  </a:cubicBezTo>
                  <a:cubicBezTo>
                    <a:pt x="961" y="6859"/>
                    <a:pt x="1690" y="7602"/>
                    <a:pt x="2598" y="7608"/>
                  </a:cubicBezTo>
                  <a:cubicBezTo>
                    <a:pt x="2602" y="7608"/>
                    <a:pt x="2606" y="7608"/>
                    <a:pt x="2610" y="7608"/>
                  </a:cubicBezTo>
                  <a:cubicBezTo>
                    <a:pt x="3511" y="7608"/>
                    <a:pt x="4247" y="6881"/>
                    <a:pt x="4254" y="5979"/>
                  </a:cubicBezTo>
                  <a:cubicBezTo>
                    <a:pt x="4254" y="5905"/>
                    <a:pt x="4247" y="5831"/>
                    <a:pt x="4240" y="5761"/>
                  </a:cubicBezTo>
                  <a:lnTo>
                    <a:pt x="4257" y="3622"/>
                  </a:lnTo>
                  <a:cubicBezTo>
                    <a:pt x="4338" y="3654"/>
                    <a:pt x="4426" y="3671"/>
                    <a:pt x="4517" y="3671"/>
                  </a:cubicBezTo>
                  <a:cubicBezTo>
                    <a:pt x="4532" y="3671"/>
                    <a:pt x="4546" y="3671"/>
                    <a:pt x="4561" y="3670"/>
                  </a:cubicBezTo>
                  <a:cubicBezTo>
                    <a:pt x="4956" y="3639"/>
                    <a:pt x="5254" y="3295"/>
                    <a:pt x="5224" y="2900"/>
                  </a:cubicBezTo>
                  <a:cubicBezTo>
                    <a:pt x="5196" y="2523"/>
                    <a:pt x="4881" y="2235"/>
                    <a:pt x="4509" y="2235"/>
                  </a:cubicBezTo>
                  <a:cubicBezTo>
                    <a:pt x="4491" y="2235"/>
                    <a:pt x="4473" y="2236"/>
                    <a:pt x="4454" y="2237"/>
                  </a:cubicBezTo>
                  <a:cubicBezTo>
                    <a:pt x="4408" y="2241"/>
                    <a:pt x="4365" y="2251"/>
                    <a:pt x="4320" y="2264"/>
                  </a:cubicBezTo>
                  <a:cubicBezTo>
                    <a:pt x="3883" y="2374"/>
                    <a:pt x="3879" y="2405"/>
                    <a:pt x="3835" y="2468"/>
                  </a:cubicBezTo>
                  <a:cubicBezTo>
                    <a:pt x="3835" y="2469"/>
                    <a:pt x="3835" y="2469"/>
                    <a:pt x="3835" y="2469"/>
                  </a:cubicBezTo>
                  <a:cubicBezTo>
                    <a:pt x="3822" y="2469"/>
                    <a:pt x="4133" y="918"/>
                    <a:pt x="4140" y="477"/>
                  </a:cubicBezTo>
                  <a:cubicBezTo>
                    <a:pt x="3687" y="115"/>
                    <a:pt x="3094" y="0"/>
                    <a:pt x="2515" y="0"/>
                  </a:cubicBezTo>
                  <a:close/>
                </a:path>
              </a:pathLst>
            </a:custGeom>
            <a:solidFill>
              <a:srgbClr val="F4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204;p39"/>
            <p:cNvSpPr/>
            <p:nvPr/>
          </p:nvSpPr>
          <p:spPr>
            <a:xfrm>
              <a:off x="4642047" y="3162328"/>
              <a:ext cx="44288" cy="35248"/>
            </a:xfrm>
            <a:custGeom>
              <a:avLst/>
              <a:gdLst/>
              <a:ahLst/>
              <a:cxnLst/>
              <a:rect l="l" t="t" r="r" b="b"/>
              <a:pathLst>
                <a:path w="583" h="464" extrusionOk="0">
                  <a:moveTo>
                    <a:pt x="404" y="0"/>
                  </a:moveTo>
                  <a:cubicBezTo>
                    <a:pt x="319" y="0"/>
                    <a:pt x="235" y="26"/>
                    <a:pt x="174" y="82"/>
                  </a:cubicBezTo>
                  <a:cubicBezTo>
                    <a:pt x="47" y="199"/>
                    <a:pt x="0" y="323"/>
                    <a:pt x="27" y="464"/>
                  </a:cubicBezTo>
                  <a:cubicBezTo>
                    <a:pt x="27" y="464"/>
                    <a:pt x="84" y="213"/>
                    <a:pt x="181" y="162"/>
                  </a:cubicBezTo>
                  <a:lnTo>
                    <a:pt x="468" y="343"/>
                  </a:lnTo>
                  <a:cubicBezTo>
                    <a:pt x="408" y="247"/>
                    <a:pt x="315" y="170"/>
                    <a:pt x="207" y="126"/>
                  </a:cubicBezTo>
                  <a:cubicBezTo>
                    <a:pt x="207" y="126"/>
                    <a:pt x="227" y="93"/>
                    <a:pt x="315" y="69"/>
                  </a:cubicBezTo>
                  <a:cubicBezTo>
                    <a:pt x="399" y="42"/>
                    <a:pt x="582" y="39"/>
                    <a:pt x="582" y="39"/>
                  </a:cubicBezTo>
                  <a:cubicBezTo>
                    <a:pt x="528" y="14"/>
                    <a:pt x="465" y="0"/>
                    <a:pt x="404" y="0"/>
                  </a:cubicBezTo>
                  <a:close/>
                </a:path>
              </a:pathLst>
            </a:custGeom>
            <a:solidFill>
              <a:srgbClr val="47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205;p39"/>
            <p:cNvSpPr/>
            <p:nvPr/>
          </p:nvSpPr>
          <p:spPr>
            <a:xfrm>
              <a:off x="4399795" y="3326185"/>
              <a:ext cx="74294" cy="72471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6" y="0"/>
                  </a:moveTo>
                  <a:lnTo>
                    <a:pt x="0" y="954"/>
                  </a:lnTo>
                  <a:lnTo>
                    <a:pt x="977" y="107"/>
                  </a:lnTo>
                  <a:lnTo>
                    <a:pt x="977" y="107"/>
                  </a:lnTo>
                  <a:cubicBezTo>
                    <a:pt x="907" y="114"/>
                    <a:pt x="843" y="114"/>
                    <a:pt x="780" y="114"/>
                  </a:cubicBezTo>
                  <a:cubicBezTo>
                    <a:pt x="325" y="114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4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206;p39"/>
            <p:cNvSpPr/>
            <p:nvPr/>
          </p:nvSpPr>
          <p:spPr>
            <a:xfrm>
              <a:off x="4445298" y="3194461"/>
              <a:ext cx="62595" cy="28639"/>
            </a:xfrm>
            <a:custGeom>
              <a:avLst/>
              <a:gdLst/>
              <a:ahLst/>
              <a:cxnLst/>
              <a:rect l="l" t="t" r="r" b="b"/>
              <a:pathLst>
                <a:path w="824" h="377" extrusionOk="0">
                  <a:moveTo>
                    <a:pt x="823" y="0"/>
                  </a:moveTo>
                  <a:cubicBezTo>
                    <a:pt x="823" y="0"/>
                    <a:pt x="683" y="175"/>
                    <a:pt x="468" y="249"/>
                  </a:cubicBezTo>
                  <a:cubicBezTo>
                    <a:pt x="363" y="283"/>
                    <a:pt x="249" y="291"/>
                    <a:pt x="160" y="291"/>
                  </a:cubicBezTo>
                  <a:cubicBezTo>
                    <a:pt x="66" y="291"/>
                    <a:pt x="0" y="281"/>
                    <a:pt x="0" y="281"/>
                  </a:cubicBezTo>
                  <a:lnTo>
                    <a:pt x="0" y="281"/>
                  </a:lnTo>
                  <a:cubicBezTo>
                    <a:pt x="131" y="348"/>
                    <a:pt x="249" y="376"/>
                    <a:pt x="351" y="376"/>
                  </a:cubicBezTo>
                  <a:cubicBezTo>
                    <a:pt x="614" y="376"/>
                    <a:pt x="778" y="191"/>
                    <a:pt x="823" y="0"/>
                  </a:cubicBezTo>
                  <a:close/>
                </a:path>
              </a:pathLst>
            </a:custGeom>
            <a:solidFill>
              <a:srgbClr val="47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207;p39"/>
            <p:cNvSpPr/>
            <p:nvPr/>
          </p:nvSpPr>
          <p:spPr>
            <a:xfrm>
              <a:off x="4534253" y="3138019"/>
              <a:ext cx="84169" cy="84549"/>
            </a:xfrm>
            <a:custGeom>
              <a:avLst/>
              <a:gdLst/>
              <a:ahLst/>
              <a:cxnLst/>
              <a:rect l="l" t="t" r="r" b="b"/>
              <a:pathLst>
                <a:path w="1108" h="1113" extrusionOk="0">
                  <a:moveTo>
                    <a:pt x="553" y="1"/>
                  </a:moveTo>
                  <a:cubicBezTo>
                    <a:pt x="248" y="1"/>
                    <a:pt x="0" y="252"/>
                    <a:pt x="0" y="556"/>
                  </a:cubicBezTo>
                  <a:cubicBezTo>
                    <a:pt x="0" y="861"/>
                    <a:pt x="248" y="1112"/>
                    <a:pt x="553" y="1112"/>
                  </a:cubicBezTo>
                  <a:cubicBezTo>
                    <a:pt x="860" y="1112"/>
                    <a:pt x="1108" y="861"/>
                    <a:pt x="1108" y="556"/>
                  </a:cubicBezTo>
                  <a:cubicBezTo>
                    <a:pt x="1108" y="252"/>
                    <a:pt x="8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208;p39"/>
            <p:cNvSpPr/>
            <p:nvPr/>
          </p:nvSpPr>
          <p:spPr>
            <a:xfrm>
              <a:off x="4331654" y="3128903"/>
              <a:ext cx="59860" cy="84473"/>
            </a:xfrm>
            <a:custGeom>
              <a:avLst/>
              <a:gdLst/>
              <a:ahLst/>
              <a:cxnLst/>
              <a:rect l="l" t="t" r="r" b="b"/>
              <a:pathLst>
                <a:path w="788" h="1112" extrusionOk="0">
                  <a:moveTo>
                    <a:pt x="231" y="0"/>
                  </a:moveTo>
                  <a:cubicBezTo>
                    <a:pt x="194" y="0"/>
                    <a:pt x="157" y="7"/>
                    <a:pt x="124" y="14"/>
                  </a:cubicBezTo>
                  <a:cubicBezTo>
                    <a:pt x="94" y="241"/>
                    <a:pt x="64" y="455"/>
                    <a:pt x="37" y="626"/>
                  </a:cubicBezTo>
                  <a:lnTo>
                    <a:pt x="37" y="633"/>
                  </a:lnTo>
                  <a:cubicBezTo>
                    <a:pt x="14" y="773"/>
                    <a:pt x="4" y="914"/>
                    <a:pt x="0" y="1058"/>
                  </a:cubicBezTo>
                  <a:cubicBezTo>
                    <a:pt x="71" y="1091"/>
                    <a:pt x="148" y="1112"/>
                    <a:pt x="231" y="1112"/>
                  </a:cubicBezTo>
                  <a:cubicBezTo>
                    <a:pt x="539" y="1112"/>
                    <a:pt x="787" y="863"/>
                    <a:pt x="787" y="556"/>
                  </a:cubicBezTo>
                  <a:cubicBezTo>
                    <a:pt x="787" y="251"/>
                    <a:pt x="539" y="0"/>
                    <a:pt x="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209;p39"/>
            <p:cNvSpPr/>
            <p:nvPr/>
          </p:nvSpPr>
          <p:spPr>
            <a:xfrm>
              <a:off x="4910735" y="4024455"/>
              <a:ext cx="98679" cy="134306"/>
            </a:xfrm>
            <a:custGeom>
              <a:avLst/>
              <a:gdLst/>
              <a:ahLst/>
              <a:cxnLst/>
              <a:rect l="l" t="t" r="r" b="b"/>
              <a:pathLst>
                <a:path w="1299" h="1768" extrusionOk="0">
                  <a:moveTo>
                    <a:pt x="167" y="1"/>
                  </a:moveTo>
                  <a:cubicBezTo>
                    <a:pt x="111" y="1"/>
                    <a:pt x="54" y="7"/>
                    <a:pt x="0" y="21"/>
                  </a:cubicBezTo>
                  <a:cubicBezTo>
                    <a:pt x="244" y="572"/>
                    <a:pt x="462" y="1021"/>
                    <a:pt x="606" y="1241"/>
                  </a:cubicBezTo>
                  <a:cubicBezTo>
                    <a:pt x="693" y="1372"/>
                    <a:pt x="780" y="1499"/>
                    <a:pt x="874" y="1623"/>
                  </a:cubicBezTo>
                  <a:cubicBezTo>
                    <a:pt x="910" y="1670"/>
                    <a:pt x="950" y="1717"/>
                    <a:pt x="990" y="1763"/>
                  </a:cubicBezTo>
                  <a:cubicBezTo>
                    <a:pt x="990" y="1767"/>
                    <a:pt x="990" y="1767"/>
                    <a:pt x="994" y="1767"/>
                  </a:cubicBezTo>
                  <a:cubicBezTo>
                    <a:pt x="1001" y="1767"/>
                    <a:pt x="1014" y="1760"/>
                    <a:pt x="1027" y="1754"/>
                  </a:cubicBezTo>
                  <a:cubicBezTo>
                    <a:pt x="1041" y="1747"/>
                    <a:pt x="1055" y="1740"/>
                    <a:pt x="1061" y="1740"/>
                  </a:cubicBezTo>
                  <a:lnTo>
                    <a:pt x="1064" y="1740"/>
                  </a:lnTo>
                  <a:cubicBezTo>
                    <a:pt x="1282" y="1496"/>
                    <a:pt x="1299" y="1054"/>
                    <a:pt x="1081" y="643"/>
                  </a:cubicBezTo>
                  <a:cubicBezTo>
                    <a:pt x="867" y="248"/>
                    <a:pt x="499" y="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210;p39"/>
            <p:cNvSpPr/>
            <p:nvPr/>
          </p:nvSpPr>
          <p:spPr>
            <a:xfrm>
              <a:off x="4148123" y="3405264"/>
              <a:ext cx="801583" cy="913327"/>
            </a:xfrm>
            <a:custGeom>
              <a:avLst/>
              <a:gdLst/>
              <a:ahLst/>
              <a:cxnLst/>
              <a:rect l="l" t="t" r="r" b="b"/>
              <a:pathLst>
                <a:path w="10552" h="12023" extrusionOk="0">
                  <a:moveTo>
                    <a:pt x="3186" y="0"/>
                  </a:moveTo>
                  <a:cubicBezTo>
                    <a:pt x="1801" y="157"/>
                    <a:pt x="1566" y="110"/>
                    <a:pt x="489" y="947"/>
                  </a:cubicBezTo>
                  <a:cubicBezTo>
                    <a:pt x="0" y="1255"/>
                    <a:pt x="1101" y="3764"/>
                    <a:pt x="1191" y="3968"/>
                  </a:cubicBezTo>
                  <a:lnTo>
                    <a:pt x="2149" y="9523"/>
                  </a:lnTo>
                  <a:lnTo>
                    <a:pt x="2075" y="11397"/>
                  </a:lnTo>
                  <a:cubicBezTo>
                    <a:pt x="2075" y="11397"/>
                    <a:pt x="2627" y="11953"/>
                    <a:pt x="4732" y="11953"/>
                  </a:cubicBezTo>
                  <a:cubicBezTo>
                    <a:pt x="6837" y="11953"/>
                    <a:pt x="7977" y="12023"/>
                    <a:pt x="7977" y="12023"/>
                  </a:cubicBezTo>
                  <a:lnTo>
                    <a:pt x="7864" y="9687"/>
                  </a:lnTo>
                  <a:lnTo>
                    <a:pt x="9230" y="3135"/>
                  </a:lnTo>
                  <a:cubicBezTo>
                    <a:pt x="9319" y="2931"/>
                    <a:pt x="10551" y="1432"/>
                    <a:pt x="10059" y="1124"/>
                  </a:cubicBezTo>
                  <a:cubicBezTo>
                    <a:pt x="8825" y="127"/>
                    <a:pt x="8085" y="157"/>
                    <a:pt x="6697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211;p39"/>
            <p:cNvSpPr/>
            <p:nvPr/>
          </p:nvSpPr>
          <p:spPr>
            <a:xfrm>
              <a:off x="4424407" y="3097606"/>
              <a:ext cx="45807" cy="99970"/>
            </a:xfrm>
            <a:custGeom>
              <a:avLst/>
              <a:gdLst/>
              <a:ahLst/>
              <a:cxnLst/>
              <a:rect l="l" t="t" r="r" b="b"/>
              <a:pathLst>
                <a:path w="603" h="1316" extrusionOk="0">
                  <a:moveTo>
                    <a:pt x="429" y="1"/>
                  </a:moveTo>
                  <a:lnTo>
                    <a:pt x="195" y="7"/>
                  </a:lnTo>
                  <a:lnTo>
                    <a:pt x="1" y="1316"/>
                  </a:lnTo>
                  <a:lnTo>
                    <a:pt x="603" y="1295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212;p39"/>
            <p:cNvSpPr/>
            <p:nvPr/>
          </p:nvSpPr>
          <p:spPr>
            <a:xfrm>
              <a:off x="4579224" y="2945524"/>
              <a:ext cx="146992" cy="314419"/>
            </a:xfrm>
            <a:custGeom>
              <a:avLst/>
              <a:gdLst/>
              <a:ahLst/>
              <a:cxnLst/>
              <a:rect l="l" t="t" r="r" b="b"/>
              <a:pathLst>
                <a:path w="1935" h="4139" extrusionOk="0">
                  <a:moveTo>
                    <a:pt x="813" y="1"/>
                  </a:moveTo>
                  <a:cubicBezTo>
                    <a:pt x="802" y="1"/>
                    <a:pt x="791" y="1"/>
                    <a:pt x="781" y="2"/>
                  </a:cubicBezTo>
                  <a:cubicBezTo>
                    <a:pt x="479" y="18"/>
                    <a:pt x="211" y="270"/>
                    <a:pt x="171" y="571"/>
                  </a:cubicBezTo>
                  <a:lnTo>
                    <a:pt x="299" y="406"/>
                  </a:lnTo>
                  <a:lnTo>
                    <a:pt x="299" y="406"/>
                  </a:lnTo>
                  <a:cubicBezTo>
                    <a:pt x="128" y="707"/>
                    <a:pt x="1" y="1073"/>
                    <a:pt x="128" y="1394"/>
                  </a:cubicBezTo>
                  <a:cubicBezTo>
                    <a:pt x="202" y="1575"/>
                    <a:pt x="345" y="1715"/>
                    <a:pt x="459" y="1872"/>
                  </a:cubicBezTo>
                  <a:cubicBezTo>
                    <a:pt x="573" y="2029"/>
                    <a:pt x="663" y="2230"/>
                    <a:pt x="606" y="2414"/>
                  </a:cubicBezTo>
                  <a:cubicBezTo>
                    <a:pt x="516" y="2706"/>
                    <a:pt x="98" y="2886"/>
                    <a:pt x="168" y="3181"/>
                  </a:cubicBezTo>
                  <a:cubicBezTo>
                    <a:pt x="218" y="3382"/>
                    <a:pt x="486" y="3482"/>
                    <a:pt x="506" y="3689"/>
                  </a:cubicBezTo>
                  <a:cubicBezTo>
                    <a:pt x="516" y="3793"/>
                    <a:pt x="455" y="3897"/>
                    <a:pt x="359" y="3934"/>
                  </a:cubicBezTo>
                  <a:cubicBezTo>
                    <a:pt x="332" y="3945"/>
                    <a:pt x="303" y="3951"/>
                    <a:pt x="274" y="3951"/>
                  </a:cubicBezTo>
                  <a:cubicBezTo>
                    <a:pt x="202" y="3951"/>
                    <a:pt x="130" y="3917"/>
                    <a:pt x="84" y="3860"/>
                  </a:cubicBezTo>
                  <a:lnTo>
                    <a:pt x="84" y="3860"/>
                  </a:lnTo>
                  <a:cubicBezTo>
                    <a:pt x="84" y="4004"/>
                    <a:pt x="225" y="4114"/>
                    <a:pt x="365" y="4134"/>
                  </a:cubicBezTo>
                  <a:cubicBezTo>
                    <a:pt x="383" y="4137"/>
                    <a:pt x="401" y="4138"/>
                    <a:pt x="419" y="4138"/>
                  </a:cubicBezTo>
                  <a:cubicBezTo>
                    <a:pt x="696" y="4138"/>
                    <a:pt x="942" y="3829"/>
                    <a:pt x="861" y="3555"/>
                  </a:cubicBezTo>
                  <a:cubicBezTo>
                    <a:pt x="834" y="3472"/>
                    <a:pt x="784" y="3391"/>
                    <a:pt x="781" y="3305"/>
                  </a:cubicBezTo>
                  <a:cubicBezTo>
                    <a:pt x="781" y="3101"/>
                    <a:pt x="1022" y="3000"/>
                    <a:pt x="1212" y="2923"/>
                  </a:cubicBezTo>
                  <a:cubicBezTo>
                    <a:pt x="1456" y="2820"/>
                    <a:pt x="1684" y="2655"/>
                    <a:pt x="1811" y="2421"/>
                  </a:cubicBezTo>
                  <a:cubicBezTo>
                    <a:pt x="1935" y="2190"/>
                    <a:pt x="1931" y="1876"/>
                    <a:pt x="1757" y="1675"/>
                  </a:cubicBezTo>
                  <a:cubicBezTo>
                    <a:pt x="1700" y="1608"/>
                    <a:pt x="1624" y="1555"/>
                    <a:pt x="1570" y="1481"/>
                  </a:cubicBezTo>
                  <a:cubicBezTo>
                    <a:pt x="1366" y="1213"/>
                    <a:pt x="1533" y="822"/>
                    <a:pt x="1453" y="497"/>
                  </a:cubicBezTo>
                  <a:cubicBezTo>
                    <a:pt x="1382" y="216"/>
                    <a:pt x="1103" y="1"/>
                    <a:pt x="813" y="1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213;p39"/>
            <p:cNvSpPr/>
            <p:nvPr/>
          </p:nvSpPr>
          <p:spPr>
            <a:xfrm>
              <a:off x="4194823" y="3040024"/>
              <a:ext cx="59329" cy="26816"/>
            </a:xfrm>
            <a:custGeom>
              <a:avLst/>
              <a:gdLst/>
              <a:ahLst/>
              <a:cxnLst/>
              <a:rect l="l" t="t" r="r" b="b"/>
              <a:pathLst>
                <a:path w="781" h="353" extrusionOk="0">
                  <a:moveTo>
                    <a:pt x="556" y="1"/>
                  </a:moveTo>
                  <a:cubicBezTo>
                    <a:pt x="519" y="1"/>
                    <a:pt x="483" y="4"/>
                    <a:pt x="452" y="10"/>
                  </a:cubicBezTo>
                  <a:cubicBezTo>
                    <a:pt x="278" y="46"/>
                    <a:pt x="0" y="186"/>
                    <a:pt x="81" y="311"/>
                  </a:cubicBezTo>
                  <a:cubicBezTo>
                    <a:pt x="101" y="338"/>
                    <a:pt x="141" y="352"/>
                    <a:pt x="190" y="352"/>
                  </a:cubicBezTo>
                  <a:cubicBezTo>
                    <a:pt x="199" y="352"/>
                    <a:pt x="208" y="352"/>
                    <a:pt x="218" y="351"/>
                  </a:cubicBezTo>
                  <a:cubicBezTo>
                    <a:pt x="306" y="344"/>
                    <a:pt x="375" y="291"/>
                    <a:pt x="449" y="260"/>
                  </a:cubicBezTo>
                  <a:cubicBezTo>
                    <a:pt x="509" y="233"/>
                    <a:pt x="568" y="217"/>
                    <a:pt x="620" y="191"/>
                  </a:cubicBezTo>
                  <a:lnTo>
                    <a:pt x="620" y="191"/>
                  </a:lnTo>
                  <a:cubicBezTo>
                    <a:pt x="700" y="158"/>
                    <a:pt x="781" y="116"/>
                    <a:pt x="740" y="56"/>
                  </a:cubicBezTo>
                  <a:cubicBezTo>
                    <a:pt x="711" y="15"/>
                    <a:pt x="632" y="1"/>
                    <a:pt x="556" y="1"/>
                  </a:cubicBezTo>
                  <a:close/>
                </a:path>
              </a:pathLst>
            </a:custGeom>
            <a:solidFill>
              <a:srgbClr val="A13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214;p39"/>
            <p:cNvSpPr/>
            <p:nvPr/>
          </p:nvSpPr>
          <p:spPr>
            <a:xfrm>
              <a:off x="4503259" y="3042303"/>
              <a:ext cx="59557" cy="26208"/>
            </a:xfrm>
            <a:custGeom>
              <a:avLst/>
              <a:gdLst/>
              <a:ahLst/>
              <a:cxnLst/>
              <a:rect l="l" t="t" r="r" b="b"/>
              <a:pathLst>
                <a:path w="784" h="345" extrusionOk="0">
                  <a:moveTo>
                    <a:pt x="240" y="1"/>
                  </a:moveTo>
                  <a:cubicBezTo>
                    <a:pt x="158" y="1"/>
                    <a:pt x="70" y="17"/>
                    <a:pt x="40" y="60"/>
                  </a:cubicBezTo>
                  <a:cubicBezTo>
                    <a:pt x="1" y="118"/>
                    <a:pt x="75" y="159"/>
                    <a:pt x="152" y="188"/>
                  </a:cubicBezTo>
                  <a:lnTo>
                    <a:pt x="152" y="188"/>
                  </a:lnTo>
                  <a:cubicBezTo>
                    <a:pt x="213" y="218"/>
                    <a:pt x="279" y="234"/>
                    <a:pt x="348" y="261"/>
                  </a:cubicBezTo>
                  <a:cubicBezTo>
                    <a:pt x="439" y="294"/>
                    <a:pt x="502" y="337"/>
                    <a:pt x="609" y="344"/>
                  </a:cubicBezTo>
                  <a:cubicBezTo>
                    <a:pt x="652" y="344"/>
                    <a:pt x="696" y="324"/>
                    <a:pt x="709" y="301"/>
                  </a:cubicBezTo>
                  <a:cubicBezTo>
                    <a:pt x="783" y="170"/>
                    <a:pt x="499" y="36"/>
                    <a:pt x="318" y="6"/>
                  </a:cubicBezTo>
                  <a:cubicBezTo>
                    <a:pt x="294" y="3"/>
                    <a:pt x="267" y="1"/>
                    <a:pt x="240" y="1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215;p39"/>
            <p:cNvSpPr/>
            <p:nvPr/>
          </p:nvSpPr>
          <p:spPr>
            <a:xfrm>
              <a:off x="4506298" y="3090769"/>
              <a:ext cx="70723" cy="61911"/>
            </a:xfrm>
            <a:custGeom>
              <a:avLst/>
              <a:gdLst/>
              <a:ahLst/>
              <a:cxnLst/>
              <a:rect l="l" t="t" r="r" b="b"/>
              <a:pathLst>
                <a:path w="931" h="815" extrusionOk="0">
                  <a:moveTo>
                    <a:pt x="20" y="0"/>
                  </a:moveTo>
                  <a:cubicBezTo>
                    <a:pt x="20" y="0"/>
                    <a:pt x="1" y="814"/>
                    <a:pt x="386" y="814"/>
                  </a:cubicBezTo>
                  <a:cubicBezTo>
                    <a:pt x="391" y="814"/>
                    <a:pt x="396" y="814"/>
                    <a:pt x="402" y="814"/>
                  </a:cubicBezTo>
                  <a:cubicBezTo>
                    <a:pt x="803" y="794"/>
                    <a:pt x="930" y="131"/>
                    <a:pt x="930" y="131"/>
                  </a:cubicBezTo>
                  <a:lnTo>
                    <a:pt x="930" y="131"/>
                  </a:lnTo>
                  <a:cubicBezTo>
                    <a:pt x="817" y="375"/>
                    <a:pt x="632" y="639"/>
                    <a:pt x="379" y="650"/>
                  </a:cubicBezTo>
                  <a:cubicBezTo>
                    <a:pt x="377" y="650"/>
                    <a:pt x="375" y="650"/>
                    <a:pt x="373" y="650"/>
                  </a:cubicBezTo>
                  <a:cubicBezTo>
                    <a:pt x="123" y="65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47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216;p39"/>
            <p:cNvSpPr/>
            <p:nvPr/>
          </p:nvSpPr>
          <p:spPr>
            <a:xfrm>
              <a:off x="4355963" y="3090009"/>
              <a:ext cx="70875" cy="60316"/>
            </a:xfrm>
            <a:custGeom>
              <a:avLst/>
              <a:gdLst/>
              <a:ahLst/>
              <a:cxnLst/>
              <a:rect l="l" t="t" r="r" b="b"/>
              <a:pathLst>
                <a:path w="933" h="794" extrusionOk="0">
                  <a:moveTo>
                    <a:pt x="112" y="0"/>
                  </a:moveTo>
                  <a:cubicBezTo>
                    <a:pt x="112" y="1"/>
                    <a:pt x="1" y="794"/>
                    <a:pt x="385" y="794"/>
                  </a:cubicBezTo>
                  <a:cubicBezTo>
                    <a:pt x="390" y="794"/>
                    <a:pt x="395" y="793"/>
                    <a:pt x="400" y="793"/>
                  </a:cubicBezTo>
                  <a:cubicBezTo>
                    <a:pt x="804" y="770"/>
                    <a:pt x="932" y="111"/>
                    <a:pt x="932" y="111"/>
                  </a:cubicBezTo>
                  <a:lnTo>
                    <a:pt x="932" y="111"/>
                  </a:lnTo>
                  <a:cubicBezTo>
                    <a:pt x="815" y="351"/>
                    <a:pt x="677" y="626"/>
                    <a:pt x="423" y="637"/>
                  </a:cubicBezTo>
                  <a:cubicBezTo>
                    <a:pt x="420" y="637"/>
                    <a:pt x="418" y="637"/>
                    <a:pt x="416" y="637"/>
                  </a:cubicBezTo>
                  <a:cubicBezTo>
                    <a:pt x="171" y="637"/>
                    <a:pt x="112" y="1"/>
                    <a:pt x="112" y="0"/>
                  </a:cubicBezTo>
                  <a:close/>
                </a:path>
              </a:pathLst>
            </a:custGeom>
            <a:solidFill>
              <a:srgbClr val="47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217;p39"/>
            <p:cNvSpPr/>
            <p:nvPr/>
          </p:nvSpPr>
          <p:spPr>
            <a:xfrm>
              <a:off x="4225151" y="2840085"/>
              <a:ext cx="417200" cy="294136"/>
            </a:xfrm>
            <a:custGeom>
              <a:avLst/>
              <a:gdLst/>
              <a:ahLst/>
              <a:cxnLst/>
              <a:rect l="l" t="t" r="r" b="b"/>
              <a:pathLst>
                <a:path w="5492" h="3872" extrusionOk="0">
                  <a:moveTo>
                    <a:pt x="3814" y="1"/>
                  </a:moveTo>
                  <a:cubicBezTo>
                    <a:pt x="3774" y="1"/>
                    <a:pt x="3734" y="2"/>
                    <a:pt x="3695" y="4"/>
                  </a:cubicBezTo>
                  <a:cubicBezTo>
                    <a:pt x="3240" y="27"/>
                    <a:pt x="2804" y="178"/>
                    <a:pt x="2386" y="353"/>
                  </a:cubicBezTo>
                  <a:cubicBezTo>
                    <a:pt x="1797" y="597"/>
                    <a:pt x="1218" y="888"/>
                    <a:pt x="767" y="1333"/>
                  </a:cubicBezTo>
                  <a:cubicBezTo>
                    <a:pt x="315" y="1778"/>
                    <a:pt x="1" y="2397"/>
                    <a:pt x="41" y="3029"/>
                  </a:cubicBezTo>
                  <a:cubicBezTo>
                    <a:pt x="57" y="3277"/>
                    <a:pt x="134" y="3531"/>
                    <a:pt x="311" y="3702"/>
                  </a:cubicBezTo>
                  <a:cubicBezTo>
                    <a:pt x="424" y="3808"/>
                    <a:pt x="580" y="3871"/>
                    <a:pt x="731" y="3871"/>
                  </a:cubicBezTo>
                  <a:cubicBezTo>
                    <a:pt x="823" y="3871"/>
                    <a:pt x="913" y="3848"/>
                    <a:pt x="991" y="3796"/>
                  </a:cubicBezTo>
                  <a:cubicBezTo>
                    <a:pt x="1275" y="3605"/>
                    <a:pt x="1298" y="3123"/>
                    <a:pt x="1623" y="3016"/>
                  </a:cubicBezTo>
                  <a:cubicBezTo>
                    <a:pt x="1664" y="3002"/>
                    <a:pt x="1704" y="2997"/>
                    <a:pt x="1744" y="2997"/>
                  </a:cubicBezTo>
                  <a:cubicBezTo>
                    <a:pt x="2016" y="2997"/>
                    <a:pt x="2279" y="3261"/>
                    <a:pt x="2565" y="3261"/>
                  </a:cubicBezTo>
                  <a:cubicBezTo>
                    <a:pt x="2576" y="3261"/>
                    <a:pt x="2586" y="3261"/>
                    <a:pt x="2597" y="3260"/>
                  </a:cubicBezTo>
                  <a:cubicBezTo>
                    <a:pt x="3146" y="3220"/>
                    <a:pt x="3206" y="2300"/>
                    <a:pt x="3735" y="2156"/>
                  </a:cubicBezTo>
                  <a:cubicBezTo>
                    <a:pt x="3782" y="2143"/>
                    <a:pt x="3829" y="2137"/>
                    <a:pt x="3876" y="2137"/>
                  </a:cubicBezTo>
                  <a:cubicBezTo>
                    <a:pt x="4184" y="2137"/>
                    <a:pt x="4486" y="2377"/>
                    <a:pt x="4806" y="2381"/>
                  </a:cubicBezTo>
                  <a:cubicBezTo>
                    <a:pt x="4807" y="2381"/>
                    <a:pt x="4809" y="2381"/>
                    <a:pt x="4810" y="2381"/>
                  </a:cubicBezTo>
                  <a:cubicBezTo>
                    <a:pt x="4823" y="2381"/>
                    <a:pt x="4835" y="2380"/>
                    <a:pt x="4847" y="2379"/>
                  </a:cubicBezTo>
                  <a:lnTo>
                    <a:pt x="4847" y="2379"/>
                  </a:lnTo>
                  <a:cubicBezTo>
                    <a:pt x="4891" y="2464"/>
                    <a:pt x="4980" y="2502"/>
                    <a:pt x="5075" y="2502"/>
                  </a:cubicBezTo>
                  <a:cubicBezTo>
                    <a:pt x="5178" y="2502"/>
                    <a:pt x="5290" y="2457"/>
                    <a:pt x="5357" y="2377"/>
                  </a:cubicBezTo>
                  <a:cubicBezTo>
                    <a:pt x="5485" y="2220"/>
                    <a:pt x="5491" y="1999"/>
                    <a:pt x="5482" y="1798"/>
                  </a:cubicBezTo>
                  <a:cubicBezTo>
                    <a:pt x="5451" y="1292"/>
                    <a:pt x="5317" y="761"/>
                    <a:pt x="4953" y="413"/>
                  </a:cubicBezTo>
                  <a:cubicBezTo>
                    <a:pt x="4653" y="129"/>
                    <a:pt x="4229" y="1"/>
                    <a:pt x="3814" y="1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218;p39"/>
            <p:cNvSpPr/>
            <p:nvPr/>
          </p:nvSpPr>
          <p:spPr>
            <a:xfrm>
              <a:off x="4238597" y="3415899"/>
              <a:ext cx="584095" cy="677456"/>
            </a:xfrm>
            <a:custGeom>
              <a:avLst/>
              <a:gdLst/>
              <a:ahLst/>
              <a:cxnLst/>
              <a:rect l="l" t="t" r="r" b="b"/>
              <a:pathLst>
                <a:path w="7689" h="8918" extrusionOk="0">
                  <a:moveTo>
                    <a:pt x="7670" y="4869"/>
                  </a:moveTo>
                  <a:lnTo>
                    <a:pt x="7665" y="4898"/>
                  </a:lnTo>
                  <a:lnTo>
                    <a:pt x="7665" y="4898"/>
                  </a:lnTo>
                  <a:cubicBezTo>
                    <a:pt x="7674" y="4912"/>
                    <a:pt x="7681" y="4919"/>
                    <a:pt x="7684" y="4919"/>
                  </a:cubicBezTo>
                  <a:cubicBezTo>
                    <a:pt x="7688" y="4919"/>
                    <a:pt x="7685" y="4902"/>
                    <a:pt x="7670" y="4869"/>
                  </a:cubicBezTo>
                  <a:close/>
                  <a:moveTo>
                    <a:pt x="7018" y="1"/>
                  </a:moveTo>
                  <a:lnTo>
                    <a:pt x="6640" y="3065"/>
                  </a:lnTo>
                  <a:cubicBezTo>
                    <a:pt x="6640" y="3065"/>
                    <a:pt x="5375" y="3481"/>
                    <a:pt x="3762" y="3481"/>
                  </a:cubicBezTo>
                  <a:cubicBezTo>
                    <a:pt x="2149" y="3481"/>
                    <a:pt x="877" y="3073"/>
                    <a:pt x="884" y="3065"/>
                  </a:cubicBezTo>
                  <a:cubicBezTo>
                    <a:pt x="884" y="3065"/>
                    <a:pt x="884" y="1570"/>
                    <a:pt x="663" y="7"/>
                  </a:cubicBezTo>
                  <a:lnTo>
                    <a:pt x="369" y="77"/>
                  </a:lnTo>
                  <a:lnTo>
                    <a:pt x="442" y="2787"/>
                  </a:lnTo>
                  <a:cubicBezTo>
                    <a:pt x="442" y="2787"/>
                    <a:pt x="369" y="4106"/>
                    <a:pt x="0" y="5010"/>
                  </a:cubicBezTo>
                  <a:lnTo>
                    <a:pt x="737" y="8690"/>
                  </a:lnTo>
                  <a:cubicBezTo>
                    <a:pt x="737" y="8690"/>
                    <a:pt x="2035" y="8918"/>
                    <a:pt x="3783" y="8918"/>
                  </a:cubicBezTo>
                  <a:cubicBezTo>
                    <a:pt x="4766" y="8918"/>
                    <a:pt x="5891" y="8846"/>
                    <a:pt x="7007" y="8620"/>
                  </a:cubicBezTo>
                  <a:lnTo>
                    <a:pt x="7665" y="4898"/>
                  </a:lnTo>
                  <a:lnTo>
                    <a:pt x="7665" y="4898"/>
                  </a:lnTo>
                  <a:cubicBezTo>
                    <a:pt x="7569" y="4756"/>
                    <a:pt x="7176" y="3908"/>
                    <a:pt x="7155" y="2440"/>
                  </a:cubicBezTo>
                  <a:cubicBezTo>
                    <a:pt x="7128" y="670"/>
                    <a:pt x="7376" y="77"/>
                    <a:pt x="7376" y="77"/>
                  </a:cubicBezTo>
                  <a:lnTo>
                    <a:pt x="7018" y="1"/>
                  </a:lnTo>
                  <a:close/>
                </a:path>
              </a:pathLst>
            </a:custGeom>
            <a:solidFill>
              <a:srgbClr val="FDC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219;p39"/>
            <p:cNvSpPr/>
            <p:nvPr/>
          </p:nvSpPr>
          <p:spPr>
            <a:xfrm>
              <a:off x="4148123" y="3405264"/>
              <a:ext cx="801583" cy="913327"/>
            </a:xfrm>
            <a:custGeom>
              <a:avLst/>
              <a:gdLst/>
              <a:ahLst/>
              <a:cxnLst/>
              <a:rect l="l" t="t" r="r" b="b"/>
              <a:pathLst>
                <a:path w="10552" h="12023" extrusionOk="0">
                  <a:moveTo>
                    <a:pt x="3186" y="0"/>
                  </a:moveTo>
                  <a:cubicBezTo>
                    <a:pt x="1801" y="157"/>
                    <a:pt x="1566" y="110"/>
                    <a:pt x="489" y="947"/>
                  </a:cubicBezTo>
                  <a:cubicBezTo>
                    <a:pt x="0" y="1255"/>
                    <a:pt x="1101" y="3764"/>
                    <a:pt x="1191" y="3968"/>
                  </a:cubicBezTo>
                  <a:lnTo>
                    <a:pt x="2149" y="9523"/>
                  </a:lnTo>
                  <a:lnTo>
                    <a:pt x="2075" y="11397"/>
                  </a:lnTo>
                  <a:cubicBezTo>
                    <a:pt x="2075" y="11397"/>
                    <a:pt x="2627" y="11953"/>
                    <a:pt x="4732" y="11953"/>
                  </a:cubicBezTo>
                  <a:cubicBezTo>
                    <a:pt x="6837" y="11953"/>
                    <a:pt x="7977" y="12023"/>
                    <a:pt x="7977" y="12023"/>
                  </a:cubicBezTo>
                  <a:lnTo>
                    <a:pt x="7864" y="9687"/>
                  </a:lnTo>
                  <a:lnTo>
                    <a:pt x="9230" y="3135"/>
                  </a:lnTo>
                  <a:cubicBezTo>
                    <a:pt x="9319" y="2931"/>
                    <a:pt x="10551" y="1432"/>
                    <a:pt x="10059" y="1124"/>
                  </a:cubicBezTo>
                  <a:cubicBezTo>
                    <a:pt x="8825" y="127"/>
                    <a:pt x="8085" y="157"/>
                    <a:pt x="6697" y="0"/>
                  </a:cubicBezTo>
                  <a:close/>
                </a:path>
              </a:pathLst>
            </a:custGeom>
            <a:solidFill>
              <a:srgbClr val="F4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220;p39"/>
            <p:cNvSpPr/>
            <p:nvPr/>
          </p:nvSpPr>
          <p:spPr>
            <a:xfrm>
              <a:off x="4238597" y="3415899"/>
              <a:ext cx="584095" cy="677456"/>
            </a:xfrm>
            <a:custGeom>
              <a:avLst/>
              <a:gdLst/>
              <a:ahLst/>
              <a:cxnLst/>
              <a:rect l="l" t="t" r="r" b="b"/>
              <a:pathLst>
                <a:path w="7689" h="8918" extrusionOk="0">
                  <a:moveTo>
                    <a:pt x="7670" y="4869"/>
                  </a:moveTo>
                  <a:lnTo>
                    <a:pt x="7665" y="4898"/>
                  </a:lnTo>
                  <a:lnTo>
                    <a:pt x="7665" y="4898"/>
                  </a:lnTo>
                  <a:cubicBezTo>
                    <a:pt x="7674" y="4912"/>
                    <a:pt x="7681" y="4919"/>
                    <a:pt x="7684" y="4919"/>
                  </a:cubicBezTo>
                  <a:cubicBezTo>
                    <a:pt x="7688" y="4919"/>
                    <a:pt x="7685" y="4902"/>
                    <a:pt x="7670" y="4869"/>
                  </a:cubicBezTo>
                  <a:close/>
                  <a:moveTo>
                    <a:pt x="7018" y="1"/>
                  </a:moveTo>
                  <a:lnTo>
                    <a:pt x="6640" y="3065"/>
                  </a:lnTo>
                  <a:cubicBezTo>
                    <a:pt x="6640" y="3065"/>
                    <a:pt x="5375" y="3481"/>
                    <a:pt x="3762" y="3481"/>
                  </a:cubicBezTo>
                  <a:cubicBezTo>
                    <a:pt x="2149" y="3481"/>
                    <a:pt x="877" y="3073"/>
                    <a:pt x="884" y="3065"/>
                  </a:cubicBezTo>
                  <a:cubicBezTo>
                    <a:pt x="884" y="3065"/>
                    <a:pt x="884" y="1570"/>
                    <a:pt x="663" y="7"/>
                  </a:cubicBezTo>
                  <a:lnTo>
                    <a:pt x="369" y="77"/>
                  </a:lnTo>
                  <a:lnTo>
                    <a:pt x="442" y="2787"/>
                  </a:lnTo>
                  <a:cubicBezTo>
                    <a:pt x="442" y="2787"/>
                    <a:pt x="369" y="4106"/>
                    <a:pt x="0" y="5010"/>
                  </a:cubicBezTo>
                  <a:lnTo>
                    <a:pt x="737" y="8690"/>
                  </a:lnTo>
                  <a:cubicBezTo>
                    <a:pt x="737" y="8690"/>
                    <a:pt x="2035" y="8918"/>
                    <a:pt x="3783" y="8918"/>
                  </a:cubicBezTo>
                  <a:cubicBezTo>
                    <a:pt x="4766" y="8918"/>
                    <a:pt x="5891" y="8846"/>
                    <a:pt x="7007" y="8620"/>
                  </a:cubicBezTo>
                  <a:lnTo>
                    <a:pt x="7665" y="4898"/>
                  </a:lnTo>
                  <a:lnTo>
                    <a:pt x="7665" y="4898"/>
                  </a:lnTo>
                  <a:cubicBezTo>
                    <a:pt x="7569" y="4756"/>
                    <a:pt x="7176" y="3908"/>
                    <a:pt x="7155" y="2440"/>
                  </a:cubicBezTo>
                  <a:cubicBezTo>
                    <a:pt x="7128" y="670"/>
                    <a:pt x="7376" y="77"/>
                    <a:pt x="7376" y="77"/>
                  </a:cubicBezTo>
                  <a:lnTo>
                    <a:pt x="70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221;p39"/>
            <p:cNvSpPr/>
            <p:nvPr/>
          </p:nvSpPr>
          <p:spPr>
            <a:xfrm>
              <a:off x="3948031" y="4119791"/>
              <a:ext cx="1036466" cy="605061"/>
            </a:xfrm>
            <a:custGeom>
              <a:avLst/>
              <a:gdLst/>
              <a:ahLst/>
              <a:cxnLst/>
              <a:rect l="l" t="t" r="r" b="b"/>
              <a:pathLst>
                <a:path w="13644" h="7965" extrusionOk="0">
                  <a:moveTo>
                    <a:pt x="10625" y="0"/>
                  </a:moveTo>
                  <a:cubicBezTo>
                    <a:pt x="9593" y="248"/>
                    <a:pt x="8579" y="330"/>
                    <a:pt x="7688" y="330"/>
                  </a:cubicBezTo>
                  <a:cubicBezTo>
                    <a:pt x="5941" y="330"/>
                    <a:pt x="4669" y="14"/>
                    <a:pt x="4669" y="14"/>
                  </a:cubicBezTo>
                  <a:lnTo>
                    <a:pt x="4662" y="1007"/>
                  </a:lnTo>
                  <a:cubicBezTo>
                    <a:pt x="1" y="6190"/>
                    <a:pt x="4204" y="7964"/>
                    <a:pt x="7871" y="7964"/>
                  </a:cubicBezTo>
                  <a:cubicBezTo>
                    <a:pt x="11542" y="7964"/>
                    <a:pt x="13643" y="6981"/>
                    <a:pt x="13643" y="4966"/>
                  </a:cubicBezTo>
                  <a:cubicBezTo>
                    <a:pt x="13643" y="2951"/>
                    <a:pt x="10625" y="783"/>
                    <a:pt x="10625" y="783"/>
                  </a:cubicBezTo>
                  <a:lnTo>
                    <a:pt x="106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222;p39"/>
            <p:cNvSpPr/>
            <p:nvPr/>
          </p:nvSpPr>
          <p:spPr>
            <a:xfrm>
              <a:off x="4504778" y="4200846"/>
              <a:ext cx="959134" cy="563888"/>
            </a:xfrm>
            <a:custGeom>
              <a:avLst/>
              <a:gdLst/>
              <a:ahLst/>
              <a:cxnLst/>
              <a:rect l="l" t="t" r="r" b="b"/>
              <a:pathLst>
                <a:path w="12626" h="7423" extrusionOk="0">
                  <a:moveTo>
                    <a:pt x="3373" y="0"/>
                  </a:moveTo>
                  <a:lnTo>
                    <a:pt x="2560" y="723"/>
                  </a:lnTo>
                  <a:cubicBezTo>
                    <a:pt x="1620" y="1844"/>
                    <a:pt x="660" y="3002"/>
                    <a:pt x="238" y="4388"/>
                  </a:cubicBezTo>
                  <a:cubicBezTo>
                    <a:pt x="77" y="4916"/>
                    <a:pt x="0" y="5502"/>
                    <a:pt x="204" y="6020"/>
                  </a:cubicBezTo>
                  <a:cubicBezTo>
                    <a:pt x="452" y="6660"/>
                    <a:pt x="1098" y="7101"/>
                    <a:pt x="1781" y="7285"/>
                  </a:cubicBezTo>
                  <a:cubicBezTo>
                    <a:pt x="2161" y="7388"/>
                    <a:pt x="2553" y="7423"/>
                    <a:pt x="2948" y="7423"/>
                  </a:cubicBezTo>
                  <a:cubicBezTo>
                    <a:pt x="3263" y="7423"/>
                    <a:pt x="3579" y="7401"/>
                    <a:pt x="3892" y="7372"/>
                  </a:cubicBezTo>
                  <a:cubicBezTo>
                    <a:pt x="6479" y="7148"/>
                    <a:pt x="9032" y="6576"/>
                    <a:pt x="11458" y="5676"/>
                  </a:cubicBezTo>
                  <a:cubicBezTo>
                    <a:pt x="11755" y="5565"/>
                    <a:pt x="12064" y="5445"/>
                    <a:pt x="12268" y="5208"/>
                  </a:cubicBezTo>
                  <a:cubicBezTo>
                    <a:pt x="12626" y="4792"/>
                    <a:pt x="12542" y="4144"/>
                    <a:pt x="12221" y="3702"/>
                  </a:cubicBezTo>
                  <a:cubicBezTo>
                    <a:pt x="11900" y="3260"/>
                    <a:pt x="12110" y="2845"/>
                    <a:pt x="11615" y="2594"/>
                  </a:cubicBezTo>
                  <a:cubicBezTo>
                    <a:pt x="9239" y="1376"/>
                    <a:pt x="5990" y="593"/>
                    <a:pt x="3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223;p39"/>
            <p:cNvSpPr/>
            <p:nvPr/>
          </p:nvSpPr>
          <p:spPr>
            <a:xfrm>
              <a:off x="4265337" y="4388859"/>
              <a:ext cx="1212781" cy="386738"/>
            </a:xfrm>
            <a:custGeom>
              <a:avLst/>
              <a:gdLst/>
              <a:ahLst/>
              <a:cxnLst/>
              <a:rect l="l" t="t" r="r" b="b"/>
              <a:pathLst>
                <a:path w="15965" h="5091" extrusionOk="0">
                  <a:moveTo>
                    <a:pt x="13697" y="1"/>
                  </a:moveTo>
                  <a:cubicBezTo>
                    <a:pt x="12710" y="1"/>
                    <a:pt x="11388" y="292"/>
                    <a:pt x="10113" y="574"/>
                  </a:cubicBezTo>
                  <a:lnTo>
                    <a:pt x="10039" y="608"/>
                  </a:lnTo>
                  <a:cubicBezTo>
                    <a:pt x="6281" y="1641"/>
                    <a:pt x="117" y="3385"/>
                    <a:pt x="57" y="3536"/>
                  </a:cubicBezTo>
                  <a:cubicBezTo>
                    <a:pt x="0" y="3676"/>
                    <a:pt x="284" y="5005"/>
                    <a:pt x="391" y="5082"/>
                  </a:cubicBezTo>
                  <a:cubicBezTo>
                    <a:pt x="399" y="5088"/>
                    <a:pt x="456" y="5090"/>
                    <a:pt x="557" y="5090"/>
                  </a:cubicBezTo>
                  <a:cubicBezTo>
                    <a:pt x="1789" y="5090"/>
                    <a:pt x="9527" y="4662"/>
                    <a:pt x="13258" y="3877"/>
                  </a:cubicBezTo>
                  <a:cubicBezTo>
                    <a:pt x="14128" y="3692"/>
                    <a:pt x="15108" y="3425"/>
                    <a:pt x="15510" y="2676"/>
                  </a:cubicBezTo>
                  <a:cubicBezTo>
                    <a:pt x="15965" y="1825"/>
                    <a:pt x="15687" y="728"/>
                    <a:pt x="14827" y="226"/>
                  </a:cubicBezTo>
                  <a:cubicBezTo>
                    <a:pt x="14552" y="65"/>
                    <a:pt x="14161" y="1"/>
                    <a:pt x="13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224;p39"/>
            <p:cNvSpPr/>
            <p:nvPr/>
          </p:nvSpPr>
          <p:spPr>
            <a:xfrm>
              <a:off x="4785621" y="4657395"/>
              <a:ext cx="455106" cy="204954"/>
            </a:xfrm>
            <a:custGeom>
              <a:avLst/>
              <a:gdLst/>
              <a:ahLst/>
              <a:cxnLst/>
              <a:rect l="l" t="t" r="r" b="b"/>
              <a:pathLst>
                <a:path w="5991" h="2698" extrusionOk="0">
                  <a:moveTo>
                    <a:pt x="1001" y="1"/>
                  </a:moveTo>
                  <a:lnTo>
                    <a:pt x="1" y="1442"/>
                  </a:lnTo>
                  <a:lnTo>
                    <a:pt x="2029" y="1720"/>
                  </a:lnTo>
                  <a:lnTo>
                    <a:pt x="3889" y="2483"/>
                  </a:lnTo>
                  <a:cubicBezTo>
                    <a:pt x="4374" y="2650"/>
                    <a:pt x="4837" y="2697"/>
                    <a:pt x="5205" y="2697"/>
                  </a:cubicBezTo>
                  <a:cubicBezTo>
                    <a:pt x="5676" y="2697"/>
                    <a:pt x="5990" y="2620"/>
                    <a:pt x="5990" y="2620"/>
                  </a:cubicBezTo>
                  <a:lnTo>
                    <a:pt x="2875" y="369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F4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225;p39"/>
            <p:cNvSpPr/>
            <p:nvPr/>
          </p:nvSpPr>
          <p:spPr>
            <a:xfrm>
              <a:off x="3652907" y="4388859"/>
              <a:ext cx="1212933" cy="386738"/>
            </a:xfrm>
            <a:custGeom>
              <a:avLst/>
              <a:gdLst/>
              <a:ahLst/>
              <a:cxnLst/>
              <a:rect l="l" t="t" r="r" b="b"/>
              <a:pathLst>
                <a:path w="15967" h="5091" extrusionOk="0">
                  <a:moveTo>
                    <a:pt x="2269" y="1"/>
                  </a:moveTo>
                  <a:cubicBezTo>
                    <a:pt x="1804" y="1"/>
                    <a:pt x="1414" y="65"/>
                    <a:pt x="1139" y="226"/>
                  </a:cubicBezTo>
                  <a:cubicBezTo>
                    <a:pt x="278" y="728"/>
                    <a:pt x="1" y="1825"/>
                    <a:pt x="456" y="2676"/>
                  </a:cubicBezTo>
                  <a:cubicBezTo>
                    <a:pt x="861" y="3425"/>
                    <a:pt x="1838" y="3692"/>
                    <a:pt x="2711" y="3877"/>
                  </a:cubicBezTo>
                  <a:cubicBezTo>
                    <a:pt x="6438" y="4662"/>
                    <a:pt x="14177" y="5090"/>
                    <a:pt x="15411" y="5090"/>
                  </a:cubicBezTo>
                  <a:cubicBezTo>
                    <a:pt x="15512" y="5090"/>
                    <a:pt x="15569" y="5088"/>
                    <a:pt x="15577" y="5082"/>
                  </a:cubicBezTo>
                  <a:cubicBezTo>
                    <a:pt x="15681" y="5005"/>
                    <a:pt x="15966" y="3676"/>
                    <a:pt x="15912" y="3536"/>
                  </a:cubicBezTo>
                  <a:cubicBezTo>
                    <a:pt x="15849" y="3385"/>
                    <a:pt x="9685" y="1641"/>
                    <a:pt x="5927" y="608"/>
                  </a:cubicBezTo>
                  <a:lnTo>
                    <a:pt x="5854" y="574"/>
                  </a:lnTo>
                  <a:cubicBezTo>
                    <a:pt x="4577" y="292"/>
                    <a:pt x="3255" y="1"/>
                    <a:pt x="2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226;p39"/>
            <p:cNvSpPr/>
            <p:nvPr/>
          </p:nvSpPr>
          <p:spPr>
            <a:xfrm>
              <a:off x="5101332" y="4203428"/>
              <a:ext cx="357795" cy="242024"/>
            </a:xfrm>
            <a:custGeom>
              <a:avLst/>
              <a:gdLst/>
              <a:ahLst/>
              <a:cxnLst/>
              <a:rect l="l" t="t" r="r" b="b"/>
              <a:pathLst>
                <a:path w="4710" h="3186" extrusionOk="0">
                  <a:moveTo>
                    <a:pt x="1885" y="0"/>
                  </a:moveTo>
                  <a:lnTo>
                    <a:pt x="1" y="890"/>
                  </a:lnTo>
                  <a:cubicBezTo>
                    <a:pt x="1256" y="1864"/>
                    <a:pt x="2453" y="2550"/>
                    <a:pt x="2453" y="2550"/>
                  </a:cubicBezTo>
                  <a:lnTo>
                    <a:pt x="2461" y="2540"/>
                  </a:lnTo>
                  <a:cubicBezTo>
                    <a:pt x="2694" y="2764"/>
                    <a:pt x="2949" y="2955"/>
                    <a:pt x="3173" y="3089"/>
                  </a:cubicBezTo>
                  <a:cubicBezTo>
                    <a:pt x="3207" y="3109"/>
                    <a:pt x="3300" y="3132"/>
                    <a:pt x="3340" y="3135"/>
                  </a:cubicBezTo>
                  <a:cubicBezTo>
                    <a:pt x="3384" y="3135"/>
                    <a:pt x="3431" y="3119"/>
                    <a:pt x="3444" y="3082"/>
                  </a:cubicBezTo>
                  <a:cubicBezTo>
                    <a:pt x="3457" y="3045"/>
                    <a:pt x="3434" y="3012"/>
                    <a:pt x="3414" y="2978"/>
                  </a:cubicBezTo>
                  <a:cubicBezTo>
                    <a:pt x="3334" y="2825"/>
                    <a:pt x="3253" y="2768"/>
                    <a:pt x="2986" y="2429"/>
                  </a:cubicBezTo>
                  <a:lnTo>
                    <a:pt x="2986" y="2429"/>
                  </a:lnTo>
                  <a:cubicBezTo>
                    <a:pt x="3330" y="2805"/>
                    <a:pt x="3578" y="2995"/>
                    <a:pt x="3786" y="3122"/>
                  </a:cubicBezTo>
                  <a:cubicBezTo>
                    <a:pt x="3860" y="3165"/>
                    <a:pt x="3918" y="3186"/>
                    <a:pt x="3964" y="3186"/>
                  </a:cubicBezTo>
                  <a:cubicBezTo>
                    <a:pt x="3982" y="3186"/>
                    <a:pt x="3999" y="3182"/>
                    <a:pt x="4013" y="3176"/>
                  </a:cubicBezTo>
                  <a:cubicBezTo>
                    <a:pt x="4067" y="3152"/>
                    <a:pt x="4067" y="3092"/>
                    <a:pt x="4050" y="3038"/>
                  </a:cubicBezTo>
                  <a:cubicBezTo>
                    <a:pt x="4003" y="2885"/>
                    <a:pt x="3886" y="2771"/>
                    <a:pt x="3775" y="2647"/>
                  </a:cubicBezTo>
                  <a:cubicBezTo>
                    <a:pt x="3568" y="2409"/>
                    <a:pt x="3638" y="2486"/>
                    <a:pt x="3431" y="2249"/>
                  </a:cubicBezTo>
                  <a:lnTo>
                    <a:pt x="3431" y="2249"/>
                  </a:lnTo>
                  <a:cubicBezTo>
                    <a:pt x="3661" y="2454"/>
                    <a:pt x="4181" y="2910"/>
                    <a:pt x="4350" y="2910"/>
                  </a:cubicBezTo>
                  <a:cubicBezTo>
                    <a:pt x="4361" y="2910"/>
                    <a:pt x="4370" y="2909"/>
                    <a:pt x="4378" y="2905"/>
                  </a:cubicBezTo>
                  <a:cubicBezTo>
                    <a:pt x="4505" y="2845"/>
                    <a:pt x="4331" y="2587"/>
                    <a:pt x="4260" y="2513"/>
                  </a:cubicBezTo>
                  <a:cubicBezTo>
                    <a:pt x="4010" y="2252"/>
                    <a:pt x="3999" y="2198"/>
                    <a:pt x="3749" y="1937"/>
                  </a:cubicBezTo>
                  <a:lnTo>
                    <a:pt x="3749" y="1937"/>
                  </a:lnTo>
                  <a:cubicBezTo>
                    <a:pt x="4059" y="2225"/>
                    <a:pt x="4424" y="2548"/>
                    <a:pt x="4570" y="2548"/>
                  </a:cubicBezTo>
                  <a:cubicBezTo>
                    <a:pt x="4589" y="2548"/>
                    <a:pt x="4604" y="2542"/>
                    <a:pt x="4615" y="2530"/>
                  </a:cubicBezTo>
                  <a:cubicBezTo>
                    <a:pt x="4709" y="2429"/>
                    <a:pt x="4100" y="1724"/>
                    <a:pt x="3769" y="1463"/>
                  </a:cubicBezTo>
                  <a:cubicBezTo>
                    <a:pt x="4053" y="1402"/>
                    <a:pt x="4364" y="1308"/>
                    <a:pt x="4254" y="1198"/>
                  </a:cubicBezTo>
                  <a:cubicBezTo>
                    <a:pt x="4127" y="1071"/>
                    <a:pt x="3380" y="1024"/>
                    <a:pt x="3019" y="994"/>
                  </a:cubicBezTo>
                  <a:cubicBezTo>
                    <a:pt x="2702" y="749"/>
                    <a:pt x="2306" y="422"/>
                    <a:pt x="1885" y="0"/>
                  </a:cubicBezTo>
                  <a:close/>
                </a:path>
              </a:pathLst>
            </a:custGeom>
            <a:solidFill>
              <a:srgbClr val="F4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227;p39"/>
            <p:cNvSpPr/>
            <p:nvPr/>
          </p:nvSpPr>
          <p:spPr>
            <a:xfrm>
              <a:off x="3678458" y="4202794"/>
              <a:ext cx="312672" cy="243012"/>
            </a:xfrm>
            <a:custGeom>
              <a:avLst/>
              <a:gdLst/>
              <a:ahLst/>
              <a:cxnLst/>
              <a:rect l="l" t="t" r="r" b="b"/>
              <a:pathLst>
                <a:path w="4116" h="3199" extrusionOk="0">
                  <a:moveTo>
                    <a:pt x="2667" y="1"/>
                  </a:moveTo>
                  <a:cubicBezTo>
                    <a:pt x="2272" y="426"/>
                    <a:pt x="1897" y="764"/>
                    <a:pt x="1600" y="1014"/>
                  </a:cubicBezTo>
                  <a:cubicBezTo>
                    <a:pt x="1242" y="1062"/>
                    <a:pt x="516" y="1132"/>
                    <a:pt x="395" y="1263"/>
                  </a:cubicBezTo>
                  <a:cubicBezTo>
                    <a:pt x="291" y="1376"/>
                    <a:pt x="599" y="1453"/>
                    <a:pt x="880" y="1504"/>
                  </a:cubicBezTo>
                  <a:cubicBezTo>
                    <a:pt x="569" y="1771"/>
                    <a:pt x="0" y="2483"/>
                    <a:pt x="97" y="2581"/>
                  </a:cubicBezTo>
                  <a:cubicBezTo>
                    <a:pt x="108" y="2591"/>
                    <a:pt x="122" y="2596"/>
                    <a:pt x="139" y="2596"/>
                  </a:cubicBezTo>
                  <a:cubicBezTo>
                    <a:pt x="279" y="2596"/>
                    <a:pt x="625" y="2261"/>
                    <a:pt x="920" y="1965"/>
                  </a:cubicBezTo>
                  <a:lnTo>
                    <a:pt x="920" y="1965"/>
                  </a:lnTo>
                  <a:cubicBezTo>
                    <a:pt x="686" y="2233"/>
                    <a:pt x="680" y="2287"/>
                    <a:pt x="445" y="2551"/>
                  </a:cubicBezTo>
                  <a:cubicBezTo>
                    <a:pt x="378" y="2624"/>
                    <a:pt x="218" y="2885"/>
                    <a:pt x="348" y="2939"/>
                  </a:cubicBezTo>
                  <a:cubicBezTo>
                    <a:pt x="355" y="2942"/>
                    <a:pt x="362" y="2943"/>
                    <a:pt x="371" y="2943"/>
                  </a:cubicBezTo>
                  <a:cubicBezTo>
                    <a:pt x="531" y="2943"/>
                    <a:pt x="1029" y="2472"/>
                    <a:pt x="1245" y="2259"/>
                  </a:cubicBezTo>
                  <a:lnTo>
                    <a:pt x="1245" y="2259"/>
                  </a:lnTo>
                  <a:cubicBezTo>
                    <a:pt x="1051" y="2500"/>
                    <a:pt x="1118" y="2423"/>
                    <a:pt x="924" y="2664"/>
                  </a:cubicBezTo>
                  <a:cubicBezTo>
                    <a:pt x="823" y="2789"/>
                    <a:pt x="712" y="2905"/>
                    <a:pt x="672" y="3059"/>
                  </a:cubicBezTo>
                  <a:cubicBezTo>
                    <a:pt x="659" y="3110"/>
                    <a:pt x="659" y="3170"/>
                    <a:pt x="712" y="3190"/>
                  </a:cubicBezTo>
                  <a:cubicBezTo>
                    <a:pt x="726" y="3195"/>
                    <a:pt x="741" y="3198"/>
                    <a:pt x="757" y="3198"/>
                  </a:cubicBezTo>
                  <a:cubicBezTo>
                    <a:pt x="803" y="3198"/>
                    <a:pt x="862" y="3177"/>
                    <a:pt x="933" y="3130"/>
                  </a:cubicBezTo>
                  <a:cubicBezTo>
                    <a:pt x="1131" y="2996"/>
                    <a:pt x="1369" y="2801"/>
                    <a:pt x="1690" y="2423"/>
                  </a:cubicBezTo>
                  <a:lnTo>
                    <a:pt x="1690" y="2423"/>
                  </a:lnTo>
                  <a:cubicBezTo>
                    <a:pt x="1442" y="2761"/>
                    <a:pt x="1365" y="2821"/>
                    <a:pt x="1292" y="2976"/>
                  </a:cubicBezTo>
                  <a:cubicBezTo>
                    <a:pt x="1275" y="3009"/>
                    <a:pt x="1255" y="3042"/>
                    <a:pt x="1268" y="3079"/>
                  </a:cubicBezTo>
                  <a:cubicBezTo>
                    <a:pt x="1283" y="3110"/>
                    <a:pt x="1320" y="3126"/>
                    <a:pt x="1359" y="3126"/>
                  </a:cubicBezTo>
                  <a:cubicBezTo>
                    <a:pt x="1363" y="3126"/>
                    <a:pt x="1368" y="3126"/>
                    <a:pt x="1372" y="3126"/>
                  </a:cubicBezTo>
                  <a:cubicBezTo>
                    <a:pt x="1412" y="3123"/>
                    <a:pt x="1503" y="3096"/>
                    <a:pt x="1536" y="3076"/>
                  </a:cubicBezTo>
                  <a:cubicBezTo>
                    <a:pt x="1747" y="2935"/>
                    <a:pt x="1988" y="2738"/>
                    <a:pt x="2212" y="2511"/>
                  </a:cubicBezTo>
                  <a:lnTo>
                    <a:pt x="2218" y="2520"/>
                  </a:lnTo>
                  <a:cubicBezTo>
                    <a:pt x="2218" y="2520"/>
                    <a:pt x="3092" y="2089"/>
                    <a:pt x="4116" y="1255"/>
                  </a:cubicBezTo>
                  <a:lnTo>
                    <a:pt x="2667" y="1"/>
                  </a:lnTo>
                  <a:close/>
                </a:path>
              </a:pathLst>
            </a:custGeom>
            <a:solidFill>
              <a:srgbClr val="F4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229;p39"/>
            <p:cNvSpPr/>
            <p:nvPr/>
          </p:nvSpPr>
          <p:spPr>
            <a:xfrm>
              <a:off x="3226968" y="4657933"/>
              <a:ext cx="38970" cy="41021"/>
            </a:xfrm>
            <a:custGeom>
              <a:avLst/>
              <a:gdLst/>
              <a:ahLst/>
              <a:cxnLst/>
              <a:rect l="l" t="t" r="r" b="b"/>
              <a:pathLst>
                <a:path w="513" h="540" extrusionOk="0">
                  <a:moveTo>
                    <a:pt x="315" y="0"/>
                  </a:moveTo>
                  <a:lnTo>
                    <a:pt x="184" y="138"/>
                  </a:lnTo>
                  <a:lnTo>
                    <a:pt x="0" y="108"/>
                  </a:lnTo>
                  <a:lnTo>
                    <a:pt x="91" y="272"/>
                  </a:lnTo>
                  <a:lnTo>
                    <a:pt x="4" y="439"/>
                  </a:lnTo>
                  <a:lnTo>
                    <a:pt x="4" y="439"/>
                  </a:lnTo>
                  <a:lnTo>
                    <a:pt x="188" y="405"/>
                  </a:lnTo>
                  <a:lnTo>
                    <a:pt x="322" y="539"/>
                  </a:lnTo>
                  <a:lnTo>
                    <a:pt x="345" y="352"/>
                  </a:lnTo>
                  <a:lnTo>
                    <a:pt x="513" y="265"/>
                  </a:lnTo>
                  <a:lnTo>
                    <a:pt x="342" y="184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230;p39"/>
            <p:cNvSpPr/>
            <p:nvPr/>
          </p:nvSpPr>
          <p:spPr>
            <a:xfrm>
              <a:off x="3265102" y="4596173"/>
              <a:ext cx="57506" cy="56290"/>
            </a:xfrm>
            <a:custGeom>
              <a:avLst/>
              <a:gdLst/>
              <a:ahLst/>
              <a:cxnLst/>
              <a:rect l="l" t="t" r="r" b="b"/>
              <a:pathLst>
                <a:path w="757" h="741" extrusionOk="0">
                  <a:moveTo>
                    <a:pt x="573" y="1"/>
                  </a:moveTo>
                  <a:lnTo>
                    <a:pt x="348" y="144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71" y="299"/>
                  </a:lnTo>
                  <a:lnTo>
                    <a:pt x="0" y="499"/>
                  </a:lnTo>
                  <a:lnTo>
                    <a:pt x="265" y="512"/>
                  </a:lnTo>
                  <a:lnTo>
                    <a:pt x="402" y="740"/>
                  </a:lnTo>
                  <a:lnTo>
                    <a:pt x="499" y="492"/>
                  </a:lnTo>
                  <a:lnTo>
                    <a:pt x="757" y="432"/>
                  </a:lnTo>
                  <a:lnTo>
                    <a:pt x="549" y="265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231;p39"/>
            <p:cNvSpPr/>
            <p:nvPr/>
          </p:nvSpPr>
          <p:spPr>
            <a:xfrm>
              <a:off x="3302705" y="4671379"/>
              <a:ext cx="31601" cy="32361"/>
            </a:xfrm>
            <a:custGeom>
              <a:avLst/>
              <a:gdLst/>
              <a:ahLst/>
              <a:cxnLst/>
              <a:rect l="l" t="t" r="r" b="b"/>
              <a:pathLst>
                <a:path w="416" h="426" extrusionOk="0">
                  <a:moveTo>
                    <a:pt x="174" y="1"/>
                  </a:moveTo>
                  <a:lnTo>
                    <a:pt x="141" y="145"/>
                  </a:lnTo>
                  <a:lnTo>
                    <a:pt x="1" y="198"/>
                  </a:lnTo>
                  <a:lnTo>
                    <a:pt x="128" y="276"/>
                  </a:lnTo>
                  <a:lnTo>
                    <a:pt x="138" y="426"/>
                  </a:lnTo>
                  <a:lnTo>
                    <a:pt x="248" y="329"/>
                  </a:lnTo>
                  <a:lnTo>
                    <a:pt x="392" y="365"/>
                  </a:lnTo>
                  <a:lnTo>
                    <a:pt x="392" y="365"/>
                  </a:lnTo>
                  <a:lnTo>
                    <a:pt x="335" y="228"/>
                  </a:lnTo>
                  <a:lnTo>
                    <a:pt x="415" y="104"/>
                  </a:lnTo>
                  <a:lnTo>
                    <a:pt x="268" y="118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232;p39"/>
            <p:cNvSpPr/>
            <p:nvPr/>
          </p:nvSpPr>
          <p:spPr>
            <a:xfrm>
              <a:off x="3377225" y="4608175"/>
              <a:ext cx="39275" cy="39005"/>
            </a:xfrm>
            <a:custGeom>
              <a:avLst/>
              <a:gdLst/>
              <a:ahLst/>
              <a:cxnLst/>
              <a:rect l="l" t="t" r="r" b="b"/>
              <a:pathLst>
                <a:path w="764" h="759" extrusionOk="0">
                  <a:moveTo>
                    <a:pt x="217" y="0"/>
                  </a:moveTo>
                  <a:lnTo>
                    <a:pt x="221" y="267"/>
                  </a:lnTo>
                  <a:lnTo>
                    <a:pt x="0" y="425"/>
                  </a:lnTo>
                  <a:lnTo>
                    <a:pt x="257" y="505"/>
                  </a:lnTo>
                  <a:lnTo>
                    <a:pt x="338" y="759"/>
                  </a:lnTo>
                  <a:lnTo>
                    <a:pt x="492" y="542"/>
                  </a:lnTo>
                  <a:lnTo>
                    <a:pt x="763" y="545"/>
                  </a:lnTo>
                  <a:lnTo>
                    <a:pt x="603" y="328"/>
                  </a:lnTo>
                  <a:lnTo>
                    <a:pt x="686" y="73"/>
                  </a:lnTo>
                  <a:lnTo>
                    <a:pt x="432" y="16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233;p39"/>
            <p:cNvSpPr/>
            <p:nvPr/>
          </p:nvSpPr>
          <p:spPr>
            <a:xfrm>
              <a:off x="3349165" y="4670667"/>
              <a:ext cx="56822" cy="55910"/>
            </a:xfrm>
            <a:custGeom>
              <a:avLst/>
              <a:gdLst/>
              <a:ahLst/>
              <a:cxnLst/>
              <a:rect l="l" t="t" r="r" b="b"/>
              <a:pathLst>
                <a:path w="748" h="736" extrusionOk="0">
                  <a:moveTo>
                    <a:pt x="553" y="0"/>
                  </a:moveTo>
                  <a:lnTo>
                    <a:pt x="336" y="150"/>
                  </a:lnTo>
                  <a:lnTo>
                    <a:pt x="92" y="57"/>
                  </a:lnTo>
                  <a:lnTo>
                    <a:pt x="165" y="308"/>
                  </a:lnTo>
                  <a:lnTo>
                    <a:pt x="1" y="509"/>
                  </a:lnTo>
                  <a:lnTo>
                    <a:pt x="262" y="519"/>
                  </a:lnTo>
                  <a:lnTo>
                    <a:pt x="406" y="736"/>
                  </a:lnTo>
                  <a:lnTo>
                    <a:pt x="493" y="492"/>
                  </a:lnTo>
                  <a:lnTo>
                    <a:pt x="747" y="422"/>
                  </a:lnTo>
                  <a:lnTo>
                    <a:pt x="540" y="264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234;p39"/>
            <p:cNvSpPr/>
            <p:nvPr/>
          </p:nvSpPr>
          <p:spPr>
            <a:xfrm>
              <a:off x="3217548" y="4609087"/>
              <a:ext cx="18156" cy="18156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71" y="1"/>
                  </a:moveTo>
                  <a:lnTo>
                    <a:pt x="104" y="51"/>
                  </a:lnTo>
                  <a:lnTo>
                    <a:pt x="24" y="24"/>
                  </a:lnTo>
                  <a:lnTo>
                    <a:pt x="51" y="104"/>
                  </a:lnTo>
                  <a:lnTo>
                    <a:pt x="1" y="172"/>
                  </a:lnTo>
                  <a:lnTo>
                    <a:pt x="84" y="172"/>
                  </a:lnTo>
                  <a:lnTo>
                    <a:pt x="131" y="239"/>
                  </a:lnTo>
                  <a:lnTo>
                    <a:pt x="158" y="158"/>
                  </a:lnTo>
                  <a:lnTo>
                    <a:pt x="238" y="135"/>
                  </a:lnTo>
                  <a:lnTo>
                    <a:pt x="171" y="84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235;p39"/>
            <p:cNvSpPr/>
            <p:nvPr/>
          </p:nvSpPr>
          <p:spPr>
            <a:xfrm>
              <a:off x="3364996" y="4663326"/>
              <a:ext cx="9724" cy="9648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64" y="0"/>
                  </a:moveTo>
                  <a:cubicBezTo>
                    <a:pt x="31" y="0"/>
                    <a:pt x="1" y="30"/>
                    <a:pt x="1" y="63"/>
                  </a:cubicBezTo>
                  <a:cubicBezTo>
                    <a:pt x="1" y="97"/>
                    <a:pt x="31" y="127"/>
                    <a:pt x="64" y="127"/>
                  </a:cubicBezTo>
                  <a:cubicBezTo>
                    <a:pt x="101" y="127"/>
                    <a:pt x="128" y="97"/>
                    <a:pt x="128" y="63"/>
                  </a:cubicBezTo>
                  <a:cubicBezTo>
                    <a:pt x="128" y="30"/>
                    <a:pt x="101" y="0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236;p39"/>
            <p:cNvSpPr/>
            <p:nvPr/>
          </p:nvSpPr>
          <p:spPr>
            <a:xfrm>
              <a:off x="3344410" y="4603542"/>
              <a:ext cx="9724" cy="9724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4" y="1"/>
                  </a:moveTo>
                  <a:cubicBezTo>
                    <a:pt x="27" y="1"/>
                    <a:pt x="0" y="31"/>
                    <a:pt x="0" y="64"/>
                  </a:cubicBezTo>
                  <a:cubicBezTo>
                    <a:pt x="0" y="97"/>
                    <a:pt x="27" y="128"/>
                    <a:pt x="64" y="128"/>
                  </a:cubicBezTo>
                  <a:cubicBezTo>
                    <a:pt x="98" y="128"/>
                    <a:pt x="127" y="97"/>
                    <a:pt x="127" y="64"/>
                  </a:cubicBezTo>
                  <a:cubicBezTo>
                    <a:pt x="127" y="31"/>
                    <a:pt x="98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237;p39"/>
            <p:cNvSpPr/>
            <p:nvPr/>
          </p:nvSpPr>
          <p:spPr>
            <a:xfrm>
              <a:off x="3281359" y="4708830"/>
              <a:ext cx="6457" cy="6381"/>
            </a:xfrm>
            <a:custGeom>
              <a:avLst/>
              <a:gdLst/>
              <a:ahLst/>
              <a:cxnLst/>
              <a:rect l="l" t="t" r="r" b="b"/>
              <a:pathLst>
                <a:path w="85" h="84" extrusionOk="0">
                  <a:moveTo>
                    <a:pt x="44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4"/>
                    <a:pt x="21" y="84"/>
                    <a:pt x="44" y="84"/>
                  </a:cubicBezTo>
                  <a:cubicBezTo>
                    <a:pt x="67" y="84"/>
                    <a:pt x="84" y="64"/>
                    <a:pt x="84" y="40"/>
                  </a:cubicBezTo>
                  <a:cubicBezTo>
                    <a:pt x="84" y="20"/>
                    <a:pt x="67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238;p39"/>
            <p:cNvSpPr/>
            <p:nvPr/>
          </p:nvSpPr>
          <p:spPr>
            <a:xfrm>
              <a:off x="3340307" y="4710349"/>
              <a:ext cx="4938" cy="4862"/>
            </a:xfrm>
            <a:custGeom>
              <a:avLst/>
              <a:gdLst/>
              <a:ahLst/>
              <a:cxnLst/>
              <a:rect l="l" t="t" r="r" b="b"/>
              <a:pathLst>
                <a:path w="65" h="64" extrusionOk="0">
                  <a:moveTo>
                    <a:pt x="34" y="0"/>
                  </a:moveTo>
                  <a:cubicBezTo>
                    <a:pt x="17" y="0"/>
                    <a:pt x="1" y="13"/>
                    <a:pt x="1" y="33"/>
                  </a:cubicBezTo>
                  <a:cubicBezTo>
                    <a:pt x="1" y="50"/>
                    <a:pt x="17" y="64"/>
                    <a:pt x="34" y="64"/>
                  </a:cubicBezTo>
                  <a:cubicBezTo>
                    <a:pt x="51" y="64"/>
                    <a:pt x="65" y="50"/>
                    <a:pt x="65" y="33"/>
                  </a:cubicBezTo>
                  <a:cubicBezTo>
                    <a:pt x="65" y="13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239;p39"/>
            <p:cNvSpPr/>
            <p:nvPr/>
          </p:nvSpPr>
          <p:spPr>
            <a:xfrm>
              <a:off x="3283182" y="4677000"/>
              <a:ext cx="4634" cy="463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30" y="1"/>
                  </a:moveTo>
                  <a:cubicBezTo>
                    <a:pt x="14" y="1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240;p39"/>
            <p:cNvSpPr/>
            <p:nvPr/>
          </p:nvSpPr>
          <p:spPr>
            <a:xfrm>
              <a:off x="3334762" y="4637878"/>
              <a:ext cx="4862" cy="4862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3" y="0"/>
                  </a:moveTo>
                  <a:cubicBezTo>
                    <a:pt x="17" y="0"/>
                    <a:pt x="1" y="14"/>
                    <a:pt x="1" y="31"/>
                  </a:cubicBezTo>
                  <a:cubicBezTo>
                    <a:pt x="1" y="51"/>
                    <a:pt x="17" y="64"/>
                    <a:pt x="33" y="64"/>
                  </a:cubicBezTo>
                  <a:cubicBezTo>
                    <a:pt x="50" y="64"/>
                    <a:pt x="64" y="51"/>
                    <a:pt x="64" y="31"/>
                  </a:cubicBezTo>
                  <a:cubicBezTo>
                    <a:pt x="64" y="14"/>
                    <a:pt x="50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241;p39"/>
            <p:cNvSpPr/>
            <p:nvPr/>
          </p:nvSpPr>
          <p:spPr>
            <a:xfrm>
              <a:off x="3372365" y="4618051"/>
              <a:ext cx="3115" cy="311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11" y="0"/>
                    <a:pt x="0" y="7"/>
                    <a:pt x="0" y="20"/>
                  </a:cubicBezTo>
                  <a:cubicBezTo>
                    <a:pt x="0" y="31"/>
                    <a:pt x="11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7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242;p39"/>
            <p:cNvSpPr/>
            <p:nvPr/>
          </p:nvSpPr>
          <p:spPr>
            <a:xfrm>
              <a:off x="3229778" y="4645019"/>
              <a:ext cx="3115" cy="3342"/>
            </a:xfrm>
            <a:custGeom>
              <a:avLst/>
              <a:gdLst/>
              <a:ahLst/>
              <a:cxnLst/>
              <a:rect l="l" t="t" r="r" b="b"/>
              <a:pathLst>
                <a:path w="41" h="44" extrusionOk="0">
                  <a:moveTo>
                    <a:pt x="20" y="0"/>
                  </a:moveTo>
                  <a:cubicBezTo>
                    <a:pt x="7" y="0"/>
                    <a:pt x="0" y="10"/>
                    <a:pt x="0" y="20"/>
                  </a:cubicBezTo>
                  <a:cubicBezTo>
                    <a:pt x="0" y="33"/>
                    <a:pt x="7" y="43"/>
                    <a:pt x="20" y="43"/>
                  </a:cubicBezTo>
                  <a:cubicBezTo>
                    <a:pt x="30" y="43"/>
                    <a:pt x="41" y="33"/>
                    <a:pt x="41" y="20"/>
                  </a:cubicBezTo>
                  <a:cubicBezTo>
                    <a:pt x="41" y="10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243;p39"/>
            <p:cNvSpPr/>
            <p:nvPr/>
          </p:nvSpPr>
          <p:spPr>
            <a:xfrm>
              <a:off x="3211471" y="4587513"/>
              <a:ext cx="210271" cy="15801"/>
            </a:xfrm>
            <a:custGeom>
              <a:avLst/>
              <a:gdLst/>
              <a:ahLst/>
              <a:cxnLst/>
              <a:rect l="l" t="t" r="r" b="b"/>
              <a:pathLst>
                <a:path w="2768" h="208" extrusionOk="0">
                  <a:moveTo>
                    <a:pt x="1383" y="1"/>
                  </a:moveTo>
                  <a:cubicBezTo>
                    <a:pt x="620" y="1"/>
                    <a:pt x="0" y="47"/>
                    <a:pt x="0" y="104"/>
                  </a:cubicBezTo>
                  <a:cubicBezTo>
                    <a:pt x="0" y="161"/>
                    <a:pt x="620" y="208"/>
                    <a:pt x="1383" y="208"/>
                  </a:cubicBezTo>
                  <a:cubicBezTo>
                    <a:pt x="2149" y="208"/>
                    <a:pt x="2768" y="161"/>
                    <a:pt x="2768" y="104"/>
                  </a:cubicBezTo>
                  <a:cubicBezTo>
                    <a:pt x="2768" y="47"/>
                    <a:pt x="2149" y="1"/>
                    <a:pt x="1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244;p39"/>
            <p:cNvSpPr/>
            <p:nvPr/>
          </p:nvSpPr>
          <p:spPr>
            <a:xfrm>
              <a:off x="3315163" y="4559027"/>
              <a:ext cx="2887" cy="34184"/>
            </a:xfrm>
            <a:custGeom>
              <a:avLst/>
              <a:gdLst/>
              <a:ahLst/>
              <a:cxnLst/>
              <a:rect l="l" t="t" r="r" b="b"/>
              <a:pathLst>
                <a:path w="38" h="450" extrusionOk="0">
                  <a:moveTo>
                    <a:pt x="1" y="1"/>
                  </a:moveTo>
                  <a:lnTo>
                    <a:pt x="1" y="449"/>
                  </a:lnTo>
                  <a:lnTo>
                    <a:pt x="38" y="449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245;p39"/>
            <p:cNvSpPr/>
            <p:nvPr/>
          </p:nvSpPr>
          <p:spPr>
            <a:xfrm>
              <a:off x="3267381" y="4503648"/>
              <a:ext cx="98223" cy="73762"/>
            </a:xfrm>
            <a:custGeom>
              <a:avLst/>
              <a:gdLst/>
              <a:ahLst/>
              <a:cxnLst/>
              <a:rect l="l" t="t" r="r" b="b"/>
              <a:pathLst>
                <a:path w="1293" h="971" extrusionOk="0">
                  <a:moveTo>
                    <a:pt x="647" y="0"/>
                  </a:moveTo>
                  <a:cubicBezTo>
                    <a:pt x="647" y="0"/>
                    <a:pt x="1" y="616"/>
                    <a:pt x="647" y="970"/>
                  </a:cubicBezTo>
                  <a:cubicBezTo>
                    <a:pt x="1292" y="616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246;p39"/>
            <p:cNvSpPr/>
            <p:nvPr/>
          </p:nvSpPr>
          <p:spPr>
            <a:xfrm>
              <a:off x="3286904" y="4533122"/>
              <a:ext cx="59101" cy="44288"/>
            </a:xfrm>
            <a:custGeom>
              <a:avLst/>
              <a:gdLst/>
              <a:ahLst/>
              <a:cxnLst/>
              <a:rect l="l" t="t" r="r" b="b"/>
              <a:pathLst>
                <a:path w="778" h="583" extrusionOk="0">
                  <a:moveTo>
                    <a:pt x="390" y="0"/>
                  </a:moveTo>
                  <a:cubicBezTo>
                    <a:pt x="390" y="0"/>
                    <a:pt x="1" y="369"/>
                    <a:pt x="390" y="582"/>
                  </a:cubicBezTo>
                  <a:cubicBezTo>
                    <a:pt x="777" y="369"/>
                    <a:pt x="390" y="0"/>
                    <a:pt x="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248;p39"/>
            <p:cNvSpPr/>
            <p:nvPr/>
          </p:nvSpPr>
          <p:spPr>
            <a:xfrm>
              <a:off x="5694607" y="4446057"/>
              <a:ext cx="157627" cy="10711"/>
            </a:xfrm>
            <a:custGeom>
              <a:avLst/>
              <a:gdLst/>
              <a:ahLst/>
              <a:cxnLst/>
              <a:rect l="l" t="t" r="r" b="b"/>
              <a:pathLst>
                <a:path w="2075" h="141" extrusionOk="0">
                  <a:moveTo>
                    <a:pt x="1038" y="0"/>
                  </a:moveTo>
                  <a:cubicBezTo>
                    <a:pt x="465" y="0"/>
                    <a:pt x="0" y="31"/>
                    <a:pt x="0" y="71"/>
                  </a:cubicBezTo>
                  <a:cubicBezTo>
                    <a:pt x="0" y="111"/>
                    <a:pt x="465" y="141"/>
                    <a:pt x="1038" y="141"/>
                  </a:cubicBezTo>
                  <a:cubicBezTo>
                    <a:pt x="1610" y="141"/>
                    <a:pt x="2075" y="111"/>
                    <a:pt x="2075" y="71"/>
                  </a:cubicBezTo>
                  <a:cubicBezTo>
                    <a:pt x="2075" y="31"/>
                    <a:pt x="1610" y="0"/>
                    <a:pt x="1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249;p39"/>
            <p:cNvSpPr/>
            <p:nvPr/>
          </p:nvSpPr>
          <p:spPr>
            <a:xfrm>
              <a:off x="5771864" y="4411189"/>
              <a:ext cx="2811" cy="39502"/>
            </a:xfrm>
            <a:custGeom>
              <a:avLst/>
              <a:gdLst/>
              <a:ahLst/>
              <a:cxnLst/>
              <a:rect l="l" t="t" r="r" b="b"/>
              <a:pathLst>
                <a:path w="37" h="520" extrusionOk="0">
                  <a:moveTo>
                    <a:pt x="1" y="1"/>
                  </a:moveTo>
                  <a:lnTo>
                    <a:pt x="1" y="520"/>
                  </a:lnTo>
                  <a:lnTo>
                    <a:pt x="37" y="52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250;p39"/>
            <p:cNvSpPr/>
            <p:nvPr/>
          </p:nvSpPr>
          <p:spPr>
            <a:xfrm>
              <a:off x="5725069" y="4366977"/>
              <a:ext cx="96703" cy="72547"/>
            </a:xfrm>
            <a:custGeom>
              <a:avLst/>
              <a:gdLst/>
              <a:ahLst/>
              <a:cxnLst/>
              <a:rect l="l" t="t" r="r" b="b"/>
              <a:pathLst>
                <a:path w="1273" h="955" extrusionOk="0">
                  <a:moveTo>
                    <a:pt x="637" y="1"/>
                  </a:moveTo>
                  <a:cubicBezTo>
                    <a:pt x="637" y="1"/>
                    <a:pt x="1" y="603"/>
                    <a:pt x="637" y="955"/>
                  </a:cubicBezTo>
                  <a:cubicBezTo>
                    <a:pt x="1272" y="603"/>
                    <a:pt x="637" y="1"/>
                    <a:pt x="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251;p39"/>
            <p:cNvSpPr/>
            <p:nvPr/>
          </p:nvSpPr>
          <p:spPr>
            <a:xfrm>
              <a:off x="5744441" y="4395692"/>
              <a:ext cx="58037" cy="43832"/>
            </a:xfrm>
            <a:custGeom>
              <a:avLst/>
              <a:gdLst/>
              <a:ahLst/>
              <a:cxnLst/>
              <a:rect l="l" t="t" r="r" b="b"/>
              <a:pathLst>
                <a:path w="764" h="577" extrusionOk="0">
                  <a:moveTo>
                    <a:pt x="382" y="1"/>
                  </a:moveTo>
                  <a:cubicBezTo>
                    <a:pt x="382" y="1"/>
                    <a:pt x="0" y="366"/>
                    <a:pt x="382" y="577"/>
                  </a:cubicBezTo>
                  <a:cubicBezTo>
                    <a:pt x="763" y="366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171;p30"/>
          <p:cNvGrpSpPr/>
          <p:nvPr/>
        </p:nvGrpSpPr>
        <p:grpSpPr>
          <a:xfrm>
            <a:off x="323563" y="2716099"/>
            <a:ext cx="3214952" cy="2424737"/>
            <a:chOff x="3757424" y="1177725"/>
            <a:chExt cx="5258216" cy="3965780"/>
          </a:xfrm>
        </p:grpSpPr>
        <p:grpSp>
          <p:nvGrpSpPr>
            <p:cNvPr id="356" name="Google Shape;172;p30"/>
            <p:cNvGrpSpPr/>
            <p:nvPr/>
          </p:nvGrpSpPr>
          <p:grpSpPr>
            <a:xfrm>
              <a:off x="7138596" y="1579007"/>
              <a:ext cx="1094496" cy="1422467"/>
              <a:chOff x="7138596" y="1579007"/>
              <a:chExt cx="1094496" cy="1422467"/>
            </a:xfrm>
          </p:grpSpPr>
          <p:sp>
            <p:nvSpPr>
              <p:cNvPr id="477" name="Google Shape;173;p30"/>
              <p:cNvSpPr/>
              <p:nvPr/>
            </p:nvSpPr>
            <p:spPr>
              <a:xfrm>
                <a:off x="7285069" y="2466741"/>
                <a:ext cx="735985" cy="298104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2764" extrusionOk="0">
                    <a:moveTo>
                      <a:pt x="0" y="0"/>
                    </a:moveTo>
                    <a:lnTo>
                      <a:pt x="51" y="489"/>
                    </a:lnTo>
                    <a:lnTo>
                      <a:pt x="6823" y="2763"/>
                    </a:lnTo>
                    <a:lnTo>
                      <a:pt x="6813" y="20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174;p30"/>
              <p:cNvSpPr/>
              <p:nvPr/>
            </p:nvSpPr>
            <p:spPr>
              <a:xfrm>
                <a:off x="7290461" y="2519481"/>
                <a:ext cx="731995" cy="353433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3277" extrusionOk="0">
                    <a:moveTo>
                      <a:pt x="1" y="0"/>
                    </a:moveTo>
                    <a:lnTo>
                      <a:pt x="58" y="540"/>
                    </a:lnTo>
                    <a:lnTo>
                      <a:pt x="6786" y="3277"/>
                    </a:lnTo>
                    <a:lnTo>
                      <a:pt x="6773" y="2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175;p30"/>
              <p:cNvSpPr/>
              <p:nvPr/>
            </p:nvSpPr>
            <p:spPr>
              <a:xfrm>
                <a:off x="7296717" y="2577721"/>
                <a:ext cx="726818" cy="364326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378" extrusionOk="0">
                    <a:moveTo>
                      <a:pt x="0" y="0"/>
                    </a:moveTo>
                    <a:lnTo>
                      <a:pt x="20" y="199"/>
                    </a:lnTo>
                    <a:lnTo>
                      <a:pt x="6739" y="3377"/>
                    </a:lnTo>
                    <a:lnTo>
                      <a:pt x="6739" y="3377"/>
                    </a:lnTo>
                    <a:lnTo>
                      <a:pt x="6728" y="2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176;p30"/>
              <p:cNvSpPr/>
              <p:nvPr/>
            </p:nvSpPr>
            <p:spPr>
              <a:xfrm>
                <a:off x="7298874" y="2599076"/>
                <a:ext cx="725416" cy="402398"/>
              </a:xfrm>
              <a:custGeom>
                <a:avLst/>
                <a:gdLst/>
                <a:ahLst/>
                <a:cxnLst/>
                <a:rect l="l" t="t" r="r" b="b"/>
                <a:pathLst>
                  <a:path w="6726" h="3731" extrusionOk="0">
                    <a:moveTo>
                      <a:pt x="0" y="1"/>
                    </a:moveTo>
                    <a:lnTo>
                      <a:pt x="38" y="362"/>
                    </a:lnTo>
                    <a:lnTo>
                      <a:pt x="6725" y="3730"/>
                    </a:lnTo>
                    <a:lnTo>
                      <a:pt x="6719" y="31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177;p30"/>
              <p:cNvSpPr/>
              <p:nvPr/>
            </p:nvSpPr>
            <p:spPr>
              <a:xfrm>
                <a:off x="7271479" y="2266459"/>
                <a:ext cx="748388" cy="41760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872" extrusionOk="0">
                    <a:moveTo>
                      <a:pt x="902" y="1"/>
                    </a:moveTo>
                    <a:lnTo>
                      <a:pt x="1" y="652"/>
                    </a:lnTo>
                    <a:lnTo>
                      <a:pt x="126" y="1857"/>
                    </a:lnTo>
                    <a:lnTo>
                      <a:pt x="6939" y="3871"/>
                    </a:lnTo>
                    <a:lnTo>
                      <a:pt x="6919" y="242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178;p30"/>
              <p:cNvSpPr/>
              <p:nvPr/>
            </p:nvSpPr>
            <p:spPr>
              <a:xfrm>
                <a:off x="7377283" y="2082894"/>
                <a:ext cx="542175" cy="430439"/>
              </a:xfrm>
              <a:custGeom>
                <a:avLst/>
                <a:gdLst/>
                <a:ahLst/>
                <a:cxnLst/>
                <a:rect l="l" t="t" r="r" b="b"/>
                <a:pathLst>
                  <a:path w="5027" h="3991" extrusionOk="0">
                    <a:moveTo>
                      <a:pt x="2409" y="0"/>
                    </a:moveTo>
                    <a:cubicBezTo>
                      <a:pt x="799" y="0"/>
                      <a:pt x="1" y="1205"/>
                      <a:pt x="130" y="2331"/>
                    </a:cubicBezTo>
                    <a:cubicBezTo>
                      <a:pt x="243" y="3310"/>
                      <a:pt x="972" y="3991"/>
                      <a:pt x="2076" y="3991"/>
                    </a:cubicBezTo>
                    <a:cubicBezTo>
                      <a:pt x="2360" y="3991"/>
                      <a:pt x="2669" y="3946"/>
                      <a:pt x="2999" y="3849"/>
                    </a:cubicBezTo>
                    <a:cubicBezTo>
                      <a:pt x="4612" y="3374"/>
                      <a:pt x="5027" y="2290"/>
                      <a:pt x="4871" y="1740"/>
                    </a:cubicBezTo>
                    <a:cubicBezTo>
                      <a:pt x="4871" y="1740"/>
                      <a:pt x="4810" y="292"/>
                      <a:pt x="2884" y="33"/>
                    </a:cubicBezTo>
                    <a:cubicBezTo>
                      <a:pt x="2718" y="11"/>
                      <a:pt x="2560" y="0"/>
                      <a:pt x="2409" y="0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179;p30"/>
              <p:cNvSpPr/>
              <p:nvPr/>
            </p:nvSpPr>
            <p:spPr>
              <a:xfrm>
                <a:off x="7940812" y="1714236"/>
                <a:ext cx="292280" cy="827229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7670" extrusionOk="0">
                    <a:moveTo>
                      <a:pt x="1861" y="1"/>
                    </a:moveTo>
                    <a:cubicBezTo>
                      <a:pt x="1846" y="1"/>
                      <a:pt x="1827" y="14"/>
                      <a:pt x="1803" y="44"/>
                    </a:cubicBezTo>
                    <a:cubicBezTo>
                      <a:pt x="1519" y="402"/>
                      <a:pt x="1448" y="1411"/>
                      <a:pt x="1448" y="1411"/>
                    </a:cubicBezTo>
                    <a:cubicBezTo>
                      <a:pt x="1448" y="1411"/>
                      <a:pt x="1375" y="410"/>
                      <a:pt x="1229" y="410"/>
                    </a:cubicBezTo>
                    <a:cubicBezTo>
                      <a:pt x="1209" y="410"/>
                      <a:pt x="1187" y="429"/>
                      <a:pt x="1165" y="472"/>
                    </a:cubicBezTo>
                    <a:cubicBezTo>
                      <a:pt x="976" y="827"/>
                      <a:pt x="1266" y="1633"/>
                      <a:pt x="1266" y="1633"/>
                    </a:cubicBezTo>
                    <a:lnTo>
                      <a:pt x="1" y="7181"/>
                    </a:lnTo>
                    <a:lnTo>
                      <a:pt x="713" y="7670"/>
                    </a:lnTo>
                    <a:lnTo>
                      <a:pt x="1756" y="2059"/>
                    </a:lnTo>
                    <a:cubicBezTo>
                      <a:pt x="1756" y="2059"/>
                      <a:pt x="2710" y="922"/>
                      <a:pt x="2495" y="922"/>
                    </a:cubicBezTo>
                    <a:cubicBezTo>
                      <a:pt x="2478" y="922"/>
                      <a:pt x="2453" y="929"/>
                      <a:pt x="2420" y="945"/>
                    </a:cubicBezTo>
                    <a:cubicBezTo>
                      <a:pt x="1971" y="1157"/>
                      <a:pt x="1708" y="1633"/>
                      <a:pt x="1708" y="1633"/>
                    </a:cubicBezTo>
                    <a:cubicBezTo>
                      <a:pt x="1708" y="1633"/>
                      <a:pt x="2028" y="1"/>
                      <a:pt x="1861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180;p30"/>
              <p:cNvSpPr/>
              <p:nvPr/>
            </p:nvSpPr>
            <p:spPr>
              <a:xfrm>
                <a:off x="7174088" y="1579007"/>
                <a:ext cx="209557" cy="75788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027" extrusionOk="0">
                    <a:moveTo>
                      <a:pt x="408" y="1"/>
                    </a:moveTo>
                    <a:cubicBezTo>
                      <a:pt x="393" y="1"/>
                      <a:pt x="387" y="30"/>
                      <a:pt x="391" y="99"/>
                    </a:cubicBezTo>
                    <a:cubicBezTo>
                      <a:pt x="429" y="605"/>
                      <a:pt x="655" y="1266"/>
                      <a:pt x="655" y="1266"/>
                    </a:cubicBezTo>
                    <a:cubicBezTo>
                      <a:pt x="655" y="1266"/>
                      <a:pt x="165" y="176"/>
                      <a:pt x="33" y="176"/>
                    </a:cubicBezTo>
                    <a:cubicBezTo>
                      <a:pt x="12" y="176"/>
                      <a:pt x="0" y="202"/>
                      <a:pt x="0" y="264"/>
                    </a:cubicBezTo>
                    <a:cubicBezTo>
                      <a:pt x="0" y="723"/>
                      <a:pt x="547" y="1600"/>
                      <a:pt x="547" y="1600"/>
                    </a:cubicBezTo>
                    <a:lnTo>
                      <a:pt x="904" y="7026"/>
                    </a:lnTo>
                    <a:lnTo>
                      <a:pt x="1704" y="6908"/>
                    </a:lnTo>
                    <a:lnTo>
                      <a:pt x="1195" y="1648"/>
                    </a:lnTo>
                    <a:cubicBezTo>
                      <a:pt x="1195" y="1648"/>
                      <a:pt x="1943" y="777"/>
                      <a:pt x="1784" y="777"/>
                    </a:cubicBezTo>
                    <a:cubicBezTo>
                      <a:pt x="1768" y="777"/>
                      <a:pt x="1742" y="787"/>
                      <a:pt x="1704" y="807"/>
                    </a:cubicBezTo>
                    <a:cubicBezTo>
                      <a:pt x="1302" y="1030"/>
                      <a:pt x="1042" y="1408"/>
                      <a:pt x="1042" y="1408"/>
                    </a:cubicBezTo>
                    <a:cubicBezTo>
                      <a:pt x="1042" y="1408"/>
                      <a:pt x="1167" y="7"/>
                      <a:pt x="943" y="7"/>
                    </a:cubicBezTo>
                    <a:cubicBezTo>
                      <a:pt x="939" y="7"/>
                      <a:pt x="935" y="7"/>
                      <a:pt x="931" y="8"/>
                    </a:cubicBezTo>
                    <a:cubicBezTo>
                      <a:pt x="689" y="58"/>
                      <a:pt x="931" y="1219"/>
                      <a:pt x="931" y="1219"/>
                    </a:cubicBezTo>
                    <a:cubicBezTo>
                      <a:pt x="931" y="1219"/>
                      <a:pt x="502" y="1"/>
                      <a:pt x="408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181;p30"/>
              <p:cNvSpPr/>
              <p:nvPr/>
            </p:nvSpPr>
            <p:spPr>
              <a:xfrm>
                <a:off x="7497970" y="2191609"/>
                <a:ext cx="263268" cy="150023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1391" extrusionOk="0">
                    <a:moveTo>
                      <a:pt x="189" y="0"/>
                    </a:moveTo>
                    <a:cubicBezTo>
                      <a:pt x="189" y="0"/>
                      <a:pt x="0" y="1080"/>
                      <a:pt x="931" y="1346"/>
                    </a:cubicBezTo>
                    <a:cubicBezTo>
                      <a:pt x="1038" y="1377"/>
                      <a:pt x="1140" y="1390"/>
                      <a:pt x="1237" y="1390"/>
                    </a:cubicBezTo>
                    <a:cubicBezTo>
                      <a:pt x="1987" y="1390"/>
                      <a:pt x="2440" y="584"/>
                      <a:pt x="2440" y="584"/>
                    </a:cubicBezTo>
                    <a:lnTo>
                      <a:pt x="2440" y="584"/>
                    </a:lnTo>
                    <a:cubicBezTo>
                      <a:pt x="2440" y="584"/>
                      <a:pt x="1814" y="1177"/>
                      <a:pt x="1093" y="1177"/>
                    </a:cubicBezTo>
                    <a:cubicBezTo>
                      <a:pt x="1039" y="1177"/>
                      <a:pt x="986" y="1174"/>
                      <a:pt x="931" y="1167"/>
                    </a:cubicBezTo>
                    <a:cubicBezTo>
                      <a:pt x="145" y="1063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182;p30"/>
              <p:cNvSpPr/>
              <p:nvPr/>
            </p:nvSpPr>
            <p:spPr>
              <a:xfrm>
                <a:off x="7572496" y="2089257"/>
                <a:ext cx="66437" cy="17633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635" extrusionOk="0">
                    <a:moveTo>
                      <a:pt x="1" y="1"/>
                    </a:moveTo>
                    <a:lnTo>
                      <a:pt x="271" y="1634"/>
                    </a:lnTo>
                    <a:lnTo>
                      <a:pt x="112" y="453"/>
                    </a:lnTo>
                    <a:lnTo>
                      <a:pt x="615" y="13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95B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183;p30"/>
              <p:cNvSpPr/>
              <p:nvPr/>
            </p:nvSpPr>
            <p:spPr>
              <a:xfrm>
                <a:off x="7787338" y="2121289"/>
                <a:ext cx="230373" cy="47358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391" extrusionOk="0">
                    <a:moveTo>
                      <a:pt x="118" y="1"/>
                    </a:moveTo>
                    <a:lnTo>
                      <a:pt x="0" y="3878"/>
                    </a:lnTo>
                    <a:lnTo>
                      <a:pt x="1737" y="4390"/>
                    </a:lnTo>
                    <a:cubicBezTo>
                      <a:pt x="1737" y="4390"/>
                      <a:pt x="2136" y="2373"/>
                      <a:pt x="1357" y="1212"/>
                    </a:cubicBezTo>
                    <a:cubicBezTo>
                      <a:pt x="577" y="54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184;p30"/>
              <p:cNvSpPr/>
              <p:nvPr/>
            </p:nvSpPr>
            <p:spPr>
              <a:xfrm>
                <a:off x="7138596" y="2099503"/>
                <a:ext cx="405849" cy="258846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2400" extrusionOk="0">
                    <a:moveTo>
                      <a:pt x="3763" y="0"/>
                    </a:moveTo>
                    <a:cubicBezTo>
                      <a:pt x="3763" y="0"/>
                      <a:pt x="2409" y="142"/>
                      <a:pt x="1205" y="854"/>
                    </a:cubicBezTo>
                    <a:cubicBezTo>
                      <a:pt x="0" y="1563"/>
                      <a:pt x="0" y="1762"/>
                      <a:pt x="0" y="1762"/>
                    </a:cubicBezTo>
                    <a:lnTo>
                      <a:pt x="2393" y="2399"/>
                    </a:lnTo>
                    <a:cubicBezTo>
                      <a:pt x="2393" y="2399"/>
                      <a:pt x="1978" y="685"/>
                      <a:pt x="3763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185;p30"/>
            <p:cNvGrpSpPr/>
            <p:nvPr/>
          </p:nvGrpSpPr>
          <p:grpSpPr>
            <a:xfrm>
              <a:off x="4335273" y="1991238"/>
              <a:ext cx="795196" cy="1374688"/>
              <a:chOff x="2690045" y="913035"/>
              <a:chExt cx="795196" cy="1374688"/>
            </a:xfrm>
          </p:grpSpPr>
          <p:sp>
            <p:nvSpPr>
              <p:cNvPr id="466" name="Google Shape;186;p30"/>
              <p:cNvSpPr/>
              <p:nvPr/>
            </p:nvSpPr>
            <p:spPr>
              <a:xfrm>
                <a:off x="2792397" y="937517"/>
                <a:ext cx="692844" cy="53279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940" extrusionOk="0">
                    <a:moveTo>
                      <a:pt x="3867" y="0"/>
                    </a:moveTo>
                    <a:cubicBezTo>
                      <a:pt x="3051" y="0"/>
                      <a:pt x="2195" y="316"/>
                      <a:pt x="1727" y="647"/>
                    </a:cubicBezTo>
                    <a:cubicBezTo>
                      <a:pt x="819" y="1286"/>
                      <a:pt x="947" y="2176"/>
                      <a:pt x="981" y="2615"/>
                    </a:cubicBezTo>
                    <a:cubicBezTo>
                      <a:pt x="981" y="2615"/>
                      <a:pt x="904" y="2217"/>
                      <a:pt x="666" y="2217"/>
                    </a:cubicBezTo>
                    <a:cubicBezTo>
                      <a:pt x="597" y="2217"/>
                      <a:pt x="513" y="2251"/>
                      <a:pt x="414" y="2338"/>
                    </a:cubicBezTo>
                    <a:cubicBezTo>
                      <a:pt x="0" y="2707"/>
                      <a:pt x="197" y="3852"/>
                      <a:pt x="629" y="3852"/>
                    </a:cubicBezTo>
                    <a:cubicBezTo>
                      <a:pt x="652" y="3852"/>
                      <a:pt x="674" y="3849"/>
                      <a:pt x="698" y="3843"/>
                    </a:cubicBezTo>
                    <a:cubicBezTo>
                      <a:pt x="698" y="3843"/>
                      <a:pt x="1046" y="4939"/>
                      <a:pt x="2942" y="4939"/>
                    </a:cubicBezTo>
                    <a:cubicBezTo>
                      <a:pt x="3108" y="4939"/>
                      <a:pt x="3285" y="4931"/>
                      <a:pt x="3474" y="4913"/>
                    </a:cubicBezTo>
                    <a:cubicBezTo>
                      <a:pt x="5837" y="4687"/>
                      <a:pt x="6424" y="2703"/>
                      <a:pt x="5702" y="1063"/>
                    </a:cubicBezTo>
                    <a:cubicBezTo>
                      <a:pt x="5354" y="274"/>
                      <a:pt x="4627" y="0"/>
                      <a:pt x="3867" y="0"/>
                    </a:cubicBezTo>
                    <a:close/>
                  </a:path>
                </a:pathLst>
              </a:custGeom>
              <a:solidFill>
                <a:srgbClr val="EAAB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187;p30"/>
              <p:cNvSpPr/>
              <p:nvPr/>
            </p:nvSpPr>
            <p:spPr>
              <a:xfrm>
                <a:off x="3096109" y="982923"/>
                <a:ext cx="51122" cy="176231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634" extrusionOk="0">
                    <a:moveTo>
                      <a:pt x="473" y="0"/>
                    </a:moveTo>
                    <a:lnTo>
                      <a:pt x="1" y="1452"/>
                    </a:lnTo>
                    <a:lnTo>
                      <a:pt x="473" y="1634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188;p30"/>
              <p:cNvSpPr/>
              <p:nvPr/>
            </p:nvSpPr>
            <p:spPr>
              <a:xfrm>
                <a:off x="2950509" y="1042566"/>
                <a:ext cx="104293" cy="8239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764" extrusionOk="0">
                    <a:moveTo>
                      <a:pt x="602" y="1"/>
                    </a:moveTo>
                    <a:lnTo>
                      <a:pt x="602" y="1"/>
                    </a:lnTo>
                    <a:cubicBezTo>
                      <a:pt x="602" y="1"/>
                      <a:pt x="760" y="524"/>
                      <a:pt x="507" y="645"/>
                    </a:cubicBezTo>
                    <a:cubicBezTo>
                      <a:pt x="474" y="661"/>
                      <a:pt x="442" y="668"/>
                      <a:pt x="410" y="668"/>
                    </a:cubicBezTo>
                    <a:cubicBezTo>
                      <a:pt x="201" y="668"/>
                      <a:pt x="33" y="361"/>
                      <a:pt x="1" y="335"/>
                    </a:cubicBezTo>
                    <a:lnTo>
                      <a:pt x="1" y="335"/>
                    </a:lnTo>
                    <a:cubicBezTo>
                      <a:pt x="1" y="335"/>
                      <a:pt x="125" y="763"/>
                      <a:pt x="478" y="763"/>
                    </a:cubicBezTo>
                    <a:cubicBezTo>
                      <a:pt x="502" y="763"/>
                      <a:pt x="528" y="761"/>
                      <a:pt x="554" y="757"/>
                    </a:cubicBezTo>
                    <a:cubicBezTo>
                      <a:pt x="966" y="693"/>
                      <a:pt x="602" y="1"/>
                      <a:pt x="602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189;p30"/>
              <p:cNvSpPr/>
              <p:nvPr/>
            </p:nvSpPr>
            <p:spPr>
              <a:xfrm>
                <a:off x="3031290" y="1003307"/>
                <a:ext cx="73663" cy="6374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91" extrusionOk="0">
                    <a:moveTo>
                      <a:pt x="602" y="0"/>
                    </a:moveTo>
                    <a:cubicBezTo>
                      <a:pt x="602" y="1"/>
                      <a:pt x="635" y="328"/>
                      <a:pt x="450" y="497"/>
                    </a:cubicBezTo>
                    <a:cubicBezTo>
                      <a:pt x="425" y="519"/>
                      <a:pt x="398" y="529"/>
                      <a:pt x="371" y="529"/>
                    </a:cubicBezTo>
                    <a:cubicBezTo>
                      <a:pt x="198" y="529"/>
                      <a:pt x="1" y="132"/>
                      <a:pt x="1" y="132"/>
                    </a:cubicBezTo>
                    <a:lnTo>
                      <a:pt x="1" y="132"/>
                    </a:lnTo>
                    <a:cubicBezTo>
                      <a:pt x="52" y="385"/>
                      <a:pt x="197" y="590"/>
                      <a:pt x="406" y="590"/>
                    </a:cubicBezTo>
                    <a:cubicBezTo>
                      <a:pt x="420" y="590"/>
                      <a:pt x="435" y="589"/>
                      <a:pt x="450" y="587"/>
                    </a:cubicBezTo>
                    <a:cubicBezTo>
                      <a:pt x="683" y="561"/>
                      <a:pt x="602" y="1"/>
                      <a:pt x="602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190;p30"/>
              <p:cNvSpPr/>
              <p:nvPr/>
            </p:nvSpPr>
            <p:spPr>
              <a:xfrm>
                <a:off x="2874796" y="1070931"/>
                <a:ext cx="57701" cy="148621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378" extrusionOk="0">
                    <a:moveTo>
                      <a:pt x="413" y="1"/>
                    </a:moveTo>
                    <a:lnTo>
                      <a:pt x="413" y="1"/>
                    </a:lnTo>
                    <a:cubicBezTo>
                      <a:pt x="8" y="359"/>
                      <a:pt x="1" y="1003"/>
                      <a:pt x="1" y="1003"/>
                    </a:cubicBezTo>
                    <a:lnTo>
                      <a:pt x="217" y="1378"/>
                    </a:lnTo>
                    <a:cubicBezTo>
                      <a:pt x="534" y="865"/>
                      <a:pt x="413" y="1"/>
                      <a:pt x="413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191;p30"/>
              <p:cNvSpPr/>
              <p:nvPr/>
            </p:nvSpPr>
            <p:spPr>
              <a:xfrm>
                <a:off x="2787112" y="1177058"/>
                <a:ext cx="142365" cy="180329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672" extrusionOk="0">
                    <a:moveTo>
                      <a:pt x="769" y="0"/>
                    </a:moveTo>
                    <a:cubicBezTo>
                      <a:pt x="315" y="0"/>
                      <a:pt x="0" y="806"/>
                      <a:pt x="372" y="1390"/>
                    </a:cubicBezTo>
                    <a:cubicBezTo>
                      <a:pt x="507" y="1601"/>
                      <a:pt x="658" y="1671"/>
                      <a:pt x="798" y="1671"/>
                    </a:cubicBezTo>
                    <a:cubicBezTo>
                      <a:pt x="1079" y="1671"/>
                      <a:pt x="1320" y="1390"/>
                      <a:pt x="1320" y="1390"/>
                    </a:cubicBezTo>
                    <a:lnTo>
                      <a:pt x="1013" y="333"/>
                    </a:lnTo>
                    <a:lnTo>
                      <a:pt x="891" y="19"/>
                    </a:lnTo>
                    <a:cubicBezTo>
                      <a:pt x="850" y="6"/>
                      <a:pt x="809" y="0"/>
                      <a:pt x="769" y="0"/>
                    </a:cubicBez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192;p30"/>
              <p:cNvSpPr/>
              <p:nvPr/>
            </p:nvSpPr>
            <p:spPr>
              <a:xfrm>
                <a:off x="2939292" y="917996"/>
                <a:ext cx="37533" cy="1246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156" extrusionOk="0">
                    <a:moveTo>
                      <a:pt x="259" y="0"/>
                    </a:moveTo>
                    <a:cubicBezTo>
                      <a:pt x="237" y="0"/>
                      <a:pt x="210" y="9"/>
                      <a:pt x="176" y="32"/>
                    </a:cubicBezTo>
                    <a:cubicBezTo>
                      <a:pt x="10" y="147"/>
                      <a:pt x="0" y="1156"/>
                      <a:pt x="0" y="1156"/>
                    </a:cubicBezTo>
                    <a:lnTo>
                      <a:pt x="348" y="137"/>
                    </a:lnTo>
                    <a:cubicBezTo>
                      <a:pt x="348" y="137"/>
                      <a:pt x="344" y="0"/>
                      <a:pt x="25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193;p30"/>
              <p:cNvSpPr/>
              <p:nvPr/>
            </p:nvSpPr>
            <p:spPr>
              <a:xfrm>
                <a:off x="2984051" y="913035"/>
                <a:ext cx="80458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38" extrusionOk="0">
                    <a:moveTo>
                      <a:pt x="248" y="0"/>
                    </a:moveTo>
                    <a:cubicBezTo>
                      <a:pt x="237" y="0"/>
                      <a:pt x="227" y="1"/>
                      <a:pt x="216" y="4"/>
                    </a:cubicBezTo>
                    <a:cubicBezTo>
                      <a:pt x="0" y="61"/>
                      <a:pt x="216" y="227"/>
                      <a:pt x="216" y="227"/>
                    </a:cubicBezTo>
                    <a:cubicBezTo>
                      <a:pt x="217" y="227"/>
                      <a:pt x="218" y="227"/>
                      <a:pt x="218" y="227"/>
                    </a:cubicBezTo>
                    <a:cubicBezTo>
                      <a:pt x="359" y="227"/>
                      <a:pt x="746" y="538"/>
                      <a:pt x="746" y="538"/>
                    </a:cubicBezTo>
                    <a:lnTo>
                      <a:pt x="746" y="473"/>
                    </a:lnTo>
                    <a:cubicBezTo>
                      <a:pt x="746" y="473"/>
                      <a:pt x="459" y="0"/>
                      <a:pt x="248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194;p30"/>
              <p:cNvSpPr/>
              <p:nvPr/>
            </p:nvSpPr>
            <p:spPr>
              <a:xfrm>
                <a:off x="3007347" y="1145241"/>
                <a:ext cx="228647" cy="143336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329" extrusionOk="0">
                    <a:moveTo>
                      <a:pt x="2096" y="0"/>
                    </a:moveTo>
                    <a:lnTo>
                      <a:pt x="2096" y="0"/>
                    </a:lnTo>
                    <a:cubicBezTo>
                      <a:pt x="2096" y="1"/>
                      <a:pt x="1934" y="1151"/>
                      <a:pt x="1421" y="1208"/>
                    </a:cubicBezTo>
                    <a:cubicBezTo>
                      <a:pt x="1407" y="1210"/>
                      <a:pt x="1392" y="1211"/>
                      <a:pt x="1378" y="1211"/>
                    </a:cubicBezTo>
                    <a:cubicBezTo>
                      <a:pt x="856" y="1211"/>
                      <a:pt x="0" y="294"/>
                      <a:pt x="0" y="294"/>
                    </a:cubicBezTo>
                    <a:lnTo>
                      <a:pt x="0" y="294"/>
                    </a:lnTo>
                    <a:cubicBezTo>
                      <a:pt x="119" y="594"/>
                      <a:pt x="952" y="1328"/>
                      <a:pt x="1483" y="1328"/>
                    </a:cubicBezTo>
                    <a:cubicBezTo>
                      <a:pt x="1526" y="1328"/>
                      <a:pt x="1567" y="1323"/>
                      <a:pt x="1606" y="1313"/>
                    </a:cubicBezTo>
                    <a:cubicBezTo>
                      <a:pt x="2120" y="1179"/>
                      <a:pt x="2096" y="1"/>
                      <a:pt x="2096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195;p30"/>
              <p:cNvSpPr/>
              <p:nvPr/>
            </p:nvSpPr>
            <p:spPr>
              <a:xfrm>
                <a:off x="3007334" y="1452395"/>
                <a:ext cx="272676" cy="258849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134" extrusionOk="0">
                    <a:moveTo>
                      <a:pt x="1660" y="0"/>
                    </a:moveTo>
                    <a:lnTo>
                      <a:pt x="1094" y="1168"/>
                    </a:lnTo>
                    <a:lnTo>
                      <a:pt x="0" y="1580"/>
                    </a:lnTo>
                    <a:cubicBezTo>
                      <a:pt x="0" y="1580"/>
                      <a:pt x="325" y="2134"/>
                      <a:pt x="1023" y="2134"/>
                    </a:cubicBezTo>
                    <a:cubicBezTo>
                      <a:pt x="1078" y="2134"/>
                      <a:pt x="1135" y="2130"/>
                      <a:pt x="1195" y="2123"/>
                    </a:cubicBezTo>
                    <a:cubicBezTo>
                      <a:pt x="2011" y="2025"/>
                      <a:pt x="2528" y="1505"/>
                      <a:pt x="2528" y="1505"/>
                    </a:cubicBezTo>
                    <a:lnTo>
                      <a:pt x="1863" y="1458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rgbClr val="D1A2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196;p30"/>
              <p:cNvSpPr/>
              <p:nvPr/>
            </p:nvSpPr>
            <p:spPr>
              <a:xfrm>
                <a:off x="2690045" y="1613968"/>
                <a:ext cx="726818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6247" extrusionOk="0">
                    <a:moveTo>
                      <a:pt x="3159" y="1"/>
                    </a:moveTo>
                    <a:cubicBezTo>
                      <a:pt x="3159" y="1"/>
                      <a:pt x="2187" y="257"/>
                      <a:pt x="1714" y="989"/>
                    </a:cubicBezTo>
                    <a:cubicBezTo>
                      <a:pt x="1238" y="1722"/>
                      <a:pt x="0" y="6247"/>
                      <a:pt x="0" y="6247"/>
                    </a:cubicBezTo>
                    <a:lnTo>
                      <a:pt x="6739" y="1192"/>
                    </a:lnTo>
                    <a:lnTo>
                      <a:pt x="5470" y="7"/>
                    </a:lnTo>
                    <a:cubicBezTo>
                      <a:pt x="5470" y="7"/>
                      <a:pt x="4956" y="604"/>
                      <a:pt x="4272" y="604"/>
                    </a:cubicBezTo>
                    <a:cubicBezTo>
                      <a:pt x="3929" y="604"/>
                      <a:pt x="3543" y="453"/>
                      <a:pt x="3159" y="1"/>
                    </a:cubicBezTo>
                    <a:close/>
                  </a:path>
                </a:pathLst>
              </a:custGeom>
              <a:solidFill>
                <a:srgbClr val="88CA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" name="Google Shape;197;p30"/>
            <p:cNvGrpSpPr/>
            <p:nvPr/>
          </p:nvGrpSpPr>
          <p:grpSpPr>
            <a:xfrm>
              <a:off x="3757424" y="1177725"/>
              <a:ext cx="5258216" cy="3965780"/>
              <a:chOff x="3757424" y="1116650"/>
              <a:chExt cx="5258216" cy="3965780"/>
            </a:xfrm>
          </p:grpSpPr>
          <p:sp>
            <p:nvSpPr>
              <p:cNvPr id="359" name="Google Shape;198;p30"/>
              <p:cNvSpPr/>
              <p:nvPr/>
            </p:nvSpPr>
            <p:spPr>
              <a:xfrm>
                <a:off x="4513420" y="2322847"/>
                <a:ext cx="3684540" cy="2758475"/>
              </a:xfrm>
              <a:custGeom>
                <a:avLst/>
                <a:gdLst/>
                <a:ahLst/>
                <a:cxnLst/>
                <a:rect l="l" t="t" r="r" b="b"/>
                <a:pathLst>
                  <a:path w="41665" h="31193" extrusionOk="0">
                    <a:moveTo>
                      <a:pt x="24921" y="0"/>
                    </a:moveTo>
                    <a:cubicBezTo>
                      <a:pt x="23970" y="0"/>
                      <a:pt x="23382" y="48"/>
                      <a:pt x="23382" y="48"/>
                    </a:cubicBezTo>
                    <a:lnTo>
                      <a:pt x="15782" y="48"/>
                    </a:lnTo>
                    <a:cubicBezTo>
                      <a:pt x="15782" y="48"/>
                      <a:pt x="7137" y="1246"/>
                      <a:pt x="3567" y="6405"/>
                    </a:cubicBezTo>
                    <a:cubicBezTo>
                      <a:pt x="1" y="11568"/>
                      <a:pt x="638" y="31193"/>
                      <a:pt x="638" y="31193"/>
                    </a:cubicBezTo>
                    <a:lnTo>
                      <a:pt x="41664" y="31193"/>
                    </a:lnTo>
                    <a:cubicBezTo>
                      <a:pt x="41664" y="31193"/>
                      <a:pt x="41283" y="7542"/>
                      <a:pt x="36761" y="3439"/>
                    </a:cubicBezTo>
                    <a:cubicBezTo>
                      <a:pt x="33402" y="393"/>
                      <a:pt x="27659" y="0"/>
                      <a:pt x="24921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199;p30"/>
              <p:cNvSpPr/>
              <p:nvPr/>
            </p:nvSpPr>
            <p:spPr>
              <a:xfrm>
                <a:off x="7558271" y="4397613"/>
                <a:ext cx="77732" cy="289263"/>
              </a:xfrm>
              <a:custGeom>
                <a:avLst/>
                <a:gdLst/>
                <a:ahLst/>
                <a:cxnLst/>
                <a:rect l="l" t="t" r="r" b="b"/>
                <a:pathLst>
                  <a:path w="879" h="3271" extrusionOk="0">
                    <a:moveTo>
                      <a:pt x="247" y="0"/>
                    </a:moveTo>
                    <a:cubicBezTo>
                      <a:pt x="247" y="0"/>
                      <a:pt x="0" y="3132"/>
                      <a:pt x="0" y="3172"/>
                    </a:cubicBezTo>
                    <a:lnTo>
                      <a:pt x="581" y="3270"/>
                    </a:lnTo>
                    <a:lnTo>
                      <a:pt x="878" y="34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200;p30"/>
              <p:cNvSpPr/>
              <p:nvPr/>
            </p:nvSpPr>
            <p:spPr>
              <a:xfrm>
                <a:off x="7549694" y="4427768"/>
                <a:ext cx="59692" cy="14051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589" extrusionOk="0">
                    <a:moveTo>
                      <a:pt x="393" y="1"/>
                    </a:moveTo>
                    <a:cubicBezTo>
                      <a:pt x="269" y="1"/>
                      <a:pt x="148" y="2"/>
                      <a:pt x="138" y="3"/>
                    </a:cubicBezTo>
                    <a:lnTo>
                      <a:pt x="94" y="3"/>
                    </a:lnTo>
                    <a:lnTo>
                      <a:pt x="0" y="1586"/>
                    </a:lnTo>
                    <a:lnTo>
                      <a:pt x="94" y="1589"/>
                    </a:lnTo>
                    <a:lnTo>
                      <a:pt x="185" y="98"/>
                    </a:lnTo>
                    <a:cubicBezTo>
                      <a:pt x="261" y="96"/>
                      <a:pt x="373" y="96"/>
                      <a:pt x="470" y="96"/>
                    </a:cubicBezTo>
                    <a:cubicBezTo>
                      <a:pt x="567" y="96"/>
                      <a:pt x="650" y="96"/>
                      <a:pt x="668" y="98"/>
                    </a:cubicBezTo>
                    <a:lnTo>
                      <a:pt x="675" y="3"/>
                    </a:lnTo>
                    <a:cubicBezTo>
                      <a:pt x="648" y="2"/>
                      <a:pt x="518" y="1"/>
                      <a:pt x="393" y="1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201;p30"/>
              <p:cNvSpPr/>
              <p:nvPr/>
            </p:nvSpPr>
            <p:spPr>
              <a:xfrm>
                <a:off x="7653777" y="4400619"/>
                <a:ext cx="61284" cy="28625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237" extrusionOk="0">
                    <a:moveTo>
                      <a:pt x="122" y="0"/>
                    </a:moveTo>
                    <a:lnTo>
                      <a:pt x="1" y="3138"/>
                    </a:lnTo>
                    <a:lnTo>
                      <a:pt x="601" y="3236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202;p30"/>
              <p:cNvSpPr/>
              <p:nvPr/>
            </p:nvSpPr>
            <p:spPr>
              <a:xfrm>
                <a:off x="7684197" y="4433074"/>
                <a:ext cx="51114" cy="14635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655" extrusionOk="0">
                    <a:moveTo>
                      <a:pt x="1" y="1"/>
                    </a:moveTo>
                    <a:lnTo>
                      <a:pt x="1" y="95"/>
                    </a:lnTo>
                    <a:lnTo>
                      <a:pt x="476" y="95"/>
                    </a:lnTo>
                    <a:lnTo>
                      <a:pt x="406" y="1650"/>
                    </a:lnTo>
                    <a:lnTo>
                      <a:pt x="500" y="165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203;p30"/>
              <p:cNvSpPr/>
              <p:nvPr/>
            </p:nvSpPr>
            <p:spPr>
              <a:xfrm>
                <a:off x="3757424" y="2496437"/>
                <a:ext cx="1583561" cy="2202411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4905" extrusionOk="0">
                    <a:moveTo>
                      <a:pt x="17907" y="1"/>
                    </a:moveTo>
                    <a:lnTo>
                      <a:pt x="17907" y="1"/>
                    </a:lnTo>
                    <a:cubicBezTo>
                      <a:pt x="911" y="7946"/>
                      <a:pt x="0" y="24904"/>
                      <a:pt x="4576" y="24904"/>
                    </a:cubicBezTo>
                    <a:cubicBezTo>
                      <a:pt x="4833" y="24904"/>
                      <a:pt x="5108" y="24850"/>
                      <a:pt x="5398" y="24738"/>
                    </a:cubicBezTo>
                    <a:cubicBezTo>
                      <a:pt x="10844" y="22636"/>
                      <a:pt x="13689" y="15500"/>
                      <a:pt x="13689" y="15500"/>
                    </a:cubicBezTo>
                    <a:lnTo>
                      <a:pt x="12690" y="10850"/>
                    </a:lnTo>
                    <a:cubicBezTo>
                      <a:pt x="12690" y="10850"/>
                      <a:pt x="10668" y="11390"/>
                      <a:pt x="10223" y="11538"/>
                    </a:cubicBezTo>
                    <a:cubicBezTo>
                      <a:pt x="10215" y="11541"/>
                      <a:pt x="10207" y="11542"/>
                      <a:pt x="10199" y="11542"/>
                    </a:cubicBezTo>
                    <a:cubicBezTo>
                      <a:pt x="9968" y="11542"/>
                      <a:pt x="9809" y="10360"/>
                      <a:pt x="10939" y="6855"/>
                    </a:cubicBezTo>
                    <a:cubicBezTo>
                      <a:pt x="12275" y="2705"/>
                      <a:pt x="17905" y="2"/>
                      <a:pt x="17907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204;p30"/>
              <p:cNvSpPr/>
              <p:nvPr/>
            </p:nvSpPr>
            <p:spPr>
              <a:xfrm>
                <a:off x="5627649" y="2316062"/>
                <a:ext cx="1425797" cy="1228946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3897" extrusionOk="0">
                    <a:moveTo>
                      <a:pt x="12314" y="1"/>
                    </a:moveTo>
                    <a:cubicBezTo>
                      <a:pt x="11368" y="1"/>
                      <a:pt x="10782" y="48"/>
                      <a:pt x="10782" y="48"/>
                    </a:cubicBezTo>
                    <a:lnTo>
                      <a:pt x="3182" y="48"/>
                    </a:lnTo>
                    <a:cubicBezTo>
                      <a:pt x="3182" y="48"/>
                      <a:pt x="1843" y="233"/>
                      <a:pt x="0" y="773"/>
                    </a:cubicBezTo>
                    <a:cubicBezTo>
                      <a:pt x="328" y="2554"/>
                      <a:pt x="2204" y="9070"/>
                      <a:pt x="8531" y="13896"/>
                    </a:cubicBezTo>
                    <a:cubicBezTo>
                      <a:pt x="8531" y="13896"/>
                      <a:pt x="14135" y="9125"/>
                      <a:pt x="16123" y="250"/>
                    </a:cubicBezTo>
                    <a:cubicBezTo>
                      <a:pt x="14635" y="50"/>
                      <a:pt x="13285" y="1"/>
                      <a:pt x="12314" y="1"/>
                    </a:cubicBezTo>
                    <a:close/>
                  </a:path>
                </a:pathLst>
              </a:custGeom>
              <a:solidFill>
                <a:srgbClr val="F8F0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205;p30"/>
              <p:cNvSpPr/>
              <p:nvPr/>
            </p:nvSpPr>
            <p:spPr>
              <a:xfrm>
                <a:off x="6167784" y="2671088"/>
                <a:ext cx="341084" cy="242924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747" extrusionOk="0">
                    <a:moveTo>
                      <a:pt x="1829" y="0"/>
                    </a:moveTo>
                    <a:lnTo>
                      <a:pt x="0" y="1343"/>
                    </a:lnTo>
                    <a:lnTo>
                      <a:pt x="1829" y="2746"/>
                    </a:lnTo>
                    <a:lnTo>
                      <a:pt x="3857" y="1343"/>
                    </a:lnTo>
                    <a:lnTo>
                      <a:pt x="1829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206;p30"/>
              <p:cNvSpPr/>
              <p:nvPr/>
            </p:nvSpPr>
            <p:spPr>
              <a:xfrm>
                <a:off x="6257542" y="2913919"/>
                <a:ext cx="182702" cy="418197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729" extrusionOk="0">
                    <a:moveTo>
                      <a:pt x="814" y="0"/>
                    </a:moveTo>
                    <a:lnTo>
                      <a:pt x="1" y="3517"/>
                    </a:lnTo>
                    <a:lnTo>
                      <a:pt x="1013" y="4728"/>
                    </a:lnTo>
                    <a:lnTo>
                      <a:pt x="2066" y="3389"/>
                    </a:lnTo>
                    <a:lnTo>
                      <a:pt x="814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207;p30"/>
              <p:cNvSpPr/>
              <p:nvPr/>
            </p:nvSpPr>
            <p:spPr>
              <a:xfrm>
                <a:off x="5706971" y="2357070"/>
                <a:ext cx="622565" cy="486821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5505" extrusionOk="0">
                    <a:moveTo>
                      <a:pt x="2282" y="1"/>
                    </a:moveTo>
                    <a:lnTo>
                      <a:pt x="2282" y="1"/>
                    </a:lnTo>
                    <a:cubicBezTo>
                      <a:pt x="1" y="2407"/>
                      <a:pt x="4631" y="5505"/>
                      <a:pt x="4631" y="5505"/>
                    </a:cubicBezTo>
                    <a:lnTo>
                      <a:pt x="7040" y="3551"/>
                    </a:lnTo>
                    <a:lnTo>
                      <a:pt x="2282" y="1"/>
                    </a:ln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208;p30"/>
              <p:cNvSpPr/>
              <p:nvPr/>
            </p:nvSpPr>
            <p:spPr>
              <a:xfrm>
                <a:off x="6329436" y="2349907"/>
                <a:ext cx="582328" cy="493984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5586" extrusionOk="0">
                    <a:moveTo>
                      <a:pt x="4300" y="1"/>
                    </a:moveTo>
                    <a:lnTo>
                      <a:pt x="1" y="3632"/>
                    </a:lnTo>
                    <a:lnTo>
                      <a:pt x="2407" y="5586"/>
                    </a:lnTo>
                    <a:cubicBezTo>
                      <a:pt x="2407" y="5586"/>
                      <a:pt x="6584" y="2407"/>
                      <a:pt x="4300" y="1"/>
                    </a:cubicBez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209;p30"/>
              <p:cNvSpPr/>
              <p:nvPr/>
            </p:nvSpPr>
            <p:spPr>
              <a:xfrm>
                <a:off x="5572114" y="2338146"/>
                <a:ext cx="1531209" cy="1287577"/>
              </a:xfrm>
              <a:custGeom>
                <a:avLst/>
                <a:gdLst/>
                <a:ahLst/>
                <a:cxnLst/>
                <a:rect l="l" t="t" r="r" b="b"/>
                <a:pathLst>
                  <a:path w="17315" h="14560" extrusionOk="0">
                    <a:moveTo>
                      <a:pt x="17165" y="0"/>
                    </a:moveTo>
                    <a:cubicBezTo>
                      <a:pt x="17101" y="0"/>
                      <a:pt x="17047" y="48"/>
                      <a:pt x="17034" y="114"/>
                    </a:cubicBezTo>
                    <a:cubicBezTo>
                      <a:pt x="16265" y="5236"/>
                      <a:pt x="14146" y="8824"/>
                      <a:pt x="12503" y="10932"/>
                    </a:cubicBezTo>
                    <a:cubicBezTo>
                      <a:pt x="10927" y="12946"/>
                      <a:pt x="9479" y="14030"/>
                      <a:pt x="9152" y="14262"/>
                    </a:cubicBezTo>
                    <a:cubicBezTo>
                      <a:pt x="5140" y="11881"/>
                      <a:pt x="2947" y="8347"/>
                      <a:pt x="1806" y="5796"/>
                    </a:cubicBezTo>
                    <a:cubicBezTo>
                      <a:pt x="564" y="3006"/>
                      <a:pt x="281" y="755"/>
                      <a:pt x="278" y="732"/>
                    </a:cubicBezTo>
                    <a:cubicBezTo>
                      <a:pt x="271" y="663"/>
                      <a:pt x="211" y="612"/>
                      <a:pt x="146" y="612"/>
                    </a:cubicBezTo>
                    <a:cubicBezTo>
                      <a:pt x="140" y="612"/>
                      <a:pt x="134" y="613"/>
                      <a:pt x="129" y="613"/>
                    </a:cubicBezTo>
                    <a:cubicBezTo>
                      <a:pt x="55" y="624"/>
                      <a:pt x="1" y="691"/>
                      <a:pt x="11" y="766"/>
                    </a:cubicBezTo>
                    <a:cubicBezTo>
                      <a:pt x="11" y="786"/>
                      <a:pt x="298" y="3074"/>
                      <a:pt x="1557" y="5898"/>
                    </a:cubicBezTo>
                    <a:cubicBezTo>
                      <a:pt x="2717" y="8503"/>
                      <a:pt x="4964" y="12120"/>
                      <a:pt x="9088" y="14539"/>
                    </a:cubicBezTo>
                    <a:cubicBezTo>
                      <a:pt x="9112" y="14553"/>
                      <a:pt x="9135" y="14560"/>
                      <a:pt x="9159" y="14560"/>
                    </a:cubicBezTo>
                    <a:cubicBezTo>
                      <a:pt x="9183" y="14560"/>
                      <a:pt x="9210" y="14553"/>
                      <a:pt x="9233" y="14536"/>
                    </a:cubicBezTo>
                    <a:cubicBezTo>
                      <a:pt x="9250" y="14526"/>
                      <a:pt x="10900" y="13423"/>
                      <a:pt x="12709" y="11107"/>
                    </a:cubicBezTo>
                    <a:cubicBezTo>
                      <a:pt x="14372" y="8975"/>
                      <a:pt x="16525" y="5341"/>
                      <a:pt x="17305" y="154"/>
                    </a:cubicBezTo>
                    <a:cubicBezTo>
                      <a:pt x="17314" y="80"/>
                      <a:pt x="17264" y="12"/>
                      <a:pt x="17190" y="3"/>
                    </a:cubicBezTo>
                    <a:cubicBezTo>
                      <a:pt x="17182" y="1"/>
                      <a:pt x="17173" y="0"/>
                      <a:pt x="1716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213;p30"/>
              <p:cNvSpPr/>
              <p:nvPr/>
            </p:nvSpPr>
            <p:spPr>
              <a:xfrm>
                <a:off x="5523831" y="3521616"/>
                <a:ext cx="13795" cy="12204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38" extrusionOk="0">
                    <a:moveTo>
                      <a:pt x="104" y="0"/>
                    </a:moveTo>
                    <a:cubicBezTo>
                      <a:pt x="93" y="0"/>
                      <a:pt x="81" y="4"/>
                      <a:pt x="71" y="12"/>
                    </a:cubicBezTo>
                    <a:lnTo>
                      <a:pt x="24" y="53"/>
                    </a:lnTo>
                    <a:cubicBezTo>
                      <a:pt x="3" y="70"/>
                      <a:pt x="0" y="100"/>
                      <a:pt x="17" y="121"/>
                    </a:cubicBezTo>
                    <a:cubicBezTo>
                      <a:pt x="27" y="130"/>
                      <a:pt x="41" y="138"/>
                      <a:pt x="54" y="138"/>
                    </a:cubicBezTo>
                    <a:cubicBezTo>
                      <a:pt x="64" y="138"/>
                      <a:pt x="75" y="134"/>
                      <a:pt x="84" y="127"/>
                    </a:cubicBezTo>
                    <a:lnTo>
                      <a:pt x="132" y="83"/>
                    </a:lnTo>
                    <a:cubicBezTo>
                      <a:pt x="152" y="66"/>
                      <a:pt x="156" y="36"/>
                      <a:pt x="139" y="16"/>
                    </a:cubicBezTo>
                    <a:cubicBezTo>
                      <a:pt x="130" y="5"/>
                      <a:pt x="117" y="0"/>
                      <a:pt x="104" y="0"/>
                    </a:cubicBezTo>
                    <a:close/>
                  </a:path>
                </a:pathLst>
              </a:custGeom>
              <a:solidFill>
                <a:srgbClr val="BA4A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5" name="Google Shape;214;p30"/>
              <p:cNvGrpSpPr/>
              <p:nvPr/>
            </p:nvGrpSpPr>
            <p:grpSpPr>
              <a:xfrm>
                <a:off x="5274367" y="3272153"/>
                <a:ext cx="305976" cy="363103"/>
                <a:chOff x="5274367" y="3272153"/>
                <a:chExt cx="305976" cy="363103"/>
              </a:xfrm>
            </p:grpSpPr>
            <p:sp>
              <p:nvSpPr>
                <p:cNvPr id="459" name="Google Shape;215;p30"/>
                <p:cNvSpPr/>
                <p:nvPr/>
              </p:nvSpPr>
              <p:spPr>
                <a:xfrm>
                  <a:off x="5274367" y="3356428"/>
                  <a:ext cx="305976" cy="278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3153" extrusionOk="0">
                      <a:moveTo>
                        <a:pt x="2362" y="97"/>
                      </a:moveTo>
                      <a:cubicBezTo>
                        <a:pt x="2374" y="97"/>
                        <a:pt x="2387" y="98"/>
                        <a:pt x="2399" y="98"/>
                      </a:cubicBezTo>
                      <a:cubicBezTo>
                        <a:pt x="2720" y="112"/>
                        <a:pt x="3030" y="305"/>
                        <a:pt x="3189" y="584"/>
                      </a:cubicBezTo>
                      <a:cubicBezTo>
                        <a:pt x="3321" y="818"/>
                        <a:pt x="3361" y="1118"/>
                        <a:pt x="3324" y="1523"/>
                      </a:cubicBezTo>
                      <a:cubicBezTo>
                        <a:pt x="3287" y="1894"/>
                        <a:pt x="3206" y="2168"/>
                        <a:pt x="3064" y="2383"/>
                      </a:cubicBezTo>
                      <a:cubicBezTo>
                        <a:pt x="2892" y="2654"/>
                        <a:pt x="2619" y="2825"/>
                        <a:pt x="2349" y="2832"/>
                      </a:cubicBezTo>
                      <a:lnTo>
                        <a:pt x="2265" y="2832"/>
                      </a:lnTo>
                      <a:cubicBezTo>
                        <a:pt x="2245" y="2831"/>
                        <a:pt x="2226" y="2830"/>
                        <a:pt x="2206" y="2830"/>
                      </a:cubicBezTo>
                      <a:cubicBezTo>
                        <a:pt x="2170" y="2830"/>
                        <a:pt x="2134" y="2832"/>
                        <a:pt x="2099" y="2839"/>
                      </a:cubicBezTo>
                      <a:cubicBezTo>
                        <a:pt x="2002" y="2852"/>
                        <a:pt x="1917" y="2900"/>
                        <a:pt x="1836" y="2943"/>
                      </a:cubicBezTo>
                      <a:cubicBezTo>
                        <a:pt x="1785" y="2970"/>
                        <a:pt x="1738" y="2998"/>
                        <a:pt x="1687" y="3018"/>
                      </a:cubicBezTo>
                      <a:cubicBezTo>
                        <a:pt x="1619" y="3044"/>
                        <a:pt x="1544" y="3057"/>
                        <a:pt x="1467" y="3057"/>
                      </a:cubicBezTo>
                      <a:cubicBezTo>
                        <a:pt x="1278" y="3057"/>
                        <a:pt x="1074" y="2981"/>
                        <a:pt x="904" y="2842"/>
                      </a:cubicBezTo>
                      <a:cubicBezTo>
                        <a:pt x="682" y="2657"/>
                        <a:pt x="530" y="2394"/>
                        <a:pt x="392" y="2140"/>
                      </a:cubicBezTo>
                      <a:cubicBezTo>
                        <a:pt x="256" y="1891"/>
                        <a:pt x="135" y="1648"/>
                        <a:pt x="119" y="1381"/>
                      </a:cubicBezTo>
                      <a:cubicBezTo>
                        <a:pt x="98" y="1061"/>
                        <a:pt x="250" y="730"/>
                        <a:pt x="507" y="534"/>
                      </a:cubicBezTo>
                      <a:cubicBezTo>
                        <a:pt x="739" y="358"/>
                        <a:pt x="972" y="355"/>
                        <a:pt x="1242" y="352"/>
                      </a:cubicBezTo>
                      <a:cubicBezTo>
                        <a:pt x="1313" y="349"/>
                        <a:pt x="1387" y="349"/>
                        <a:pt x="1465" y="345"/>
                      </a:cubicBezTo>
                      <a:cubicBezTo>
                        <a:pt x="1627" y="335"/>
                        <a:pt x="1772" y="274"/>
                        <a:pt x="1910" y="217"/>
                      </a:cubicBezTo>
                      <a:cubicBezTo>
                        <a:pt x="2061" y="154"/>
                        <a:pt x="2203" y="97"/>
                        <a:pt x="2362" y="97"/>
                      </a:cubicBezTo>
                      <a:close/>
                      <a:moveTo>
                        <a:pt x="2367" y="0"/>
                      </a:moveTo>
                      <a:cubicBezTo>
                        <a:pt x="2185" y="0"/>
                        <a:pt x="2027" y="67"/>
                        <a:pt x="1873" y="129"/>
                      </a:cubicBezTo>
                      <a:cubicBezTo>
                        <a:pt x="1734" y="187"/>
                        <a:pt x="1603" y="240"/>
                        <a:pt x="1458" y="247"/>
                      </a:cubicBezTo>
                      <a:cubicBezTo>
                        <a:pt x="1384" y="254"/>
                        <a:pt x="1313" y="254"/>
                        <a:pt x="1242" y="254"/>
                      </a:cubicBezTo>
                      <a:cubicBezTo>
                        <a:pt x="965" y="260"/>
                        <a:pt x="706" y="264"/>
                        <a:pt x="449" y="460"/>
                      </a:cubicBezTo>
                      <a:cubicBezTo>
                        <a:pt x="166" y="673"/>
                        <a:pt x="0" y="1037"/>
                        <a:pt x="24" y="1388"/>
                      </a:cubicBezTo>
                      <a:cubicBezTo>
                        <a:pt x="41" y="1671"/>
                        <a:pt x="172" y="1938"/>
                        <a:pt x="307" y="2184"/>
                      </a:cubicBezTo>
                      <a:cubicBezTo>
                        <a:pt x="449" y="2447"/>
                        <a:pt x="608" y="2721"/>
                        <a:pt x="844" y="2913"/>
                      </a:cubicBezTo>
                      <a:cubicBezTo>
                        <a:pt x="999" y="3041"/>
                        <a:pt x="1225" y="3152"/>
                        <a:pt x="1461" y="3152"/>
                      </a:cubicBezTo>
                      <a:cubicBezTo>
                        <a:pt x="1549" y="3152"/>
                        <a:pt x="1637" y="3139"/>
                        <a:pt x="1721" y="3105"/>
                      </a:cubicBezTo>
                      <a:cubicBezTo>
                        <a:pt x="1779" y="3085"/>
                        <a:pt x="1829" y="3054"/>
                        <a:pt x="1883" y="3028"/>
                      </a:cubicBezTo>
                      <a:cubicBezTo>
                        <a:pt x="1961" y="2984"/>
                        <a:pt x="2032" y="2947"/>
                        <a:pt x="2113" y="2930"/>
                      </a:cubicBezTo>
                      <a:cubicBezTo>
                        <a:pt x="2140" y="2926"/>
                        <a:pt x="2169" y="2924"/>
                        <a:pt x="2198" y="2924"/>
                      </a:cubicBezTo>
                      <a:cubicBezTo>
                        <a:pt x="2219" y="2924"/>
                        <a:pt x="2240" y="2925"/>
                        <a:pt x="2261" y="2926"/>
                      </a:cubicBezTo>
                      <a:lnTo>
                        <a:pt x="2352" y="2926"/>
                      </a:lnTo>
                      <a:cubicBezTo>
                        <a:pt x="2653" y="2920"/>
                        <a:pt x="2956" y="2730"/>
                        <a:pt x="3145" y="2434"/>
                      </a:cubicBezTo>
                      <a:cubicBezTo>
                        <a:pt x="3293" y="2204"/>
                        <a:pt x="3378" y="1917"/>
                        <a:pt x="3419" y="1533"/>
                      </a:cubicBezTo>
                      <a:cubicBezTo>
                        <a:pt x="3459" y="1108"/>
                        <a:pt x="3412" y="791"/>
                        <a:pt x="3270" y="537"/>
                      </a:cubicBezTo>
                      <a:cubicBezTo>
                        <a:pt x="3098" y="230"/>
                        <a:pt x="2757" y="22"/>
                        <a:pt x="2407" y="1"/>
                      </a:cubicBezTo>
                      <a:cubicBezTo>
                        <a:pt x="2393" y="1"/>
                        <a:pt x="2380" y="0"/>
                        <a:pt x="236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216;p30"/>
                <p:cNvSpPr/>
                <p:nvPr/>
              </p:nvSpPr>
              <p:spPr>
                <a:xfrm>
                  <a:off x="5387117" y="3272153"/>
                  <a:ext cx="52087" cy="1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1474" extrusionOk="0">
                      <a:moveTo>
                        <a:pt x="536" y="1"/>
                      </a:moveTo>
                      <a:cubicBezTo>
                        <a:pt x="522" y="1"/>
                        <a:pt x="507" y="7"/>
                        <a:pt x="497" y="19"/>
                      </a:cubicBezTo>
                      <a:cubicBezTo>
                        <a:pt x="1" y="637"/>
                        <a:pt x="261" y="1409"/>
                        <a:pt x="271" y="1443"/>
                      </a:cubicBezTo>
                      <a:cubicBezTo>
                        <a:pt x="277" y="1464"/>
                        <a:pt x="297" y="1473"/>
                        <a:pt x="314" y="1473"/>
                      </a:cubicBezTo>
                      <a:lnTo>
                        <a:pt x="331" y="1473"/>
                      </a:lnTo>
                      <a:cubicBezTo>
                        <a:pt x="355" y="1464"/>
                        <a:pt x="369" y="1436"/>
                        <a:pt x="362" y="1413"/>
                      </a:cubicBezTo>
                      <a:cubicBezTo>
                        <a:pt x="358" y="1403"/>
                        <a:pt x="109" y="654"/>
                        <a:pt x="571" y="76"/>
                      </a:cubicBezTo>
                      <a:cubicBezTo>
                        <a:pt x="588" y="56"/>
                        <a:pt x="585" y="26"/>
                        <a:pt x="565" y="9"/>
                      </a:cubicBezTo>
                      <a:cubicBezTo>
                        <a:pt x="556" y="4"/>
                        <a:pt x="547" y="1"/>
                        <a:pt x="5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217;p30"/>
                <p:cNvSpPr/>
                <p:nvPr/>
              </p:nvSpPr>
              <p:spPr>
                <a:xfrm>
                  <a:off x="5404449" y="3281792"/>
                  <a:ext cx="143614" cy="67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765" extrusionOk="0">
                      <a:moveTo>
                        <a:pt x="1252" y="91"/>
                      </a:moveTo>
                      <a:cubicBezTo>
                        <a:pt x="1343" y="91"/>
                        <a:pt x="1420" y="98"/>
                        <a:pt x="1475" y="106"/>
                      </a:cubicBezTo>
                      <a:cubicBezTo>
                        <a:pt x="934" y="618"/>
                        <a:pt x="377" y="670"/>
                        <a:pt x="154" y="670"/>
                      </a:cubicBezTo>
                      <a:cubicBezTo>
                        <a:pt x="146" y="670"/>
                        <a:pt x="139" y="670"/>
                        <a:pt x="132" y="670"/>
                      </a:cubicBezTo>
                      <a:cubicBezTo>
                        <a:pt x="457" y="181"/>
                        <a:pt x="938" y="91"/>
                        <a:pt x="1252" y="91"/>
                      </a:cubicBezTo>
                      <a:close/>
                      <a:moveTo>
                        <a:pt x="1263" y="0"/>
                      </a:moveTo>
                      <a:cubicBezTo>
                        <a:pt x="912" y="0"/>
                        <a:pt x="355" y="104"/>
                        <a:pt x="11" y="687"/>
                      </a:cubicBezTo>
                      <a:cubicBezTo>
                        <a:pt x="0" y="700"/>
                        <a:pt x="0" y="717"/>
                        <a:pt x="7" y="730"/>
                      </a:cubicBezTo>
                      <a:cubicBezTo>
                        <a:pt x="14" y="744"/>
                        <a:pt x="28" y="754"/>
                        <a:pt x="45" y="757"/>
                      </a:cubicBezTo>
                      <a:cubicBezTo>
                        <a:pt x="51" y="757"/>
                        <a:pt x="98" y="764"/>
                        <a:pt x="179" y="764"/>
                      </a:cubicBezTo>
                      <a:cubicBezTo>
                        <a:pt x="439" y="764"/>
                        <a:pt x="1037" y="693"/>
                        <a:pt x="1610" y="109"/>
                      </a:cubicBezTo>
                      <a:cubicBezTo>
                        <a:pt x="1620" y="99"/>
                        <a:pt x="1624" y="79"/>
                        <a:pt x="1620" y="62"/>
                      </a:cubicBezTo>
                      <a:cubicBezTo>
                        <a:pt x="1617" y="48"/>
                        <a:pt x="1604" y="35"/>
                        <a:pt x="1587" y="31"/>
                      </a:cubicBezTo>
                      <a:cubicBezTo>
                        <a:pt x="1583" y="30"/>
                        <a:pt x="1453" y="0"/>
                        <a:pt x="126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218;p30"/>
                <p:cNvSpPr/>
                <p:nvPr/>
              </p:nvSpPr>
              <p:spPr>
                <a:xfrm>
                  <a:off x="5301516" y="3398167"/>
                  <a:ext cx="44570" cy="5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656" extrusionOk="0">
                      <a:moveTo>
                        <a:pt x="448" y="0"/>
                      </a:moveTo>
                      <a:cubicBezTo>
                        <a:pt x="438" y="0"/>
                        <a:pt x="428" y="3"/>
                        <a:pt x="419" y="8"/>
                      </a:cubicBezTo>
                      <a:cubicBezTo>
                        <a:pt x="223" y="153"/>
                        <a:pt x="78" y="359"/>
                        <a:pt x="7" y="592"/>
                      </a:cubicBezTo>
                      <a:cubicBezTo>
                        <a:pt x="0" y="619"/>
                        <a:pt x="14" y="646"/>
                        <a:pt x="38" y="653"/>
                      </a:cubicBezTo>
                      <a:cubicBezTo>
                        <a:pt x="44" y="656"/>
                        <a:pt x="47" y="656"/>
                        <a:pt x="51" y="656"/>
                      </a:cubicBezTo>
                      <a:cubicBezTo>
                        <a:pt x="75" y="656"/>
                        <a:pt x="91" y="643"/>
                        <a:pt x="98" y="623"/>
                      </a:cubicBezTo>
                      <a:cubicBezTo>
                        <a:pt x="162" y="410"/>
                        <a:pt x="298" y="218"/>
                        <a:pt x="476" y="86"/>
                      </a:cubicBezTo>
                      <a:cubicBezTo>
                        <a:pt x="496" y="69"/>
                        <a:pt x="503" y="42"/>
                        <a:pt x="486" y="18"/>
                      </a:cubicBezTo>
                      <a:cubicBezTo>
                        <a:pt x="476" y="6"/>
                        <a:pt x="462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219;p30"/>
                <p:cNvSpPr/>
                <p:nvPr/>
              </p:nvSpPr>
              <p:spPr>
                <a:xfrm>
                  <a:off x="5312570" y="3432832"/>
                  <a:ext cx="28122" cy="2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339" extrusionOk="0">
                      <a:moveTo>
                        <a:pt x="263" y="1"/>
                      </a:moveTo>
                      <a:cubicBezTo>
                        <a:pt x="254" y="1"/>
                        <a:pt x="245" y="3"/>
                        <a:pt x="237" y="8"/>
                      </a:cubicBezTo>
                      <a:cubicBezTo>
                        <a:pt x="135" y="65"/>
                        <a:pt x="54" y="159"/>
                        <a:pt x="11" y="271"/>
                      </a:cubicBezTo>
                      <a:cubicBezTo>
                        <a:pt x="0" y="298"/>
                        <a:pt x="14" y="325"/>
                        <a:pt x="37" y="335"/>
                      </a:cubicBezTo>
                      <a:cubicBezTo>
                        <a:pt x="44" y="335"/>
                        <a:pt x="51" y="338"/>
                        <a:pt x="54" y="338"/>
                      </a:cubicBezTo>
                      <a:cubicBezTo>
                        <a:pt x="75" y="338"/>
                        <a:pt x="92" y="325"/>
                        <a:pt x="98" y="304"/>
                      </a:cubicBezTo>
                      <a:cubicBezTo>
                        <a:pt x="135" y="217"/>
                        <a:pt x="203" y="136"/>
                        <a:pt x="284" y="89"/>
                      </a:cubicBezTo>
                      <a:cubicBezTo>
                        <a:pt x="307" y="75"/>
                        <a:pt x="318" y="48"/>
                        <a:pt x="304" y="24"/>
                      </a:cubicBezTo>
                      <a:cubicBezTo>
                        <a:pt x="295" y="9"/>
                        <a:pt x="279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220;p30"/>
                <p:cNvSpPr/>
                <p:nvPr/>
              </p:nvSpPr>
              <p:spPr>
                <a:xfrm>
                  <a:off x="5490316" y="3558404"/>
                  <a:ext cx="40414" cy="24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275" extrusionOk="0">
                      <a:moveTo>
                        <a:pt x="406" y="1"/>
                      </a:moveTo>
                      <a:cubicBezTo>
                        <a:pt x="393" y="1"/>
                        <a:pt x="380" y="6"/>
                        <a:pt x="369" y="15"/>
                      </a:cubicBezTo>
                      <a:cubicBezTo>
                        <a:pt x="281" y="102"/>
                        <a:pt x="167" y="160"/>
                        <a:pt x="46" y="180"/>
                      </a:cubicBezTo>
                      <a:cubicBezTo>
                        <a:pt x="18" y="183"/>
                        <a:pt x="1" y="208"/>
                        <a:pt x="5" y="234"/>
                      </a:cubicBezTo>
                      <a:cubicBezTo>
                        <a:pt x="8" y="258"/>
                        <a:pt x="29" y="275"/>
                        <a:pt x="52" y="275"/>
                      </a:cubicBezTo>
                      <a:lnTo>
                        <a:pt x="58" y="275"/>
                      </a:lnTo>
                      <a:cubicBezTo>
                        <a:pt x="200" y="251"/>
                        <a:pt x="335" y="183"/>
                        <a:pt x="437" y="82"/>
                      </a:cubicBezTo>
                      <a:cubicBezTo>
                        <a:pt x="457" y="66"/>
                        <a:pt x="457" y="35"/>
                        <a:pt x="437" y="15"/>
                      </a:cubicBezTo>
                      <a:cubicBezTo>
                        <a:pt x="429" y="5"/>
                        <a:pt x="417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221;p30"/>
                <p:cNvSpPr/>
                <p:nvPr/>
              </p:nvSpPr>
              <p:spPr>
                <a:xfrm>
                  <a:off x="5510389" y="3538684"/>
                  <a:ext cx="19809" cy="13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" h="157" extrusionOk="0">
                      <a:moveTo>
                        <a:pt x="170" y="0"/>
                      </a:moveTo>
                      <a:cubicBezTo>
                        <a:pt x="160" y="0"/>
                        <a:pt x="151" y="3"/>
                        <a:pt x="142" y="9"/>
                      </a:cubicBezTo>
                      <a:cubicBezTo>
                        <a:pt x="108" y="32"/>
                        <a:pt x="74" y="52"/>
                        <a:pt x="37" y="66"/>
                      </a:cubicBezTo>
                      <a:cubicBezTo>
                        <a:pt x="14" y="73"/>
                        <a:pt x="1" y="103"/>
                        <a:pt x="7" y="127"/>
                      </a:cubicBezTo>
                      <a:cubicBezTo>
                        <a:pt x="14" y="147"/>
                        <a:pt x="34" y="157"/>
                        <a:pt x="54" y="157"/>
                      </a:cubicBezTo>
                      <a:lnTo>
                        <a:pt x="68" y="157"/>
                      </a:lnTo>
                      <a:cubicBezTo>
                        <a:pt x="115" y="140"/>
                        <a:pt x="159" y="116"/>
                        <a:pt x="199" y="86"/>
                      </a:cubicBezTo>
                      <a:cubicBezTo>
                        <a:pt x="219" y="69"/>
                        <a:pt x="223" y="42"/>
                        <a:pt x="206" y="18"/>
                      </a:cubicBezTo>
                      <a:cubicBezTo>
                        <a:pt x="198" y="6"/>
                        <a:pt x="184" y="0"/>
                        <a:pt x="17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6" name="Google Shape;222;p30"/>
              <p:cNvGrpSpPr/>
              <p:nvPr/>
            </p:nvGrpSpPr>
            <p:grpSpPr>
              <a:xfrm>
                <a:off x="7117532" y="3242086"/>
                <a:ext cx="332771" cy="264501"/>
                <a:chOff x="7117532" y="3242086"/>
                <a:chExt cx="332771" cy="264501"/>
              </a:xfrm>
            </p:grpSpPr>
            <p:sp>
              <p:nvSpPr>
                <p:cNvPr id="447" name="Google Shape;223;p30"/>
                <p:cNvSpPr/>
                <p:nvPr/>
              </p:nvSpPr>
              <p:spPr>
                <a:xfrm>
                  <a:off x="7117532" y="3242086"/>
                  <a:ext cx="332771" cy="24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2796" extrusionOk="0">
                      <a:moveTo>
                        <a:pt x="1055" y="95"/>
                      </a:moveTo>
                      <a:cubicBezTo>
                        <a:pt x="1372" y="95"/>
                        <a:pt x="1733" y="191"/>
                        <a:pt x="2062" y="511"/>
                      </a:cubicBezTo>
                      <a:cubicBezTo>
                        <a:pt x="2071" y="520"/>
                        <a:pt x="2083" y="526"/>
                        <a:pt x="2095" y="526"/>
                      </a:cubicBezTo>
                      <a:cubicBezTo>
                        <a:pt x="2101" y="526"/>
                        <a:pt x="2107" y="524"/>
                        <a:pt x="2113" y="521"/>
                      </a:cubicBezTo>
                      <a:cubicBezTo>
                        <a:pt x="2120" y="519"/>
                        <a:pt x="2557" y="328"/>
                        <a:pt x="3021" y="328"/>
                      </a:cubicBezTo>
                      <a:cubicBezTo>
                        <a:pt x="3243" y="328"/>
                        <a:pt x="3472" y="372"/>
                        <a:pt x="3662" y="501"/>
                      </a:cubicBezTo>
                      <a:lnTo>
                        <a:pt x="3412" y="2671"/>
                      </a:lnTo>
                      <a:cubicBezTo>
                        <a:pt x="3277" y="2603"/>
                        <a:pt x="2947" y="2461"/>
                        <a:pt x="2531" y="2461"/>
                      </a:cubicBezTo>
                      <a:cubicBezTo>
                        <a:pt x="2312" y="2461"/>
                        <a:pt x="2073" y="2502"/>
                        <a:pt x="1823" y="2614"/>
                      </a:cubicBezTo>
                      <a:cubicBezTo>
                        <a:pt x="1700" y="2533"/>
                        <a:pt x="1125" y="2182"/>
                        <a:pt x="470" y="2182"/>
                      </a:cubicBezTo>
                      <a:cubicBezTo>
                        <a:pt x="349" y="2182"/>
                        <a:pt x="226" y="2194"/>
                        <a:pt x="102" y="2222"/>
                      </a:cubicBezTo>
                      <a:lnTo>
                        <a:pt x="226" y="302"/>
                      </a:lnTo>
                      <a:cubicBezTo>
                        <a:pt x="312" y="257"/>
                        <a:pt x="646" y="95"/>
                        <a:pt x="1055" y="95"/>
                      </a:cubicBezTo>
                      <a:close/>
                      <a:moveTo>
                        <a:pt x="1057" y="0"/>
                      </a:moveTo>
                      <a:cubicBezTo>
                        <a:pt x="555" y="0"/>
                        <a:pt x="162" y="229"/>
                        <a:pt x="156" y="231"/>
                      </a:cubicBezTo>
                      <a:cubicBezTo>
                        <a:pt x="142" y="241"/>
                        <a:pt x="132" y="254"/>
                        <a:pt x="132" y="271"/>
                      </a:cubicBezTo>
                      <a:lnTo>
                        <a:pt x="0" y="2282"/>
                      </a:lnTo>
                      <a:cubicBezTo>
                        <a:pt x="0" y="2296"/>
                        <a:pt x="8" y="2313"/>
                        <a:pt x="17" y="2323"/>
                      </a:cubicBezTo>
                      <a:cubicBezTo>
                        <a:pt x="28" y="2331"/>
                        <a:pt x="40" y="2335"/>
                        <a:pt x="51" y="2335"/>
                      </a:cubicBezTo>
                      <a:cubicBezTo>
                        <a:pt x="55" y="2335"/>
                        <a:pt x="58" y="2334"/>
                        <a:pt x="61" y="2333"/>
                      </a:cubicBezTo>
                      <a:cubicBezTo>
                        <a:pt x="198" y="2295"/>
                        <a:pt x="336" y="2280"/>
                        <a:pt x="471" y="2280"/>
                      </a:cubicBezTo>
                      <a:cubicBezTo>
                        <a:pt x="1167" y="2280"/>
                        <a:pt x="1784" y="2702"/>
                        <a:pt x="1793" y="2707"/>
                      </a:cubicBezTo>
                      <a:cubicBezTo>
                        <a:pt x="1800" y="2713"/>
                        <a:pt x="1808" y="2716"/>
                        <a:pt x="1818" y="2716"/>
                      </a:cubicBezTo>
                      <a:cubicBezTo>
                        <a:pt x="1825" y="2716"/>
                        <a:pt x="1832" y="2714"/>
                        <a:pt x="1840" y="2712"/>
                      </a:cubicBezTo>
                      <a:cubicBezTo>
                        <a:pt x="2078" y="2600"/>
                        <a:pt x="2314" y="2560"/>
                        <a:pt x="2528" y="2560"/>
                      </a:cubicBezTo>
                      <a:cubicBezTo>
                        <a:pt x="3038" y="2560"/>
                        <a:pt x="3424" y="2784"/>
                        <a:pt x="3429" y="2788"/>
                      </a:cubicBezTo>
                      <a:cubicBezTo>
                        <a:pt x="3436" y="2792"/>
                        <a:pt x="3446" y="2796"/>
                        <a:pt x="3453" y="2796"/>
                      </a:cubicBezTo>
                      <a:cubicBezTo>
                        <a:pt x="3459" y="2796"/>
                        <a:pt x="3466" y="2792"/>
                        <a:pt x="3473" y="2788"/>
                      </a:cubicBezTo>
                      <a:cubicBezTo>
                        <a:pt x="3490" y="2782"/>
                        <a:pt x="3500" y="2768"/>
                        <a:pt x="3500" y="2752"/>
                      </a:cubicBezTo>
                      <a:lnTo>
                        <a:pt x="3760" y="484"/>
                      </a:lnTo>
                      <a:cubicBezTo>
                        <a:pt x="3763" y="467"/>
                        <a:pt x="3756" y="450"/>
                        <a:pt x="3743" y="440"/>
                      </a:cubicBezTo>
                      <a:cubicBezTo>
                        <a:pt x="3527" y="284"/>
                        <a:pt x="3268" y="231"/>
                        <a:pt x="3019" y="231"/>
                      </a:cubicBezTo>
                      <a:cubicBezTo>
                        <a:pt x="2604" y="231"/>
                        <a:pt x="2216" y="377"/>
                        <a:pt x="2106" y="424"/>
                      </a:cubicBezTo>
                      <a:cubicBezTo>
                        <a:pt x="1763" y="99"/>
                        <a:pt x="1387" y="0"/>
                        <a:pt x="105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224;p30"/>
                <p:cNvSpPr/>
                <p:nvPr/>
              </p:nvSpPr>
              <p:spPr>
                <a:xfrm>
                  <a:off x="7273966" y="3280023"/>
                  <a:ext cx="140608" cy="226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2562" extrusionOk="0">
                      <a:moveTo>
                        <a:pt x="326" y="1"/>
                      </a:moveTo>
                      <a:cubicBezTo>
                        <a:pt x="304" y="1"/>
                        <a:pt x="283" y="20"/>
                        <a:pt x="280" y="45"/>
                      </a:cubicBezTo>
                      <a:lnTo>
                        <a:pt x="3" y="2231"/>
                      </a:lnTo>
                      <a:cubicBezTo>
                        <a:pt x="0" y="2245"/>
                        <a:pt x="7" y="2258"/>
                        <a:pt x="13" y="2272"/>
                      </a:cubicBezTo>
                      <a:cubicBezTo>
                        <a:pt x="24" y="2283"/>
                        <a:pt x="37" y="2286"/>
                        <a:pt x="50" y="2286"/>
                      </a:cubicBezTo>
                      <a:cubicBezTo>
                        <a:pt x="391" y="2289"/>
                        <a:pt x="1316" y="2336"/>
                        <a:pt x="1502" y="2546"/>
                      </a:cubicBezTo>
                      <a:cubicBezTo>
                        <a:pt x="1511" y="2555"/>
                        <a:pt x="1525" y="2562"/>
                        <a:pt x="1539" y="2562"/>
                      </a:cubicBezTo>
                      <a:cubicBezTo>
                        <a:pt x="1542" y="2562"/>
                        <a:pt x="1549" y="2562"/>
                        <a:pt x="1555" y="2559"/>
                      </a:cubicBezTo>
                      <a:cubicBezTo>
                        <a:pt x="1572" y="2552"/>
                        <a:pt x="1586" y="2535"/>
                        <a:pt x="1586" y="2515"/>
                      </a:cubicBezTo>
                      <a:lnTo>
                        <a:pt x="1589" y="2248"/>
                      </a:lnTo>
                      <a:cubicBezTo>
                        <a:pt x="1589" y="2222"/>
                        <a:pt x="1569" y="2202"/>
                        <a:pt x="1542" y="2202"/>
                      </a:cubicBezTo>
                      <a:cubicBezTo>
                        <a:pt x="1515" y="2202"/>
                        <a:pt x="1494" y="2222"/>
                        <a:pt x="1494" y="2248"/>
                      </a:cubicBezTo>
                      <a:lnTo>
                        <a:pt x="1491" y="2417"/>
                      </a:lnTo>
                      <a:cubicBezTo>
                        <a:pt x="1170" y="2222"/>
                        <a:pt x="344" y="2194"/>
                        <a:pt x="105" y="2191"/>
                      </a:cubicBezTo>
                      <a:lnTo>
                        <a:pt x="374" y="55"/>
                      </a:lnTo>
                      <a:cubicBezTo>
                        <a:pt x="378" y="28"/>
                        <a:pt x="357" y="4"/>
                        <a:pt x="331" y="1"/>
                      </a:cubicBezTo>
                      <a:cubicBezTo>
                        <a:pt x="329" y="1"/>
                        <a:pt x="327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225;p30"/>
                <p:cNvSpPr/>
                <p:nvPr/>
              </p:nvSpPr>
              <p:spPr>
                <a:xfrm>
                  <a:off x="7128232" y="3439906"/>
                  <a:ext cx="155022" cy="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" h="478" extrusionOk="0">
                      <a:moveTo>
                        <a:pt x="53" y="0"/>
                      </a:moveTo>
                      <a:cubicBezTo>
                        <a:pt x="49" y="0"/>
                        <a:pt x="45" y="1"/>
                        <a:pt x="41" y="2"/>
                      </a:cubicBezTo>
                      <a:cubicBezTo>
                        <a:pt x="18" y="9"/>
                        <a:pt x="1" y="36"/>
                        <a:pt x="11" y="62"/>
                      </a:cubicBezTo>
                      <a:lnTo>
                        <a:pt x="82" y="319"/>
                      </a:lnTo>
                      <a:cubicBezTo>
                        <a:pt x="88" y="340"/>
                        <a:pt x="106" y="354"/>
                        <a:pt x="126" y="354"/>
                      </a:cubicBezTo>
                      <a:cubicBezTo>
                        <a:pt x="128" y="354"/>
                        <a:pt x="131" y="353"/>
                        <a:pt x="133" y="353"/>
                      </a:cubicBezTo>
                      <a:cubicBezTo>
                        <a:pt x="138" y="353"/>
                        <a:pt x="383" y="320"/>
                        <a:pt x="700" y="320"/>
                      </a:cubicBezTo>
                      <a:cubicBezTo>
                        <a:pt x="1008" y="320"/>
                        <a:pt x="1386" y="351"/>
                        <a:pt x="1678" y="475"/>
                      </a:cubicBezTo>
                      <a:cubicBezTo>
                        <a:pt x="1685" y="478"/>
                        <a:pt x="1692" y="478"/>
                        <a:pt x="1698" y="478"/>
                      </a:cubicBezTo>
                      <a:cubicBezTo>
                        <a:pt x="1715" y="478"/>
                        <a:pt x="1736" y="467"/>
                        <a:pt x="1742" y="450"/>
                      </a:cubicBezTo>
                      <a:cubicBezTo>
                        <a:pt x="1753" y="423"/>
                        <a:pt x="1742" y="397"/>
                        <a:pt x="1715" y="386"/>
                      </a:cubicBezTo>
                      <a:cubicBezTo>
                        <a:pt x="1407" y="257"/>
                        <a:pt x="1021" y="224"/>
                        <a:pt x="705" y="224"/>
                      </a:cubicBezTo>
                      <a:cubicBezTo>
                        <a:pt x="454" y="224"/>
                        <a:pt x="248" y="245"/>
                        <a:pt x="163" y="255"/>
                      </a:cubicBezTo>
                      <a:lnTo>
                        <a:pt x="102" y="36"/>
                      </a:lnTo>
                      <a:cubicBezTo>
                        <a:pt x="97" y="16"/>
                        <a:pt x="76" y="0"/>
                        <a:pt x="5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226;p30"/>
                <p:cNvSpPr/>
                <p:nvPr/>
              </p:nvSpPr>
              <p:spPr>
                <a:xfrm>
                  <a:off x="7329059" y="3301335"/>
                  <a:ext cx="74195" cy="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216" extrusionOk="0">
                      <a:moveTo>
                        <a:pt x="519" y="1"/>
                      </a:moveTo>
                      <a:cubicBezTo>
                        <a:pt x="350" y="1"/>
                        <a:pt x="181" y="43"/>
                        <a:pt x="31" y="128"/>
                      </a:cubicBezTo>
                      <a:cubicBezTo>
                        <a:pt x="8" y="142"/>
                        <a:pt x="1" y="168"/>
                        <a:pt x="14" y="192"/>
                      </a:cubicBezTo>
                      <a:cubicBezTo>
                        <a:pt x="21" y="209"/>
                        <a:pt x="38" y="215"/>
                        <a:pt x="55" y="215"/>
                      </a:cubicBezTo>
                      <a:cubicBezTo>
                        <a:pt x="61" y="215"/>
                        <a:pt x="72" y="215"/>
                        <a:pt x="78" y="212"/>
                      </a:cubicBezTo>
                      <a:cubicBezTo>
                        <a:pt x="212" y="135"/>
                        <a:pt x="368" y="97"/>
                        <a:pt x="524" y="97"/>
                      </a:cubicBezTo>
                      <a:cubicBezTo>
                        <a:pt x="608" y="97"/>
                        <a:pt x="693" y="109"/>
                        <a:pt x="774" y="131"/>
                      </a:cubicBezTo>
                      <a:cubicBezTo>
                        <a:pt x="779" y="133"/>
                        <a:pt x="784" y="134"/>
                        <a:pt x="789" y="134"/>
                      </a:cubicBezTo>
                      <a:cubicBezTo>
                        <a:pt x="808" y="134"/>
                        <a:pt x="826" y="120"/>
                        <a:pt x="831" y="101"/>
                      </a:cubicBezTo>
                      <a:cubicBezTo>
                        <a:pt x="838" y="74"/>
                        <a:pt x="824" y="47"/>
                        <a:pt x="798" y="40"/>
                      </a:cubicBezTo>
                      <a:cubicBezTo>
                        <a:pt x="707" y="14"/>
                        <a:pt x="613" y="1"/>
                        <a:pt x="51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227;p30"/>
                <p:cNvSpPr/>
                <p:nvPr/>
              </p:nvSpPr>
              <p:spPr>
                <a:xfrm>
                  <a:off x="7334807" y="3344578"/>
                  <a:ext cx="50760" cy="8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99" extrusionOk="0">
                      <a:moveTo>
                        <a:pt x="47" y="0"/>
                      </a:moveTo>
                      <a:cubicBezTo>
                        <a:pt x="24" y="0"/>
                        <a:pt x="1" y="24"/>
                        <a:pt x="1" y="47"/>
                      </a:cubicBezTo>
                      <a:cubicBezTo>
                        <a:pt x="1" y="75"/>
                        <a:pt x="24" y="98"/>
                        <a:pt x="47" y="98"/>
                      </a:cubicBezTo>
                      <a:lnTo>
                        <a:pt x="527" y="98"/>
                      </a:lnTo>
                      <a:cubicBezTo>
                        <a:pt x="554" y="98"/>
                        <a:pt x="574" y="75"/>
                        <a:pt x="574" y="47"/>
                      </a:cubicBezTo>
                      <a:cubicBezTo>
                        <a:pt x="574" y="24"/>
                        <a:pt x="554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228;p30"/>
                <p:cNvSpPr/>
                <p:nvPr/>
              </p:nvSpPr>
              <p:spPr>
                <a:xfrm>
                  <a:off x="7338698" y="3381277"/>
                  <a:ext cx="44216" cy="10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122" extrusionOk="0">
                      <a:moveTo>
                        <a:pt x="282" y="1"/>
                      </a:moveTo>
                      <a:cubicBezTo>
                        <a:pt x="200" y="1"/>
                        <a:pt x="119" y="9"/>
                        <a:pt x="41" y="27"/>
                      </a:cubicBezTo>
                      <a:cubicBezTo>
                        <a:pt x="17" y="34"/>
                        <a:pt x="0" y="57"/>
                        <a:pt x="7" y="85"/>
                      </a:cubicBezTo>
                      <a:cubicBezTo>
                        <a:pt x="10" y="108"/>
                        <a:pt x="30" y="121"/>
                        <a:pt x="50" y="121"/>
                      </a:cubicBezTo>
                      <a:lnTo>
                        <a:pt x="64" y="121"/>
                      </a:lnTo>
                      <a:cubicBezTo>
                        <a:pt x="137" y="105"/>
                        <a:pt x="214" y="96"/>
                        <a:pt x="290" y="96"/>
                      </a:cubicBezTo>
                      <a:cubicBezTo>
                        <a:pt x="340" y="96"/>
                        <a:pt x="390" y="100"/>
                        <a:pt x="438" y="108"/>
                      </a:cubicBezTo>
                      <a:cubicBezTo>
                        <a:pt x="441" y="108"/>
                        <a:pt x="443" y="109"/>
                        <a:pt x="445" y="109"/>
                      </a:cubicBezTo>
                      <a:cubicBezTo>
                        <a:pt x="470" y="109"/>
                        <a:pt x="490" y="92"/>
                        <a:pt x="496" y="68"/>
                      </a:cubicBezTo>
                      <a:cubicBezTo>
                        <a:pt x="499" y="40"/>
                        <a:pt x="479" y="17"/>
                        <a:pt x="455" y="13"/>
                      </a:cubicBezTo>
                      <a:cubicBezTo>
                        <a:pt x="398" y="5"/>
                        <a:pt x="34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229;p30"/>
                <p:cNvSpPr/>
                <p:nvPr/>
              </p:nvSpPr>
              <p:spPr>
                <a:xfrm>
                  <a:off x="7321896" y="3410193"/>
                  <a:ext cx="62168" cy="2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234" extrusionOk="0">
                      <a:moveTo>
                        <a:pt x="54" y="0"/>
                      </a:moveTo>
                      <a:cubicBezTo>
                        <a:pt x="30" y="0"/>
                        <a:pt x="8" y="16"/>
                        <a:pt x="5" y="41"/>
                      </a:cubicBezTo>
                      <a:cubicBezTo>
                        <a:pt x="1" y="65"/>
                        <a:pt x="18" y="91"/>
                        <a:pt x="41" y="95"/>
                      </a:cubicBezTo>
                      <a:cubicBezTo>
                        <a:pt x="240" y="135"/>
                        <a:pt x="440" y="179"/>
                        <a:pt x="639" y="233"/>
                      </a:cubicBezTo>
                      <a:lnTo>
                        <a:pt x="649" y="233"/>
                      </a:lnTo>
                      <a:cubicBezTo>
                        <a:pt x="669" y="233"/>
                        <a:pt x="689" y="219"/>
                        <a:pt x="696" y="199"/>
                      </a:cubicBezTo>
                      <a:cubicBezTo>
                        <a:pt x="703" y="172"/>
                        <a:pt x="689" y="149"/>
                        <a:pt x="662" y="142"/>
                      </a:cubicBezTo>
                      <a:cubicBezTo>
                        <a:pt x="463" y="88"/>
                        <a:pt x="261" y="41"/>
                        <a:pt x="61" y="1"/>
                      </a:cubicBezTo>
                      <a:cubicBezTo>
                        <a:pt x="59" y="0"/>
                        <a:pt x="56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230;p30"/>
                <p:cNvSpPr/>
                <p:nvPr/>
              </p:nvSpPr>
              <p:spPr>
                <a:xfrm>
                  <a:off x="7181998" y="3269058"/>
                  <a:ext cx="82684" cy="2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331" extrusionOk="0">
                      <a:moveTo>
                        <a:pt x="246" y="0"/>
                      </a:moveTo>
                      <a:cubicBezTo>
                        <a:pt x="183" y="0"/>
                        <a:pt x="98" y="0"/>
                        <a:pt x="28" y="47"/>
                      </a:cubicBezTo>
                      <a:cubicBezTo>
                        <a:pt x="8" y="61"/>
                        <a:pt x="0" y="91"/>
                        <a:pt x="14" y="115"/>
                      </a:cubicBezTo>
                      <a:cubicBezTo>
                        <a:pt x="25" y="128"/>
                        <a:pt x="40" y="135"/>
                        <a:pt x="56" y="135"/>
                      </a:cubicBezTo>
                      <a:cubicBezTo>
                        <a:pt x="64" y="135"/>
                        <a:pt x="73" y="133"/>
                        <a:pt x="81" y="128"/>
                      </a:cubicBezTo>
                      <a:cubicBezTo>
                        <a:pt x="119" y="105"/>
                        <a:pt x="168" y="97"/>
                        <a:pt x="211" y="97"/>
                      </a:cubicBezTo>
                      <a:cubicBezTo>
                        <a:pt x="222" y="97"/>
                        <a:pt x="233" y="98"/>
                        <a:pt x="243" y="98"/>
                      </a:cubicBezTo>
                      <a:cubicBezTo>
                        <a:pt x="463" y="105"/>
                        <a:pt x="679" y="186"/>
                        <a:pt x="851" y="321"/>
                      </a:cubicBezTo>
                      <a:cubicBezTo>
                        <a:pt x="861" y="328"/>
                        <a:pt x="871" y="331"/>
                        <a:pt x="881" y="331"/>
                      </a:cubicBezTo>
                      <a:cubicBezTo>
                        <a:pt x="894" y="331"/>
                        <a:pt x="908" y="324"/>
                        <a:pt x="919" y="311"/>
                      </a:cubicBezTo>
                      <a:cubicBezTo>
                        <a:pt x="935" y="290"/>
                        <a:pt x="932" y="260"/>
                        <a:pt x="908" y="247"/>
                      </a:cubicBezTo>
                      <a:cubicBezTo>
                        <a:pt x="723" y="98"/>
                        <a:pt x="486" y="10"/>
                        <a:pt x="24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231;p30"/>
                <p:cNvSpPr/>
                <p:nvPr/>
              </p:nvSpPr>
              <p:spPr>
                <a:xfrm>
                  <a:off x="7191902" y="3308586"/>
                  <a:ext cx="58808" cy="1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85" extrusionOk="0">
                      <a:moveTo>
                        <a:pt x="50" y="1"/>
                      </a:moveTo>
                      <a:cubicBezTo>
                        <a:pt x="28" y="1"/>
                        <a:pt x="9" y="19"/>
                        <a:pt x="7" y="39"/>
                      </a:cubicBezTo>
                      <a:cubicBezTo>
                        <a:pt x="0" y="66"/>
                        <a:pt x="20" y="90"/>
                        <a:pt x="44" y="97"/>
                      </a:cubicBezTo>
                      <a:lnTo>
                        <a:pt x="607" y="184"/>
                      </a:lnTo>
                      <a:lnTo>
                        <a:pt x="614" y="184"/>
                      </a:lnTo>
                      <a:cubicBezTo>
                        <a:pt x="637" y="184"/>
                        <a:pt x="658" y="167"/>
                        <a:pt x="661" y="144"/>
                      </a:cubicBezTo>
                      <a:cubicBezTo>
                        <a:pt x="665" y="117"/>
                        <a:pt x="648" y="93"/>
                        <a:pt x="620" y="90"/>
                      </a:cubicBezTo>
                      <a:lnTo>
                        <a:pt x="61" y="2"/>
                      </a:lnTo>
                      <a:cubicBezTo>
                        <a:pt x="57" y="1"/>
                        <a:pt x="54" y="1"/>
                        <a:pt x="5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232;p30"/>
                <p:cNvSpPr/>
                <p:nvPr/>
              </p:nvSpPr>
              <p:spPr>
                <a:xfrm>
                  <a:off x="7195174" y="3345727"/>
                  <a:ext cx="41829" cy="1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146" extrusionOk="0">
                      <a:moveTo>
                        <a:pt x="50" y="0"/>
                      </a:moveTo>
                      <a:cubicBezTo>
                        <a:pt x="28" y="0"/>
                        <a:pt x="6" y="16"/>
                        <a:pt x="4" y="41"/>
                      </a:cubicBezTo>
                      <a:cubicBezTo>
                        <a:pt x="0" y="68"/>
                        <a:pt x="17" y="92"/>
                        <a:pt x="44" y="95"/>
                      </a:cubicBezTo>
                      <a:lnTo>
                        <a:pt x="415" y="146"/>
                      </a:lnTo>
                      <a:lnTo>
                        <a:pt x="421" y="146"/>
                      </a:lnTo>
                      <a:cubicBezTo>
                        <a:pt x="446" y="146"/>
                        <a:pt x="466" y="129"/>
                        <a:pt x="469" y="105"/>
                      </a:cubicBezTo>
                      <a:cubicBezTo>
                        <a:pt x="472" y="78"/>
                        <a:pt x="452" y="54"/>
                        <a:pt x="429" y="51"/>
                      </a:cubicBezTo>
                      <a:lnTo>
                        <a:pt x="57" y="1"/>
                      </a:lnTo>
                      <a:cubicBezTo>
                        <a:pt x="55" y="0"/>
                        <a:pt x="52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233;p30"/>
                <p:cNvSpPr/>
                <p:nvPr/>
              </p:nvSpPr>
              <p:spPr>
                <a:xfrm>
                  <a:off x="7198358" y="3378535"/>
                  <a:ext cx="38645" cy="12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143" extrusionOk="0">
                      <a:moveTo>
                        <a:pt x="52" y="0"/>
                      </a:moveTo>
                      <a:cubicBezTo>
                        <a:pt x="28" y="0"/>
                        <a:pt x="8" y="17"/>
                        <a:pt x="5" y="41"/>
                      </a:cubicBezTo>
                      <a:cubicBezTo>
                        <a:pt x="1" y="68"/>
                        <a:pt x="18" y="91"/>
                        <a:pt x="45" y="95"/>
                      </a:cubicBezTo>
                      <a:lnTo>
                        <a:pt x="379" y="142"/>
                      </a:lnTo>
                      <a:lnTo>
                        <a:pt x="385" y="142"/>
                      </a:lnTo>
                      <a:cubicBezTo>
                        <a:pt x="410" y="142"/>
                        <a:pt x="430" y="125"/>
                        <a:pt x="433" y="102"/>
                      </a:cubicBezTo>
                      <a:cubicBezTo>
                        <a:pt x="436" y="75"/>
                        <a:pt x="419" y="51"/>
                        <a:pt x="393" y="48"/>
                      </a:cubicBezTo>
                      <a:lnTo>
                        <a:pt x="58" y="1"/>
                      </a:lnTo>
                      <a:cubicBezTo>
                        <a:pt x="56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234;p30"/>
                <p:cNvSpPr/>
                <p:nvPr/>
              </p:nvSpPr>
              <p:spPr>
                <a:xfrm>
                  <a:off x="7167053" y="3397902"/>
                  <a:ext cx="74372" cy="18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211" extrusionOk="0">
                      <a:moveTo>
                        <a:pt x="99" y="0"/>
                      </a:moveTo>
                      <a:cubicBezTo>
                        <a:pt x="45" y="0"/>
                        <a:pt x="7" y="26"/>
                        <a:pt x="4" y="68"/>
                      </a:cubicBezTo>
                      <a:cubicBezTo>
                        <a:pt x="1" y="95"/>
                        <a:pt x="18" y="119"/>
                        <a:pt x="45" y="123"/>
                      </a:cubicBezTo>
                      <a:cubicBezTo>
                        <a:pt x="47" y="123"/>
                        <a:pt x="49" y="123"/>
                        <a:pt x="52" y="123"/>
                      </a:cubicBezTo>
                      <a:cubicBezTo>
                        <a:pt x="70" y="123"/>
                        <a:pt x="86" y="113"/>
                        <a:pt x="96" y="95"/>
                      </a:cubicBezTo>
                      <a:lnTo>
                        <a:pt x="109" y="95"/>
                      </a:lnTo>
                      <a:cubicBezTo>
                        <a:pt x="331" y="115"/>
                        <a:pt x="557" y="156"/>
                        <a:pt x="777" y="210"/>
                      </a:cubicBezTo>
                      <a:lnTo>
                        <a:pt x="787" y="210"/>
                      </a:lnTo>
                      <a:cubicBezTo>
                        <a:pt x="807" y="210"/>
                        <a:pt x="828" y="196"/>
                        <a:pt x="834" y="176"/>
                      </a:cubicBezTo>
                      <a:cubicBezTo>
                        <a:pt x="841" y="149"/>
                        <a:pt x="824" y="126"/>
                        <a:pt x="797" y="119"/>
                      </a:cubicBezTo>
                      <a:cubicBezTo>
                        <a:pt x="574" y="62"/>
                        <a:pt x="345" y="21"/>
                        <a:pt x="119" y="1"/>
                      </a:cubicBezTo>
                      <a:cubicBezTo>
                        <a:pt x="112" y="0"/>
                        <a:pt x="106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7" name="Google Shape;235;p30"/>
              <p:cNvSpPr/>
              <p:nvPr/>
            </p:nvSpPr>
            <p:spPr>
              <a:xfrm>
                <a:off x="4879524" y="3232182"/>
                <a:ext cx="429517" cy="634945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0" extrusionOk="0">
                    <a:moveTo>
                      <a:pt x="1690" y="1"/>
                    </a:moveTo>
                    <a:cubicBezTo>
                      <a:pt x="1292" y="1"/>
                      <a:pt x="1140" y="165"/>
                      <a:pt x="1000" y="455"/>
                    </a:cubicBezTo>
                    <a:cubicBezTo>
                      <a:pt x="750" y="974"/>
                      <a:pt x="1" y="2530"/>
                      <a:pt x="1" y="2530"/>
                    </a:cubicBezTo>
                    <a:lnTo>
                      <a:pt x="1000" y="7180"/>
                    </a:lnTo>
                    <a:lnTo>
                      <a:pt x="1762" y="6103"/>
                    </a:lnTo>
                    <a:cubicBezTo>
                      <a:pt x="1762" y="6103"/>
                      <a:pt x="2058" y="6243"/>
                      <a:pt x="2378" y="6243"/>
                    </a:cubicBezTo>
                    <a:cubicBezTo>
                      <a:pt x="2662" y="6243"/>
                      <a:pt x="2965" y="6133"/>
                      <a:pt x="3095" y="5715"/>
                    </a:cubicBezTo>
                    <a:cubicBezTo>
                      <a:pt x="3372" y="4828"/>
                      <a:pt x="4857" y="826"/>
                      <a:pt x="3196" y="323"/>
                    </a:cubicBezTo>
                    <a:cubicBezTo>
                      <a:pt x="2467" y="102"/>
                      <a:pt x="2003" y="1"/>
                      <a:pt x="1690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236;p30"/>
              <p:cNvSpPr/>
              <p:nvPr/>
            </p:nvSpPr>
            <p:spPr>
              <a:xfrm>
                <a:off x="4279520" y="3447511"/>
                <a:ext cx="697113" cy="648829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7337" extrusionOk="0">
                    <a:moveTo>
                      <a:pt x="6792" y="1"/>
                    </a:moveTo>
                    <a:cubicBezTo>
                      <a:pt x="6784" y="1"/>
                      <a:pt x="6777" y="2"/>
                      <a:pt x="6769" y="4"/>
                    </a:cubicBezTo>
                    <a:cubicBezTo>
                      <a:pt x="6759" y="4"/>
                      <a:pt x="5895" y="182"/>
                      <a:pt x="4741" y="546"/>
                    </a:cubicBezTo>
                    <a:cubicBezTo>
                      <a:pt x="3355" y="982"/>
                      <a:pt x="1414" y="1728"/>
                      <a:pt x="47" y="2804"/>
                    </a:cubicBezTo>
                    <a:cubicBezTo>
                      <a:pt x="7" y="2838"/>
                      <a:pt x="0" y="2895"/>
                      <a:pt x="31" y="2935"/>
                    </a:cubicBezTo>
                    <a:cubicBezTo>
                      <a:pt x="50" y="2961"/>
                      <a:pt x="78" y="2974"/>
                      <a:pt x="106" y="2974"/>
                    </a:cubicBezTo>
                    <a:cubicBezTo>
                      <a:pt x="127" y="2974"/>
                      <a:pt x="148" y="2967"/>
                      <a:pt x="165" y="2952"/>
                    </a:cubicBezTo>
                    <a:cubicBezTo>
                      <a:pt x="1509" y="1896"/>
                      <a:pt x="3425" y="1158"/>
                      <a:pt x="4798" y="725"/>
                    </a:cubicBezTo>
                    <a:cubicBezTo>
                      <a:pt x="5727" y="435"/>
                      <a:pt x="6462" y="263"/>
                      <a:pt x="6715" y="210"/>
                    </a:cubicBezTo>
                    <a:lnTo>
                      <a:pt x="7684" y="4734"/>
                    </a:lnTo>
                    <a:lnTo>
                      <a:pt x="6550" y="6975"/>
                    </a:lnTo>
                    <a:lnTo>
                      <a:pt x="4967" y="803"/>
                    </a:lnTo>
                    <a:cubicBezTo>
                      <a:pt x="4956" y="761"/>
                      <a:pt x="4918" y="733"/>
                      <a:pt x="4877" y="733"/>
                    </a:cubicBezTo>
                    <a:cubicBezTo>
                      <a:pt x="4869" y="733"/>
                      <a:pt x="4861" y="734"/>
                      <a:pt x="4853" y="736"/>
                    </a:cubicBezTo>
                    <a:cubicBezTo>
                      <a:pt x="4802" y="749"/>
                      <a:pt x="4772" y="800"/>
                      <a:pt x="4785" y="850"/>
                    </a:cubicBezTo>
                    <a:lnTo>
                      <a:pt x="6429" y="7265"/>
                    </a:lnTo>
                    <a:cubicBezTo>
                      <a:pt x="6438" y="7305"/>
                      <a:pt x="6472" y="7333"/>
                      <a:pt x="6513" y="7336"/>
                    </a:cubicBezTo>
                    <a:lnTo>
                      <a:pt x="6523" y="7336"/>
                    </a:lnTo>
                    <a:cubicBezTo>
                      <a:pt x="6557" y="7336"/>
                      <a:pt x="6591" y="7319"/>
                      <a:pt x="6607" y="7285"/>
                    </a:cubicBezTo>
                    <a:lnTo>
                      <a:pt x="7869" y="4788"/>
                    </a:lnTo>
                    <a:cubicBezTo>
                      <a:pt x="7879" y="4768"/>
                      <a:pt x="7882" y="4748"/>
                      <a:pt x="7876" y="4724"/>
                    </a:cubicBezTo>
                    <a:lnTo>
                      <a:pt x="6881" y="74"/>
                    </a:lnTo>
                    <a:cubicBezTo>
                      <a:pt x="6869" y="32"/>
                      <a:pt x="6833" y="1"/>
                      <a:pt x="679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237;p30"/>
              <p:cNvSpPr/>
              <p:nvPr/>
            </p:nvSpPr>
            <p:spPr>
              <a:xfrm>
                <a:off x="4723797" y="3484299"/>
                <a:ext cx="152900" cy="6208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702" extrusionOk="0">
                    <a:moveTo>
                      <a:pt x="1621" y="1"/>
                    </a:moveTo>
                    <a:cubicBezTo>
                      <a:pt x="1610" y="1"/>
                      <a:pt x="1600" y="2"/>
                      <a:pt x="1590" y="6"/>
                    </a:cubicBezTo>
                    <a:lnTo>
                      <a:pt x="75" y="515"/>
                    </a:lnTo>
                    <a:cubicBezTo>
                      <a:pt x="28" y="532"/>
                      <a:pt x="0" y="586"/>
                      <a:pt x="17" y="637"/>
                    </a:cubicBezTo>
                    <a:cubicBezTo>
                      <a:pt x="31" y="677"/>
                      <a:pt x="68" y="701"/>
                      <a:pt x="105" y="701"/>
                    </a:cubicBezTo>
                    <a:cubicBezTo>
                      <a:pt x="115" y="701"/>
                      <a:pt x="125" y="701"/>
                      <a:pt x="136" y="697"/>
                    </a:cubicBezTo>
                    <a:lnTo>
                      <a:pt x="1651" y="188"/>
                    </a:lnTo>
                    <a:cubicBezTo>
                      <a:pt x="1701" y="171"/>
                      <a:pt x="1729" y="117"/>
                      <a:pt x="1712" y="66"/>
                    </a:cubicBezTo>
                    <a:cubicBezTo>
                      <a:pt x="1698" y="26"/>
                      <a:pt x="1661" y="1"/>
                      <a:pt x="162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238;p30"/>
              <p:cNvSpPr/>
              <p:nvPr/>
            </p:nvSpPr>
            <p:spPr>
              <a:xfrm>
                <a:off x="4734497" y="3516045"/>
                <a:ext cx="142199" cy="65528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741" extrusionOk="0">
                    <a:moveTo>
                      <a:pt x="1501" y="1"/>
                    </a:moveTo>
                    <a:cubicBezTo>
                      <a:pt x="1489" y="1"/>
                      <a:pt x="1477" y="3"/>
                      <a:pt x="1466" y="8"/>
                    </a:cubicBezTo>
                    <a:lnTo>
                      <a:pt x="75" y="558"/>
                    </a:lnTo>
                    <a:cubicBezTo>
                      <a:pt x="24" y="578"/>
                      <a:pt x="1" y="632"/>
                      <a:pt x="21" y="683"/>
                    </a:cubicBezTo>
                    <a:cubicBezTo>
                      <a:pt x="35" y="720"/>
                      <a:pt x="72" y="740"/>
                      <a:pt x="109" y="740"/>
                    </a:cubicBezTo>
                    <a:cubicBezTo>
                      <a:pt x="122" y="740"/>
                      <a:pt x="133" y="740"/>
                      <a:pt x="143" y="734"/>
                    </a:cubicBezTo>
                    <a:lnTo>
                      <a:pt x="1533" y="184"/>
                    </a:lnTo>
                    <a:cubicBezTo>
                      <a:pt x="1583" y="167"/>
                      <a:pt x="1608" y="109"/>
                      <a:pt x="1587" y="62"/>
                    </a:cubicBezTo>
                    <a:cubicBezTo>
                      <a:pt x="1572" y="24"/>
                      <a:pt x="1537" y="1"/>
                      <a:pt x="150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239;p30"/>
              <p:cNvSpPr/>
              <p:nvPr/>
            </p:nvSpPr>
            <p:spPr>
              <a:xfrm>
                <a:off x="4748292" y="3564859"/>
                <a:ext cx="138839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65" extrusionOk="0">
                    <a:moveTo>
                      <a:pt x="1466" y="1"/>
                    </a:moveTo>
                    <a:cubicBezTo>
                      <a:pt x="1460" y="1"/>
                      <a:pt x="1454" y="1"/>
                      <a:pt x="1448" y="3"/>
                    </a:cubicBezTo>
                    <a:cubicBezTo>
                      <a:pt x="1235" y="43"/>
                      <a:pt x="159" y="252"/>
                      <a:pt x="75" y="280"/>
                    </a:cubicBezTo>
                    <a:cubicBezTo>
                      <a:pt x="24" y="297"/>
                      <a:pt x="0" y="350"/>
                      <a:pt x="14" y="398"/>
                    </a:cubicBezTo>
                    <a:cubicBezTo>
                      <a:pt x="27" y="438"/>
                      <a:pt x="64" y="465"/>
                      <a:pt x="105" y="465"/>
                    </a:cubicBezTo>
                    <a:cubicBezTo>
                      <a:pt x="115" y="465"/>
                      <a:pt x="125" y="462"/>
                      <a:pt x="136" y="458"/>
                    </a:cubicBezTo>
                    <a:cubicBezTo>
                      <a:pt x="200" y="441"/>
                      <a:pt x="996" y="283"/>
                      <a:pt x="1485" y="188"/>
                    </a:cubicBezTo>
                    <a:cubicBezTo>
                      <a:pt x="1536" y="178"/>
                      <a:pt x="1569" y="127"/>
                      <a:pt x="1559" y="77"/>
                    </a:cubicBezTo>
                    <a:cubicBezTo>
                      <a:pt x="1550" y="32"/>
                      <a:pt x="1512" y="1"/>
                      <a:pt x="146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240;p30"/>
              <p:cNvSpPr/>
              <p:nvPr/>
            </p:nvSpPr>
            <p:spPr>
              <a:xfrm>
                <a:off x="4764121" y="3596517"/>
                <a:ext cx="131941" cy="55801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631" extrusionOk="0">
                    <a:moveTo>
                      <a:pt x="1387" y="0"/>
                    </a:moveTo>
                    <a:cubicBezTo>
                      <a:pt x="1376" y="0"/>
                      <a:pt x="1365" y="2"/>
                      <a:pt x="1354" y="6"/>
                    </a:cubicBezTo>
                    <a:cubicBezTo>
                      <a:pt x="871" y="174"/>
                      <a:pt x="132" y="428"/>
                      <a:pt x="81" y="445"/>
                    </a:cubicBezTo>
                    <a:cubicBezTo>
                      <a:pt x="30" y="454"/>
                      <a:pt x="0" y="509"/>
                      <a:pt x="13" y="559"/>
                    </a:cubicBezTo>
                    <a:cubicBezTo>
                      <a:pt x="24" y="599"/>
                      <a:pt x="61" y="630"/>
                      <a:pt x="105" y="630"/>
                    </a:cubicBezTo>
                    <a:cubicBezTo>
                      <a:pt x="111" y="630"/>
                      <a:pt x="119" y="630"/>
                      <a:pt x="128" y="627"/>
                    </a:cubicBezTo>
                    <a:cubicBezTo>
                      <a:pt x="183" y="613"/>
                      <a:pt x="1212" y="255"/>
                      <a:pt x="1418" y="185"/>
                    </a:cubicBezTo>
                    <a:cubicBezTo>
                      <a:pt x="1465" y="168"/>
                      <a:pt x="1491" y="113"/>
                      <a:pt x="1475" y="63"/>
                    </a:cubicBezTo>
                    <a:cubicBezTo>
                      <a:pt x="1462" y="23"/>
                      <a:pt x="1426" y="0"/>
                      <a:pt x="138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241;p30"/>
              <p:cNvSpPr/>
              <p:nvPr/>
            </p:nvSpPr>
            <p:spPr>
              <a:xfrm>
                <a:off x="4774822" y="3635427"/>
                <a:ext cx="128758" cy="6314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714" extrusionOk="0">
                    <a:moveTo>
                      <a:pt x="1346" y="1"/>
                    </a:moveTo>
                    <a:cubicBezTo>
                      <a:pt x="1334" y="1"/>
                      <a:pt x="1321" y="3"/>
                      <a:pt x="1310" y="8"/>
                    </a:cubicBezTo>
                    <a:lnTo>
                      <a:pt x="71" y="531"/>
                    </a:lnTo>
                    <a:cubicBezTo>
                      <a:pt x="21" y="551"/>
                      <a:pt x="1" y="605"/>
                      <a:pt x="21" y="656"/>
                    </a:cubicBezTo>
                    <a:cubicBezTo>
                      <a:pt x="34" y="689"/>
                      <a:pt x="71" y="713"/>
                      <a:pt x="109" y="713"/>
                    </a:cubicBezTo>
                    <a:cubicBezTo>
                      <a:pt x="119" y="713"/>
                      <a:pt x="132" y="709"/>
                      <a:pt x="146" y="706"/>
                    </a:cubicBezTo>
                    <a:lnTo>
                      <a:pt x="1384" y="183"/>
                    </a:lnTo>
                    <a:cubicBezTo>
                      <a:pt x="1431" y="163"/>
                      <a:pt x="1455" y="106"/>
                      <a:pt x="1435" y="58"/>
                    </a:cubicBezTo>
                    <a:cubicBezTo>
                      <a:pt x="1420" y="23"/>
                      <a:pt x="1383" y="1"/>
                      <a:pt x="13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242;p30"/>
              <p:cNvSpPr/>
              <p:nvPr/>
            </p:nvSpPr>
            <p:spPr>
              <a:xfrm>
                <a:off x="4790651" y="3675486"/>
                <a:ext cx="128669" cy="7048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7" extrusionOk="0">
                    <a:moveTo>
                      <a:pt x="1345" y="0"/>
                    </a:moveTo>
                    <a:cubicBezTo>
                      <a:pt x="1331" y="0"/>
                      <a:pt x="1316" y="3"/>
                      <a:pt x="1303" y="10"/>
                    </a:cubicBezTo>
                    <a:lnTo>
                      <a:pt x="65" y="617"/>
                    </a:lnTo>
                    <a:cubicBezTo>
                      <a:pt x="17" y="638"/>
                      <a:pt x="1" y="695"/>
                      <a:pt x="21" y="742"/>
                    </a:cubicBezTo>
                    <a:cubicBezTo>
                      <a:pt x="37" y="776"/>
                      <a:pt x="71" y="796"/>
                      <a:pt x="109" y="796"/>
                    </a:cubicBezTo>
                    <a:cubicBezTo>
                      <a:pt x="122" y="796"/>
                      <a:pt x="135" y="793"/>
                      <a:pt x="149" y="787"/>
                    </a:cubicBezTo>
                    <a:lnTo>
                      <a:pt x="1387" y="183"/>
                    </a:lnTo>
                    <a:cubicBezTo>
                      <a:pt x="1434" y="159"/>
                      <a:pt x="1454" y="102"/>
                      <a:pt x="1431" y="54"/>
                    </a:cubicBezTo>
                    <a:cubicBezTo>
                      <a:pt x="1414" y="20"/>
                      <a:pt x="1380" y="0"/>
                      <a:pt x="134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243;p30"/>
              <p:cNvSpPr/>
              <p:nvPr/>
            </p:nvSpPr>
            <p:spPr>
              <a:xfrm>
                <a:off x="4796045" y="3729075"/>
                <a:ext cx="123275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687" extrusionOk="0">
                    <a:moveTo>
                      <a:pt x="1285" y="1"/>
                    </a:moveTo>
                    <a:cubicBezTo>
                      <a:pt x="1272" y="1"/>
                      <a:pt x="1260" y="3"/>
                      <a:pt x="1249" y="8"/>
                    </a:cubicBezTo>
                    <a:lnTo>
                      <a:pt x="71" y="505"/>
                    </a:lnTo>
                    <a:cubicBezTo>
                      <a:pt x="24" y="525"/>
                      <a:pt x="1" y="578"/>
                      <a:pt x="21" y="629"/>
                    </a:cubicBezTo>
                    <a:cubicBezTo>
                      <a:pt x="37" y="663"/>
                      <a:pt x="71" y="687"/>
                      <a:pt x="108" y="687"/>
                    </a:cubicBezTo>
                    <a:cubicBezTo>
                      <a:pt x="122" y="687"/>
                      <a:pt x="132" y="683"/>
                      <a:pt x="146" y="680"/>
                    </a:cubicBezTo>
                    <a:lnTo>
                      <a:pt x="1323" y="184"/>
                    </a:lnTo>
                    <a:cubicBezTo>
                      <a:pt x="1370" y="164"/>
                      <a:pt x="1393" y="106"/>
                      <a:pt x="1373" y="59"/>
                    </a:cubicBezTo>
                    <a:cubicBezTo>
                      <a:pt x="1358" y="23"/>
                      <a:pt x="1322" y="1"/>
                      <a:pt x="128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244;p30"/>
              <p:cNvSpPr/>
              <p:nvPr/>
            </p:nvSpPr>
            <p:spPr>
              <a:xfrm>
                <a:off x="4808602" y="3763563"/>
                <a:ext cx="122921" cy="74902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847" extrusionOk="0">
                    <a:moveTo>
                      <a:pt x="1282" y="0"/>
                    </a:moveTo>
                    <a:cubicBezTo>
                      <a:pt x="1266" y="0"/>
                      <a:pt x="1250" y="4"/>
                      <a:pt x="1235" y="13"/>
                    </a:cubicBezTo>
                    <a:cubicBezTo>
                      <a:pt x="826" y="249"/>
                      <a:pt x="155" y="631"/>
                      <a:pt x="77" y="661"/>
                    </a:cubicBezTo>
                    <a:cubicBezTo>
                      <a:pt x="30" y="674"/>
                      <a:pt x="0" y="722"/>
                      <a:pt x="10" y="772"/>
                    </a:cubicBezTo>
                    <a:cubicBezTo>
                      <a:pt x="21" y="816"/>
                      <a:pt x="61" y="847"/>
                      <a:pt x="105" y="847"/>
                    </a:cubicBezTo>
                    <a:cubicBezTo>
                      <a:pt x="111" y="847"/>
                      <a:pt x="118" y="847"/>
                      <a:pt x="125" y="843"/>
                    </a:cubicBezTo>
                    <a:cubicBezTo>
                      <a:pt x="175" y="833"/>
                      <a:pt x="580" y="607"/>
                      <a:pt x="1329" y="179"/>
                    </a:cubicBezTo>
                    <a:cubicBezTo>
                      <a:pt x="1373" y="151"/>
                      <a:pt x="1390" y="94"/>
                      <a:pt x="1363" y="47"/>
                    </a:cubicBezTo>
                    <a:cubicBezTo>
                      <a:pt x="1345" y="17"/>
                      <a:pt x="1314" y="0"/>
                      <a:pt x="128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245;p30"/>
              <p:cNvSpPr/>
              <p:nvPr/>
            </p:nvSpPr>
            <p:spPr>
              <a:xfrm>
                <a:off x="4820452" y="3808221"/>
                <a:ext cx="121860" cy="8012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6" extrusionOk="0">
                    <a:moveTo>
                      <a:pt x="1272" y="0"/>
                    </a:moveTo>
                    <a:cubicBezTo>
                      <a:pt x="1255" y="0"/>
                      <a:pt x="1238" y="5"/>
                      <a:pt x="1223" y="15"/>
                    </a:cubicBezTo>
                    <a:lnTo>
                      <a:pt x="58" y="730"/>
                    </a:lnTo>
                    <a:cubicBezTo>
                      <a:pt x="14" y="756"/>
                      <a:pt x="1" y="817"/>
                      <a:pt x="28" y="861"/>
                    </a:cubicBezTo>
                    <a:cubicBezTo>
                      <a:pt x="44" y="888"/>
                      <a:pt x="75" y="905"/>
                      <a:pt x="109" y="905"/>
                    </a:cubicBezTo>
                    <a:cubicBezTo>
                      <a:pt x="125" y="905"/>
                      <a:pt x="142" y="901"/>
                      <a:pt x="156" y="892"/>
                    </a:cubicBezTo>
                    <a:lnTo>
                      <a:pt x="1320" y="177"/>
                    </a:lnTo>
                    <a:cubicBezTo>
                      <a:pt x="1364" y="149"/>
                      <a:pt x="1377" y="88"/>
                      <a:pt x="1351" y="45"/>
                    </a:cubicBezTo>
                    <a:cubicBezTo>
                      <a:pt x="1333" y="16"/>
                      <a:pt x="1303" y="0"/>
                      <a:pt x="127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246;p30"/>
              <p:cNvSpPr/>
              <p:nvPr/>
            </p:nvSpPr>
            <p:spPr>
              <a:xfrm>
                <a:off x="4829383" y="3845981"/>
                <a:ext cx="118942" cy="92147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42" extrusionOk="0">
                    <a:moveTo>
                      <a:pt x="1240" y="0"/>
                    </a:moveTo>
                    <a:cubicBezTo>
                      <a:pt x="1220" y="0"/>
                      <a:pt x="1199" y="6"/>
                      <a:pt x="1182" y="19"/>
                    </a:cubicBezTo>
                    <a:lnTo>
                      <a:pt x="52" y="873"/>
                    </a:lnTo>
                    <a:cubicBezTo>
                      <a:pt x="11" y="904"/>
                      <a:pt x="1" y="964"/>
                      <a:pt x="35" y="1005"/>
                    </a:cubicBezTo>
                    <a:cubicBezTo>
                      <a:pt x="52" y="1032"/>
                      <a:pt x="82" y="1041"/>
                      <a:pt x="109" y="1041"/>
                    </a:cubicBezTo>
                    <a:cubicBezTo>
                      <a:pt x="130" y="1041"/>
                      <a:pt x="150" y="1038"/>
                      <a:pt x="166" y="1025"/>
                    </a:cubicBezTo>
                    <a:lnTo>
                      <a:pt x="1297" y="171"/>
                    </a:lnTo>
                    <a:cubicBezTo>
                      <a:pt x="1337" y="137"/>
                      <a:pt x="1344" y="80"/>
                      <a:pt x="1314" y="36"/>
                    </a:cubicBezTo>
                    <a:cubicBezTo>
                      <a:pt x="1296" y="13"/>
                      <a:pt x="1268" y="0"/>
                      <a:pt x="124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247;p30"/>
              <p:cNvSpPr/>
              <p:nvPr/>
            </p:nvSpPr>
            <p:spPr>
              <a:xfrm>
                <a:off x="4857770" y="3883652"/>
                <a:ext cx="84541" cy="1070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210" extrusionOk="0">
                    <a:moveTo>
                      <a:pt x="849" y="1"/>
                    </a:moveTo>
                    <a:cubicBezTo>
                      <a:pt x="818" y="1"/>
                      <a:pt x="789" y="14"/>
                      <a:pt x="770" y="39"/>
                    </a:cubicBezTo>
                    <a:cubicBezTo>
                      <a:pt x="510" y="406"/>
                      <a:pt x="78" y="1000"/>
                      <a:pt x="38" y="1048"/>
                    </a:cubicBezTo>
                    <a:cubicBezTo>
                      <a:pt x="1" y="1085"/>
                      <a:pt x="1" y="1146"/>
                      <a:pt x="38" y="1182"/>
                    </a:cubicBezTo>
                    <a:cubicBezTo>
                      <a:pt x="58" y="1199"/>
                      <a:pt x="82" y="1210"/>
                      <a:pt x="105" y="1210"/>
                    </a:cubicBezTo>
                    <a:cubicBezTo>
                      <a:pt x="129" y="1210"/>
                      <a:pt x="153" y="1199"/>
                      <a:pt x="173" y="1182"/>
                    </a:cubicBezTo>
                    <a:cubicBezTo>
                      <a:pt x="214" y="1138"/>
                      <a:pt x="712" y="447"/>
                      <a:pt x="925" y="150"/>
                    </a:cubicBezTo>
                    <a:cubicBezTo>
                      <a:pt x="955" y="109"/>
                      <a:pt x="946" y="48"/>
                      <a:pt x="905" y="18"/>
                    </a:cubicBezTo>
                    <a:cubicBezTo>
                      <a:pt x="888" y="6"/>
                      <a:pt x="868" y="1"/>
                      <a:pt x="84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248;p30"/>
              <p:cNvSpPr/>
              <p:nvPr/>
            </p:nvSpPr>
            <p:spPr>
              <a:xfrm>
                <a:off x="5089635" y="3392861"/>
                <a:ext cx="141580" cy="67209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760" extrusionOk="0">
                    <a:moveTo>
                      <a:pt x="48" y="1"/>
                    </a:moveTo>
                    <a:cubicBezTo>
                      <a:pt x="21" y="1"/>
                      <a:pt x="1" y="21"/>
                      <a:pt x="1" y="48"/>
                    </a:cubicBezTo>
                    <a:cubicBezTo>
                      <a:pt x="1" y="75"/>
                      <a:pt x="21" y="95"/>
                      <a:pt x="48" y="95"/>
                    </a:cubicBezTo>
                    <a:cubicBezTo>
                      <a:pt x="1094" y="95"/>
                      <a:pt x="1502" y="733"/>
                      <a:pt x="1506" y="739"/>
                    </a:cubicBezTo>
                    <a:cubicBezTo>
                      <a:pt x="1515" y="753"/>
                      <a:pt x="1529" y="760"/>
                      <a:pt x="1546" y="760"/>
                    </a:cubicBezTo>
                    <a:cubicBezTo>
                      <a:pt x="1556" y="760"/>
                      <a:pt x="1563" y="760"/>
                      <a:pt x="1573" y="753"/>
                    </a:cubicBezTo>
                    <a:cubicBezTo>
                      <a:pt x="1593" y="739"/>
                      <a:pt x="1600" y="709"/>
                      <a:pt x="1587" y="689"/>
                    </a:cubicBezTo>
                    <a:cubicBezTo>
                      <a:pt x="1570" y="658"/>
                      <a:pt x="1148" y="1"/>
                      <a:pt x="4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249;p30"/>
              <p:cNvSpPr/>
              <p:nvPr/>
            </p:nvSpPr>
            <p:spPr>
              <a:xfrm>
                <a:off x="5075310" y="3487924"/>
                <a:ext cx="141227" cy="54209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3" extrusionOk="0">
                    <a:moveTo>
                      <a:pt x="184" y="0"/>
                    </a:moveTo>
                    <a:cubicBezTo>
                      <a:pt x="137" y="0"/>
                      <a:pt x="90" y="3"/>
                      <a:pt x="45" y="8"/>
                    </a:cubicBezTo>
                    <a:cubicBezTo>
                      <a:pt x="21" y="12"/>
                      <a:pt x="1" y="36"/>
                      <a:pt x="4" y="63"/>
                    </a:cubicBezTo>
                    <a:cubicBezTo>
                      <a:pt x="7" y="87"/>
                      <a:pt x="27" y="104"/>
                      <a:pt x="51" y="104"/>
                    </a:cubicBezTo>
                    <a:cubicBezTo>
                      <a:pt x="53" y="104"/>
                      <a:pt x="55" y="103"/>
                      <a:pt x="58" y="103"/>
                    </a:cubicBezTo>
                    <a:cubicBezTo>
                      <a:pt x="99" y="98"/>
                      <a:pt x="142" y="95"/>
                      <a:pt x="184" y="95"/>
                    </a:cubicBezTo>
                    <a:cubicBezTo>
                      <a:pt x="796" y="95"/>
                      <a:pt x="1506" y="600"/>
                      <a:pt x="1515" y="603"/>
                    </a:cubicBezTo>
                    <a:cubicBezTo>
                      <a:pt x="1523" y="609"/>
                      <a:pt x="1532" y="613"/>
                      <a:pt x="1543" y="613"/>
                    </a:cubicBezTo>
                    <a:cubicBezTo>
                      <a:pt x="1556" y="613"/>
                      <a:pt x="1573" y="606"/>
                      <a:pt x="1580" y="592"/>
                    </a:cubicBezTo>
                    <a:cubicBezTo>
                      <a:pt x="1596" y="572"/>
                      <a:pt x="1590" y="542"/>
                      <a:pt x="1570" y="525"/>
                    </a:cubicBezTo>
                    <a:cubicBezTo>
                      <a:pt x="1538" y="503"/>
                      <a:pt x="826" y="0"/>
                      <a:pt x="18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250;p30"/>
              <p:cNvSpPr/>
              <p:nvPr/>
            </p:nvSpPr>
            <p:spPr>
              <a:xfrm>
                <a:off x="5058861" y="3600231"/>
                <a:ext cx="129377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41" extrusionOk="0">
                    <a:moveTo>
                      <a:pt x="146" y="1"/>
                    </a:moveTo>
                    <a:cubicBezTo>
                      <a:pt x="113" y="1"/>
                      <a:pt x="79" y="2"/>
                      <a:pt x="45" y="4"/>
                    </a:cubicBezTo>
                    <a:cubicBezTo>
                      <a:pt x="18" y="7"/>
                      <a:pt x="1" y="28"/>
                      <a:pt x="1" y="54"/>
                    </a:cubicBezTo>
                    <a:cubicBezTo>
                      <a:pt x="4" y="80"/>
                      <a:pt x="22" y="99"/>
                      <a:pt x="46" y="99"/>
                    </a:cubicBezTo>
                    <a:cubicBezTo>
                      <a:pt x="48" y="99"/>
                      <a:pt x="50" y="99"/>
                      <a:pt x="52" y="99"/>
                    </a:cubicBezTo>
                    <a:cubicBezTo>
                      <a:pt x="82" y="97"/>
                      <a:pt x="113" y="96"/>
                      <a:pt x="143" y="96"/>
                    </a:cubicBezTo>
                    <a:cubicBezTo>
                      <a:pt x="790" y="96"/>
                      <a:pt x="1371" y="528"/>
                      <a:pt x="1377" y="531"/>
                    </a:cubicBezTo>
                    <a:cubicBezTo>
                      <a:pt x="1388" y="537"/>
                      <a:pt x="1398" y="540"/>
                      <a:pt x="1408" y="540"/>
                    </a:cubicBezTo>
                    <a:cubicBezTo>
                      <a:pt x="1422" y="540"/>
                      <a:pt x="1435" y="534"/>
                      <a:pt x="1445" y="520"/>
                    </a:cubicBezTo>
                    <a:cubicBezTo>
                      <a:pt x="1462" y="500"/>
                      <a:pt x="1455" y="470"/>
                      <a:pt x="1435" y="453"/>
                    </a:cubicBezTo>
                    <a:cubicBezTo>
                      <a:pt x="1409" y="434"/>
                      <a:pt x="826" y="1"/>
                      <a:pt x="1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251;p30"/>
              <p:cNvSpPr/>
              <p:nvPr/>
            </p:nvSpPr>
            <p:spPr>
              <a:xfrm>
                <a:off x="4632183" y="2960169"/>
                <a:ext cx="177661" cy="56322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6369" extrusionOk="0">
                    <a:moveTo>
                      <a:pt x="1898" y="1"/>
                    </a:moveTo>
                    <a:cubicBezTo>
                      <a:pt x="1867" y="1"/>
                      <a:pt x="1837" y="16"/>
                      <a:pt x="1820" y="44"/>
                    </a:cubicBezTo>
                    <a:cubicBezTo>
                      <a:pt x="254" y="2586"/>
                      <a:pt x="7" y="6233"/>
                      <a:pt x="4" y="6270"/>
                    </a:cubicBezTo>
                    <a:cubicBezTo>
                      <a:pt x="1" y="6321"/>
                      <a:pt x="41" y="6365"/>
                      <a:pt x="92" y="6368"/>
                    </a:cubicBezTo>
                    <a:lnTo>
                      <a:pt x="99" y="6368"/>
                    </a:lnTo>
                    <a:cubicBezTo>
                      <a:pt x="149" y="6368"/>
                      <a:pt x="189" y="6331"/>
                      <a:pt x="193" y="6280"/>
                    </a:cubicBezTo>
                    <a:cubicBezTo>
                      <a:pt x="197" y="6244"/>
                      <a:pt x="440" y="2646"/>
                      <a:pt x="1981" y="146"/>
                    </a:cubicBezTo>
                    <a:cubicBezTo>
                      <a:pt x="2008" y="102"/>
                      <a:pt x="1995" y="41"/>
                      <a:pt x="1947" y="14"/>
                    </a:cubicBezTo>
                    <a:cubicBezTo>
                      <a:pt x="1932" y="5"/>
                      <a:pt x="1915" y="1"/>
                      <a:pt x="189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252;p30"/>
              <p:cNvSpPr/>
              <p:nvPr/>
            </p:nvSpPr>
            <p:spPr>
              <a:xfrm>
                <a:off x="4152091" y="4079527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7964" y="1"/>
                    </a:moveTo>
                    <a:cubicBezTo>
                      <a:pt x="7931" y="1"/>
                      <a:pt x="7898" y="18"/>
                      <a:pt x="7883" y="47"/>
                    </a:cubicBezTo>
                    <a:cubicBezTo>
                      <a:pt x="7842" y="111"/>
                      <a:pt x="4084" y="6374"/>
                      <a:pt x="88" y="6908"/>
                    </a:cubicBezTo>
                    <a:cubicBezTo>
                      <a:pt x="38" y="6914"/>
                      <a:pt x="0" y="6961"/>
                      <a:pt x="7" y="7015"/>
                    </a:cubicBezTo>
                    <a:cubicBezTo>
                      <a:pt x="14" y="7062"/>
                      <a:pt x="55" y="7096"/>
                      <a:pt x="102" y="7096"/>
                    </a:cubicBezTo>
                    <a:lnTo>
                      <a:pt x="115" y="7096"/>
                    </a:lnTo>
                    <a:cubicBezTo>
                      <a:pt x="4201" y="6550"/>
                      <a:pt x="7890" y="405"/>
                      <a:pt x="8045" y="145"/>
                    </a:cubicBezTo>
                    <a:cubicBezTo>
                      <a:pt x="8072" y="98"/>
                      <a:pt x="8055" y="40"/>
                      <a:pt x="8011" y="13"/>
                    </a:cubicBezTo>
                    <a:cubicBezTo>
                      <a:pt x="7997" y="5"/>
                      <a:pt x="7981" y="1"/>
                      <a:pt x="796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253;p30"/>
              <p:cNvSpPr/>
              <p:nvPr/>
            </p:nvSpPr>
            <p:spPr>
              <a:xfrm>
                <a:off x="7511668" y="2466282"/>
                <a:ext cx="1503972" cy="2161821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24446" extrusionOk="0">
                    <a:moveTo>
                      <a:pt x="1" y="1"/>
                    </a:moveTo>
                    <a:lnTo>
                      <a:pt x="4212" y="10391"/>
                    </a:lnTo>
                    <a:lnTo>
                      <a:pt x="3213" y="15041"/>
                    </a:lnTo>
                    <a:cubicBezTo>
                      <a:pt x="3213" y="15041"/>
                      <a:pt x="6058" y="22174"/>
                      <a:pt x="11505" y="24276"/>
                    </a:cubicBezTo>
                    <a:cubicBezTo>
                      <a:pt x="11802" y="24391"/>
                      <a:pt x="12086" y="24446"/>
                      <a:pt x="12354" y="24446"/>
                    </a:cubicBezTo>
                    <a:cubicBezTo>
                      <a:pt x="17007" y="24446"/>
                      <a:pt x="16974" y="7936"/>
                      <a:pt x="1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254;p30"/>
              <p:cNvSpPr/>
              <p:nvPr/>
            </p:nvSpPr>
            <p:spPr>
              <a:xfrm>
                <a:off x="7454719" y="3161261"/>
                <a:ext cx="429517" cy="635122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2" extrusionOk="0">
                    <a:moveTo>
                      <a:pt x="3169" y="1"/>
                    </a:moveTo>
                    <a:cubicBezTo>
                      <a:pt x="2857" y="1"/>
                      <a:pt x="2392" y="103"/>
                      <a:pt x="1661" y="325"/>
                    </a:cubicBezTo>
                    <a:cubicBezTo>
                      <a:pt x="1" y="827"/>
                      <a:pt x="1485" y="4827"/>
                      <a:pt x="1762" y="5714"/>
                    </a:cubicBezTo>
                    <a:cubicBezTo>
                      <a:pt x="1893" y="6134"/>
                      <a:pt x="2196" y="6245"/>
                      <a:pt x="2480" y="6245"/>
                    </a:cubicBezTo>
                    <a:cubicBezTo>
                      <a:pt x="2799" y="6245"/>
                      <a:pt x="3095" y="6105"/>
                      <a:pt x="3095" y="6105"/>
                    </a:cubicBezTo>
                    <a:lnTo>
                      <a:pt x="3857" y="7182"/>
                    </a:lnTo>
                    <a:lnTo>
                      <a:pt x="4856" y="2532"/>
                    </a:lnTo>
                    <a:cubicBezTo>
                      <a:pt x="4856" y="2532"/>
                      <a:pt x="4107" y="973"/>
                      <a:pt x="3857" y="457"/>
                    </a:cubicBezTo>
                    <a:cubicBezTo>
                      <a:pt x="3718" y="166"/>
                      <a:pt x="3567" y="1"/>
                      <a:pt x="3169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255;p30"/>
              <p:cNvSpPr/>
              <p:nvPr/>
            </p:nvSpPr>
            <p:spPr>
              <a:xfrm>
                <a:off x="7787130" y="3376590"/>
                <a:ext cx="697202" cy="649006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7339" extrusionOk="0">
                    <a:moveTo>
                      <a:pt x="1096" y="1"/>
                    </a:moveTo>
                    <a:cubicBezTo>
                      <a:pt x="1052" y="1"/>
                      <a:pt x="1012" y="32"/>
                      <a:pt x="1003" y="77"/>
                    </a:cubicBezTo>
                    <a:lnTo>
                      <a:pt x="8" y="4726"/>
                    </a:lnTo>
                    <a:cubicBezTo>
                      <a:pt x="0" y="4747"/>
                      <a:pt x="4" y="4770"/>
                      <a:pt x="14" y="4790"/>
                    </a:cubicBezTo>
                    <a:lnTo>
                      <a:pt x="1276" y="7288"/>
                    </a:lnTo>
                    <a:cubicBezTo>
                      <a:pt x="1293" y="7318"/>
                      <a:pt x="1327" y="7338"/>
                      <a:pt x="1360" y="7338"/>
                    </a:cubicBezTo>
                    <a:lnTo>
                      <a:pt x="1371" y="7338"/>
                    </a:lnTo>
                    <a:cubicBezTo>
                      <a:pt x="1411" y="7335"/>
                      <a:pt x="1441" y="7305"/>
                      <a:pt x="1452" y="7268"/>
                    </a:cubicBezTo>
                    <a:lnTo>
                      <a:pt x="3098" y="853"/>
                    </a:lnTo>
                    <a:cubicBezTo>
                      <a:pt x="3112" y="802"/>
                      <a:pt x="3081" y="748"/>
                      <a:pt x="3031" y="738"/>
                    </a:cubicBezTo>
                    <a:cubicBezTo>
                      <a:pt x="3023" y="736"/>
                      <a:pt x="3015" y="735"/>
                      <a:pt x="3007" y="735"/>
                    </a:cubicBezTo>
                    <a:cubicBezTo>
                      <a:pt x="2965" y="735"/>
                      <a:pt x="2928" y="763"/>
                      <a:pt x="2916" y="806"/>
                    </a:cubicBezTo>
                    <a:lnTo>
                      <a:pt x="1333" y="6977"/>
                    </a:lnTo>
                    <a:lnTo>
                      <a:pt x="200" y="4734"/>
                    </a:lnTo>
                    <a:lnTo>
                      <a:pt x="1168" y="208"/>
                    </a:lnTo>
                    <a:cubicBezTo>
                      <a:pt x="1418" y="262"/>
                      <a:pt x="2157" y="434"/>
                      <a:pt x="3085" y="728"/>
                    </a:cubicBezTo>
                    <a:cubicBezTo>
                      <a:pt x="4455" y="1160"/>
                      <a:pt x="6372" y="1895"/>
                      <a:pt x="7717" y="2955"/>
                    </a:cubicBezTo>
                    <a:cubicBezTo>
                      <a:pt x="7734" y="2968"/>
                      <a:pt x="7755" y="2974"/>
                      <a:pt x="7775" y="2974"/>
                    </a:cubicBezTo>
                    <a:cubicBezTo>
                      <a:pt x="7803" y="2974"/>
                      <a:pt x="7832" y="2962"/>
                      <a:pt x="7849" y="2938"/>
                    </a:cubicBezTo>
                    <a:cubicBezTo>
                      <a:pt x="7883" y="2898"/>
                      <a:pt x="7876" y="2837"/>
                      <a:pt x="7836" y="2806"/>
                    </a:cubicBezTo>
                    <a:cubicBezTo>
                      <a:pt x="6466" y="1730"/>
                      <a:pt x="4529" y="984"/>
                      <a:pt x="3142" y="546"/>
                    </a:cubicBezTo>
                    <a:cubicBezTo>
                      <a:pt x="1988" y="185"/>
                      <a:pt x="1125" y="6"/>
                      <a:pt x="1114" y="2"/>
                    </a:cubicBezTo>
                    <a:cubicBezTo>
                      <a:pt x="1108" y="1"/>
                      <a:pt x="1102" y="1"/>
                      <a:pt x="109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256;p30"/>
              <p:cNvSpPr/>
              <p:nvPr/>
            </p:nvSpPr>
            <p:spPr>
              <a:xfrm>
                <a:off x="7887146" y="3413642"/>
                <a:ext cx="152811" cy="6199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01" extrusionOk="0">
                    <a:moveTo>
                      <a:pt x="107" y="0"/>
                    </a:moveTo>
                    <a:cubicBezTo>
                      <a:pt x="67" y="0"/>
                      <a:pt x="31" y="26"/>
                      <a:pt x="17" y="66"/>
                    </a:cubicBezTo>
                    <a:cubicBezTo>
                      <a:pt x="0" y="113"/>
                      <a:pt x="27" y="167"/>
                      <a:pt x="78" y="184"/>
                    </a:cubicBezTo>
                    <a:lnTo>
                      <a:pt x="1593" y="694"/>
                    </a:lnTo>
                    <a:cubicBezTo>
                      <a:pt x="1603" y="697"/>
                      <a:pt x="1613" y="700"/>
                      <a:pt x="1620" y="700"/>
                    </a:cubicBezTo>
                    <a:cubicBezTo>
                      <a:pt x="1660" y="700"/>
                      <a:pt x="1697" y="674"/>
                      <a:pt x="1711" y="633"/>
                    </a:cubicBezTo>
                    <a:cubicBezTo>
                      <a:pt x="1727" y="585"/>
                      <a:pt x="1701" y="532"/>
                      <a:pt x="1650" y="515"/>
                    </a:cubicBezTo>
                    <a:lnTo>
                      <a:pt x="139" y="5"/>
                    </a:ln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257;p30"/>
              <p:cNvSpPr/>
              <p:nvPr/>
            </p:nvSpPr>
            <p:spPr>
              <a:xfrm>
                <a:off x="7887146" y="3445212"/>
                <a:ext cx="142023" cy="65617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742" extrusionOk="0">
                    <a:moveTo>
                      <a:pt x="111" y="0"/>
                    </a:moveTo>
                    <a:cubicBezTo>
                      <a:pt x="72" y="0"/>
                      <a:pt x="34" y="23"/>
                      <a:pt x="20" y="60"/>
                    </a:cubicBezTo>
                    <a:cubicBezTo>
                      <a:pt x="0" y="111"/>
                      <a:pt x="24" y="164"/>
                      <a:pt x="71" y="185"/>
                    </a:cubicBezTo>
                    <a:lnTo>
                      <a:pt x="1461" y="734"/>
                    </a:lnTo>
                    <a:cubicBezTo>
                      <a:pt x="1475" y="738"/>
                      <a:pt x="1484" y="742"/>
                      <a:pt x="1498" y="742"/>
                    </a:cubicBezTo>
                    <a:cubicBezTo>
                      <a:pt x="1535" y="742"/>
                      <a:pt x="1573" y="718"/>
                      <a:pt x="1586" y="681"/>
                    </a:cubicBezTo>
                    <a:cubicBezTo>
                      <a:pt x="1606" y="633"/>
                      <a:pt x="1582" y="576"/>
                      <a:pt x="1532" y="559"/>
                    </a:cubicBezTo>
                    <a:lnTo>
                      <a:pt x="142" y="6"/>
                    </a:lnTo>
                    <a:cubicBezTo>
                      <a:pt x="132" y="2"/>
                      <a:pt x="121" y="0"/>
                      <a:pt x="11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258;p30"/>
              <p:cNvSpPr/>
              <p:nvPr/>
            </p:nvSpPr>
            <p:spPr>
              <a:xfrm>
                <a:off x="7876622" y="3493849"/>
                <a:ext cx="138927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465" extrusionOk="0">
                    <a:moveTo>
                      <a:pt x="102" y="1"/>
                    </a:moveTo>
                    <a:cubicBezTo>
                      <a:pt x="58" y="1"/>
                      <a:pt x="20" y="32"/>
                      <a:pt x="11" y="77"/>
                    </a:cubicBezTo>
                    <a:cubicBezTo>
                      <a:pt x="1" y="131"/>
                      <a:pt x="35" y="178"/>
                      <a:pt x="85" y="188"/>
                    </a:cubicBezTo>
                    <a:cubicBezTo>
                      <a:pt x="575" y="282"/>
                      <a:pt x="1371" y="441"/>
                      <a:pt x="1435" y="461"/>
                    </a:cubicBezTo>
                    <a:cubicBezTo>
                      <a:pt x="1446" y="465"/>
                      <a:pt x="1455" y="465"/>
                      <a:pt x="1466" y="465"/>
                    </a:cubicBezTo>
                    <a:cubicBezTo>
                      <a:pt x="1506" y="465"/>
                      <a:pt x="1543" y="441"/>
                      <a:pt x="1556" y="401"/>
                    </a:cubicBezTo>
                    <a:cubicBezTo>
                      <a:pt x="1570" y="350"/>
                      <a:pt x="1543" y="299"/>
                      <a:pt x="1496" y="282"/>
                    </a:cubicBezTo>
                    <a:cubicBezTo>
                      <a:pt x="1412" y="252"/>
                      <a:pt x="335" y="43"/>
                      <a:pt x="119" y="2"/>
                    </a:cubicBezTo>
                    <a:cubicBezTo>
                      <a:pt x="113" y="1"/>
                      <a:pt x="107" y="1"/>
                      <a:pt x="10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259;p30"/>
              <p:cNvSpPr/>
              <p:nvPr/>
            </p:nvSpPr>
            <p:spPr>
              <a:xfrm>
                <a:off x="7867691" y="3525507"/>
                <a:ext cx="132030" cy="55712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30" extrusionOk="0">
                    <a:moveTo>
                      <a:pt x="109" y="0"/>
                    </a:moveTo>
                    <a:cubicBezTo>
                      <a:pt x="69" y="0"/>
                      <a:pt x="31" y="26"/>
                      <a:pt x="18" y="66"/>
                    </a:cubicBezTo>
                    <a:cubicBezTo>
                      <a:pt x="1" y="114"/>
                      <a:pt x="28" y="167"/>
                      <a:pt x="75" y="184"/>
                    </a:cubicBezTo>
                    <a:cubicBezTo>
                      <a:pt x="281" y="259"/>
                      <a:pt x="1307" y="613"/>
                      <a:pt x="1364" y="630"/>
                    </a:cubicBezTo>
                    <a:lnTo>
                      <a:pt x="1388" y="630"/>
                    </a:lnTo>
                    <a:cubicBezTo>
                      <a:pt x="1428" y="630"/>
                      <a:pt x="1469" y="603"/>
                      <a:pt x="1479" y="559"/>
                    </a:cubicBezTo>
                    <a:cubicBezTo>
                      <a:pt x="1492" y="512"/>
                      <a:pt x="1462" y="458"/>
                      <a:pt x="1411" y="444"/>
                    </a:cubicBezTo>
                    <a:cubicBezTo>
                      <a:pt x="1360" y="431"/>
                      <a:pt x="622" y="175"/>
                      <a:pt x="139" y="5"/>
                    </a:cubicBezTo>
                    <a:cubicBezTo>
                      <a:pt x="129" y="2"/>
                      <a:pt x="119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260;p30"/>
              <p:cNvSpPr/>
              <p:nvPr/>
            </p:nvSpPr>
            <p:spPr>
              <a:xfrm>
                <a:off x="7860263" y="3564417"/>
                <a:ext cx="128669" cy="63052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13" extrusionOk="0">
                    <a:moveTo>
                      <a:pt x="110" y="0"/>
                    </a:moveTo>
                    <a:cubicBezTo>
                      <a:pt x="72" y="0"/>
                      <a:pt x="36" y="22"/>
                      <a:pt x="21" y="59"/>
                    </a:cubicBezTo>
                    <a:cubicBezTo>
                      <a:pt x="0" y="109"/>
                      <a:pt x="24" y="163"/>
                      <a:pt x="72" y="183"/>
                    </a:cubicBezTo>
                    <a:lnTo>
                      <a:pt x="1310" y="706"/>
                    </a:lnTo>
                    <a:cubicBezTo>
                      <a:pt x="1323" y="713"/>
                      <a:pt x="1337" y="713"/>
                      <a:pt x="1347" y="713"/>
                    </a:cubicBezTo>
                    <a:cubicBezTo>
                      <a:pt x="1384" y="713"/>
                      <a:pt x="1421" y="693"/>
                      <a:pt x="1435" y="655"/>
                    </a:cubicBezTo>
                    <a:cubicBezTo>
                      <a:pt x="1455" y="608"/>
                      <a:pt x="1431" y="551"/>
                      <a:pt x="1384" y="531"/>
                    </a:cubicBezTo>
                    <a:lnTo>
                      <a:pt x="145" y="8"/>
                    </a:lnTo>
                    <a:cubicBezTo>
                      <a:pt x="134" y="3"/>
                      <a:pt x="122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261;p30"/>
              <p:cNvSpPr/>
              <p:nvPr/>
            </p:nvSpPr>
            <p:spPr>
              <a:xfrm>
                <a:off x="7844434" y="3604741"/>
                <a:ext cx="128669" cy="7021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4" extrusionOk="0">
                    <a:moveTo>
                      <a:pt x="109" y="1"/>
                    </a:moveTo>
                    <a:cubicBezTo>
                      <a:pt x="75" y="1"/>
                      <a:pt x="41" y="21"/>
                      <a:pt x="24" y="54"/>
                    </a:cubicBezTo>
                    <a:cubicBezTo>
                      <a:pt x="0" y="101"/>
                      <a:pt x="21" y="156"/>
                      <a:pt x="68" y="179"/>
                    </a:cubicBezTo>
                    <a:lnTo>
                      <a:pt x="1307" y="787"/>
                    </a:lnTo>
                    <a:cubicBezTo>
                      <a:pt x="1320" y="793"/>
                      <a:pt x="1333" y="793"/>
                      <a:pt x="1347" y="793"/>
                    </a:cubicBezTo>
                    <a:cubicBezTo>
                      <a:pt x="1384" y="793"/>
                      <a:pt x="1418" y="777"/>
                      <a:pt x="1431" y="743"/>
                    </a:cubicBezTo>
                    <a:cubicBezTo>
                      <a:pt x="1455" y="696"/>
                      <a:pt x="1435" y="638"/>
                      <a:pt x="1391" y="615"/>
                    </a:cubicBezTo>
                    <a:lnTo>
                      <a:pt x="149" y="11"/>
                    </a:lnTo>
                    <a:cubicBezTo>
                      <a:pt x="137" y="4"/>
                      <a:pt x="123" y="1"/>
                      <a:pt x="10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262;p30"/>
              <p:cNvSpPr/>
              <p:nvPr/>
            </p:nvSpPr>
            <p:spPr>
              <a:xfrm>
                <a:off x="7844434" y="3658065"/>
                <a:ext cx="123363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87" extrusionOk="0">
                    <a:moveTo>
                      <a:pt x="110" y="1"/>
                    </a:moveTo>
                    <a:cubicBezTo>
                      <a:pt x="73" y="1"/>
                      <a:pt x="36" y="23"/>
                      <a:pt x="21" y="59"/>
                    </a:cubicBezTo>
                    <a:cubicBezTo>
                      <a:pt x="0" y="109"/>
                      <a:pt x="24" y="163"/>
                      <a:pt x="72" y="184"/>
                    </a:cubicBezTo>
                    <a:lnTo>
                      <a:pt x="1249" y="680"/>
                    </a:lnTo>
                    <a:cubicBezTo>
                      <a:pt x="1259" y="686"/>
                      <a:pt x="1273" y="686"/>
                      <a:pt x="1286" y="686"/>
                    </a:cubicBezTo>
                    <a:cubicBezTo>
                      <a:pt x="1324" y="686"/>
                      <a:pt x="1357" y="666"/>
                      <a:pt x="1374" y="629"/>
                    </a:cubicBezTo>
                    <a:cubicBezTo>
                      <a:pt x="1394" y="582"/>
                      <a:pt x="1371" y="525"/>
                      <a:pt x="1324" y="504"/>
                    </a:cubicBezTo>
                    <a:lnTo>
                      <a:pt x="145" y="8"/>
                    </a:lnTo>
                    <a:cubicBezTo>
                      <a:pt x="134" y="3"/>
                      <a:pt x="122" y="1"/>
                      <a:pt x="11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263;p30"/>
              <p:cNvSpPr/>
              <p:nvPr/>
            </p:nvSpPr>
            <p:spPr>
              <a:xfrm>
                <a:off x="7832142" y="3692642"/>
                <a:ext cx="123363" cy="74814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46" extrusionOk="0">
                    <a:moveTo>
                      <a:pt x="111" y="1"/>
                    </a:moveTo>
                    <a:cubicBezTo>
                      <a:pt x="79" y="1"/>
                      <a:pt x="46" y="17"/>
                      <a:pt x="28" y="49"/>
                    </a:cubicBezTo>
                    <a:cubicBezTo>
                      <a:pt x="1" y="93"/>
                      <a:pt x="18" y="151"/>
                      <a:pt x="62" y="177"/>
                    </a:cubicBezTo>
                    <a:cubicBezTo>
                      <a:pt x="811" y="609"/>
                      <a:pt x="1216" y="832"/>
                      <a:pt x="1267" y="845"/>
                    </a:cubicBezTo>
                    <a:lnTo>
                      <a:pt x="1287" y="845"/>
                    </a:lnTo>
                    <a:cubicBezTo>
                      <a:pt x="1331" y="845"/>
                      <a:pt x="1374" y="819"/>
                      <a:pt x="1385" y="775"/>
                    </a:cubicBezTo>
                    <a:cubicBezTo>
                      <a:pt x="1395" y="724"/>
                      <a:pt x="1365" y="674"/>
                      <a:pt x="1314" y="663"/>
                    </a:cubicBezTo>
                    <a:cubicBezTo>
                      <a:pt x="1243" y="636"/>
                      <a:pt x="568" y="249"/>
                      <a:pt x="156" y="12"/>
                    </a:cubicBezTo>
                    <a:cubicBezTo>
                      <a:pt x="142" y="4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264;p30"/>
              <p:cNvSpPr/>
              <p:nvPr/>
            </p:nvSpPr>
            <p:spPr>
              <a:xfrm>
                <a:off x="7821442" y="3737388"/>
                <a:ext cx="121860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7" extrusionOk="0">
                    <a:moveTo>
                      <a:pt x="107" y="0"/>
                    </a:moveTo>
                    <a:cubicBezTo>
                      <a:pt x="76" y="0"/>
                      <a:pt x="45" y="17"/>
                      <a:pt x="28" y="46"/>
                    </a:cubicBezTo>
                    <a:cubicBezTo>
                      <a:pt x="0" y="90"/>
                      <a:pt x="14" y="147"/>
                      <a:pt x="58" y="174"/>
                    </a:cubicBezTo>
                    <a:lnTo>
                      <a:pt x="1222" y="889"/>
                    </a:lnTo>
                    <a:cubicBezTo>
                      <a:pt x="1235" y="900"/>
                      <a:pt x="1252" y="906"/>
                      <a:pt x="1269" y="906"/>
                    </a:cubicBezTo>
                    <a:cubicBezTo>
                      <a:pt x="1303" y="906"/>
                      <a:pt x="1333" y="889"/>
                      <a:pt x="1350" y="859"/>
                    </a:cubicBezTo>
                    <a:cubicBezTo>
                      <a:pt x="1377" y="816"/>
                      <a:pt x="1364" y="758"/>
                      <a:pt x="1320" y="731"/>
                    </a:cubicBezTo>
                    <a:lnTo>
                      <a:pt x="156" y="15"/>
                    </a:lnTo>
                    <a:cubicBezTo>
                      <a:pt x="141" y="5"/>
                      <a:pt x="124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265;p30"/>
              <p:cNvSpPr/>
              <p:nvPr/>
            </p:nvSpPr>
            <p:spPr>
              <a:xfrm>
                <a:off x="7815163" y="3775148"/>
                <a:ext cx="118853" cy="9223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043" extrusionOk="0">
                    <a:moveTo>
                      <a:pt x="110" y="0"/>
                    </a:moveTo>
                    <a:cubicBezTo>
                      <a:pt x="81" y="0"/>
                      <a:pt x="53" y="13"/>
                      <a:pt x="35" y="37"/>
                    </a:cubicBezTo>
                    <a:cubicBezTo>
                      <a:pt x="1" y="78"/>
                      <a:pt x="11" y="138"/>
                      <a:pt x="51" y="169"/>
                    </a:cubicBezTo>
                    <a:lnTo>
                      <a:pt x="1182" y="1023"/>
                    </a:lnTo>
                    <a:cubicBezTo>
                      <a:pt x="1199" y="1036"/>
                      <a:pt x="1219" y="1043"/>
                      <a:pt x="1239" y="1043"/>
                    </a:cubicBezTo>
                    <a:cubicBezTo>
                      <a:pt x="1266" y="1043"/>
                      <a:pt x="1297" y="1029"/>
                      <a:pt x="1314" y="1006"/>
                    </a:cubicBezTo>
                    <a:cubicBezTo>
                      <a:pt x="1344" y="962"/>
                      <a:pt x="1337" y="904"/>
                      <a:pt x="1297" y="870"/>
                    </a:cubicBezTo>
                    <a:lnTo>
                      <a:pt x="166" y="20"/>
                    </a:lnTo>
                    <a:cubicBezTo>
                      <a:pt x="150" y="6"/>
                      <a:pt x="129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266;p30"/>
              <p:cNvSpPr/>
              <p:nvPr/>
            </p:nvSpPr>
            <p:spPr>
              <a:xfrm>
                <a:off x="7821442" y="3812731"/>
                <a:ext cx="84188" cy="10691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09" extrusionOk="0">
                    <a:moveTo>
                      <a:pt x="108" y="0"/>
                    </a:moveTo>
                    <a:cubicBezTo>
                      <a:pt x="89" y="0"/>
                      <a:pt x="69" y="7"/>
                      <a:pt x="51" y="20"/>
                    </a:cubicBezTo>
                    <a:cubicBezTo>
                      <a:pt x="11" y="51"/>
                      <a:pt x="0" y="109"/>
                      <a:pt x="31" y="152"/>
                    </a:cubicBezTo>
                    <a:cubicBezTo>
                      <a:pt x="243" y="445"/>
                      <a:pt x="740" y="1138"/>
                      <a:pt x="784" y="1182"/>
                    </a:cubicBezTo>
                    <a:cubicBezTo>
                      <a:pt x="801" y="1199"/>
                      <a:pt x="824" y="1208"/>
                      <a:pt x="847" y="1208"/>
                    </a:cubicBezTo>
                    <a:cubicBezTo>
                      <a:pt x="871" y="1208"/>
                      <a:pt x="895" y="1199"/>
                      <a:pt x="916" y="1182"/>
                    </a:cubicBezTo>
                    <a:cubicBezTo>
                      <a:pt x="952" y="1148"/>
                      <a:pt x="952" y="1087"/>
                      <a:pt x="919" y="1050"/>
                    </a:cubicBezTo>
                    <a:cubicBezTo>
                      <a:pt x="878" y="1006"/>
                      <a:pt x="446" y="405"/>
                      <a:pt x="183" y="40"/>
                    </a:cubicBezTo>
                    <a:cubicBezTo>
                      <a:pt x="165" y="14"/>
                      <a:pt x="137" y="0"/>
                      <a:pt x="108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267;p30"/>
              <p:cNvSpPr/>
              <p:nvPr/>
            </p:nvSpPr>
            <p:spPr>
              <a:xfrm>
                <a:off x="7532626" y="3321851"/>
                <a:ext cx="141492" cy="67562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64" extrusionOk="0">
                    <a:moveTo>
                      <a:pt x="1553" y="0"/>
                    </a:moveTo>
                    <a:cubicBezTo>
                      <a:pt x="452" y="0"/>
                      <a:pt x="31" y="662"/>
                      <a:pt x="14" y="689"/>
                    </a:cubicBezTo>
                    <a:cubicBezTo>
                      <a:pt x="0" y="712"/>
                      <a:pt x="7" y="743"/>
                      <a:pt x="27" y="757"/>
                    </a:cubicBezTo>
                    <a:cubicBezTo>
                      <a:pt x="38" y="760"/>
                      <a:pt x="44" y="763"/>
                      <a:pt x="55" y="763"/>
                    </a:cubicBezTo>
                    <a:cubicBezTo>
                      <a:pt x="68" y="763"/>
                      <a:pt x="85" y="753"/>
                      <a:pt x="95" y="740"/>
                    </a:cubicBezTo>
                    <a:cubicBezTo>
                      <a:pt x="98" y="732"/>
                      <a:pt x="506" y="98"/>
                      <a:pt x="1553" y="98"/>
                    </a:cubicBezTo>
                    <a:cubicBezTo>
                      <a:pt x="1579" y="98"/>
                      <a:pt x="1600" y="75"/>
                      <a:pt x="1600" y="51"/>
                    </a:cubicBezTo>
                    <a:cubicBezTo>
                      <a:pt x="1600" y="24"/>
                      <a:pt x="1579" y="0"/>
                      <a:pt x="15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268;p30"/>
              <p:cNvSpPr/>
              <p:nvPr/>
            </p:nvSpPr>
            <p:spPr>
              <a:xfrm>
                <a:off x="7547218" y="3417180"/>
                <a:ext cx="141227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4" extrusionOk="0">
                    <a:moveTo>
                      <a:pt x="1412" y="1"/>
                    </a:moveTo>
                    <a:cubicBezTo>
                      <a:pt x="774" y="1"/>
                      <a:pt x="59" y="503"/>
                      <a:pt x="28" y="525"/>
                    </a:cubicBezTo>
                    <a:cubicBezTo>
                      <a:pt x="4" y="542"/>
                      <a:pt x="1" y="570"/>
                      <a:pt x="14" y="593"/>
                    </a:cubicBezTo>
                    <a:cubicBezTo>
                      <a:pt x="24" y="606"/>
                      <a:pt x="41" y="613"/>
                      <a:pt x="55" y="613"/>
                    </a:cubicBezTo>
                    <a:cubicBezTo>
                      <a:pt x="64" y="613"/>
                      <a:pt x="75" y="610"/>
                      <a:pt x="81" y="603"/>
                    </a:cubicBezTo>
                    <a:cubicBezTo>
                      <a:pt x="91" y="597"/>
                      <a:pt x="799" y="96"/>
                      <a:pt x="1411" y="96"/>
                    </a:cubicBezTo>
                    <a:cubicBezTo>
                      <a:pt x="1454" y="96"/>
                      <a:pt x="1497" y="99"/>
                      <a:pt x="1539" y="104"/>
                    </a:cubicBezTo>
                    <a:cubicBezTo>
                      <a:pt x="1541" y="104"/>
                      <a:pt x="1543" y="104"/>
                      <a:pt x="1544" y="104"/>
                    </a:cubicBezTo>
                    <a:cubicBezTo>
                      <a:pt x="1566" y="104"/>
                      <a:pt x="1590" y="85"/>
                      <a:pt x="1593" y="59"/>
                    </a:cubicBezTo>
                    <a:cubicBezTo>
                      <a:pt x="1597" y="36"/>
                      <a:pt x="1576" y="9"/>
                      <a:pt x="1550" y="9"/>
                    </a:cubicBezTo>
                    <a:cubicBezTo>
                      <a:pt x="1504" y="3"/>
                      <a:pt x="1458" y="1"/>
                      <a:pt x="141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269;p30"/>
              <p:cNvSpPr/>
              <p:nvPr/>
            </p:nvSpPr>
            <p:spPr>
              <a:xfrm>
                <a:off x="7575604" y="3529487"/>
                <a:ext cx="129288" cy="47577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538" extrusionOk="0">
                    <a:moveTo>
                      <a:pt x="1316" y="1"/>
                    </a:moveTo>
                    <a:cubicBezTo>
                      <a:pt x="636" y="1"/>
                      <a:pt x="53" y="434"/>
                      <a:pt x="27" y="454"/>
                    </a:cubicBezTo>
                    <a:cubicBezTo>
                      <a:pt x="3" y="470"/>
                      <a:pt x="0" y="501"/>
                      <a:pt x="17" y="521"/>
                    </a:cubicBezTo>
                    <a:cubicBezTo>
                      <a:pt x="27" y="535"/>
                      <a:pt x="41" y="538"/>
                      <a:pt x="54" y="538"/>
                    </a:cubicBezTo>
                    <a:cubicBezTo>
                      <a:pt x="64" y="538"/>
                      <a:pt x="75" y="538"/>
                      <a:pt x="84" y="531"/>
                    </a:cubicBezTo>
                    <a:cubicBezTo>
                      <a:pt x="91" y="524"/>
                      <a:pt x="671" y="96"/>
                      <a:pt x="1320" y="96"/>
                    </a:cubicBezTo>
                    <a:cubicBezTo>
                      <a:pt x="1350" y="96"/>
                      <a:pt x="1380" y="97"/>
                      <a:pt x="1411" y="99"/>
                    </a:cubicBezTo>
                    <a:cubicBezTo>
                      <a:pt x="1413" y="99"/>
                      <a:pt x="1414" y="99"/>
                      <a:pt x="1416" y="99"/>
                    </a:cubicBezTo>
                    <a:cubicBezTo>
                      <a:pt x="1438" y="99"/>
                      <a:pt x="1458" y="80"/>
                      <a:pt x="1461" y="55"/>
                    </a:cubicBezTo>
                    <a:cubicBezTo>
                      <a:pt x="1461" y="28"/>
                      <a:pt x="1441" y="4"/>
                      <a:pt x="1417" y="4"/>
                    </a:cubicBezTo>
                    <a:cubicBezTo>
                      <a:pt x="1384" y="2"/>
                      <a:pt x="1350" y="1"/>
                      <a:pt x="131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270;p30"/>
              <p:cNvSpPr/>
              <p:nvPr/>
            </p:nvSpPr>
            <p:spPr>
              <a:xfrm>
                <a:off x="7953911" y="2889336"/>
                <a:ext cx="177749" cy="56331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6370" extrusionOk="0">
                    <a:moveTo>
                      <a:pt x="109" y="0"/>
                    </a:moveTo>
                    <a:cubicBezTo>
                      <a:pt x="92" y="0"/>
                      <a:pt x="75" y="5"/>
                      <a:pt x="58" y="15"/>
                    </a:cubicBezTo>
                    <a:cubicBezTo>
                      <a:pt x="14" y="43"/>
                      <a:pt x="1" y="100"/>
                      <a:pt x="28" y="144"/>
                    </a:cubicBezTo>
                    <a:cubicBezTo>
                      <a:pt x="1570" y="2644"/>
                      <a:pt x="1813" y="6245"/>
                      <a:pt x="1816" y="6282"/>
                    </a:cubicBezTo>
                    <a:cubicBezTo>
                      <a:pt x="1820" y="6329"/>
                      <a:pt x="1860" y="6369"/>
                      <a:pt x="1911" y="6369"/>
                    </a:cubicBezTo>
                    <a:lnTo>
                      <a:pt x="1918" y="6369"/>
                    </a:lnTo>
                    <a:cubicBezTo>
                      <a:pt x="1969" y="6366"/>
                      <a:pt x="2009" y="6322"/>
                      <a:pt x="2005" y="6268"/>
                    </a:cubicBezTo>
                    <a:cubicBezTo>
                      <a:pt x="2002" y="6231"/>
                      <a:pt x="1756" y="2586"/>
                      <a:pt x="190" y="46"/>
                    </a:cubicBezTo>
                    <a:cubicBezTo>
                      <a:pt x="172" y="17"/>
                      <a:pt x="141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271;p30"/>
              <p:cNvSpPr/>
              <p:nvPr/>
            </p:nvSpPr>
            <p:spPr>
              <a:xfrm>
                <a:off x="7897846" y="4008782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110" y="0"/>
                    </a:moveTo>
                    <a:cubicBezTo>
                      <a:pt x="93" y="0"/>
                      <a:pt x="76" y="5"/>
                      <a:pt x="61" y="14"/>
                    </a:cubicBezTo>
                    <a:cubicBezTo>
                      <a:pt x="14" y="41"/>
                      <a:pt x="0" y="98"/>
                      <a:pt x="27" y="142"/>
                    </a:cubicBezTo>
                    <a:cubicBezTo>
                      <a:pt x="183" y="405"/>
                      <a:pt x="3871" y="6550"/>
                      <a:pt x="7957" y="7093"/>
                    </a:cubicBezTo>
                    <a:cubicBezTo>
                      <a:pt x="7960" y="7096"/>
                      <a:pt x="7964" y="7096"/>
                      <a:pt x="7971" y="7096"/>
                    </a:cubicBezTo>
                    <a:cubicBezTo>
                      <a:pt x="8018" y="7096"/>
                      <a:pt x="8058" y="7060"/>
                      <a:pt x="8065" y="7012"/>
                    </a:cubicBezTo>
                    <a:cubicBezTo>
                      <a:pt x="8072" y="6962"/>
                      <a:pt x="8035" y="6914"/>
                      <a:pt x="7981" y="6908"/>
                    </a:cubicBezTo>
                    <a:cubicBezTo>
                      <a:pt x="3986" y="6371"/>
                      <a:pt x="226" y="108"/>
                      <a:pt x="189" y="47"/>
                    </a:cubicBezTo>
                    <a:cubicBezTo>
                      <a:pt x="172" y="17"/>
                      <a:pt x="141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272;p30"/>
              <p:cNvSpPr/>
              <p:nvPr/>
            </p:nvSpPr>
            <p:spPr>
              <a:xfrm>
                <a:off x="7382471" y="4650260"/>
                <a:ext cx="822334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4887" extrusionOk="0">
                    <a:moveTo>
                      <a:pt x="457" y="1"/>
                    </a:moveTo>
                    <a:lnTo>
                      <a:pt x="457" y="1"/>
                    </a:lnTo>
                    <a:cubicBezTo>
                      <a:pt x="457" y="1"/>
                      <a:pt x="1" y="4587"/>
                      <a:pt x="4674" y="4874"/>
                    </a:cubicBezTo>
                    <a:cubicBezTo>
                      <a:pt x="4815" y="4882"/>
                      <a:pt x="4951" y="4887"/>
                      <a:pt x="5082" y="4887"/>
                    </a:cubicBezTo>
                    <a:cubicBezTo>
                      <a:pt x="9299" y="4887"/>
                      <a:pt x="8515" y="548"/>
                      <a:pt x="8515" y="548"/>
                    </a:cubicBezTo>
                    <a:lnTo>
                      <a:pt x="4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273;p30"/>
              <p:cNvSpPr/>
              <p:nvPr/>
            </p:nvSpPr>
            <p:spPr>
              <a:xfrm>
                <a:off x="7373009" y="4705794"/>
                <a:ext cx="802437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66" extrusionOk="0">
                    <a:moveTo>
                      <a:pt x="101" y="0"/>
                    </a:moveTo>
                    <a:cubicBezTo>
                      <a:pt x="51" y="0"/>
                      <a:pt x="10" y="37"/>
                      <a:pt x="7" y="89"/>
                    </a:cubicBezTo>
                    <a:cubicBezTo>
                      <a:pt x="0" y="139"/>
                      <a:pt x="41" y="186"/>
                      <a:pt x="91" y="190"/>
                    </a:cubicBezTo>
                    <a:lnTo>
                      <a:pt x="8966" y="966"/>
                    </a:lnTo>
                    <a:lnTo>
                      <a:pt x="8976" y="966"/>
                    </a:lnTo>
                    <a:cubicBezTo>
                      <a:pt x="9023" y="966"/>
                      <a:pt x="9064" y="929"/>
                      <a:pt x="9067" y="878"/>
                    </a:cubicBezTo>
                    <a:cubicBezTo>
                      <a:pt x="9074" y="827"/>
                      <a:pt x="9033" y="780"/>
                      <a:pt x="8983" y="777"/>
                    </a:cubicBezTo>
                    <a:lnTo>
                      <a:pt x="108" y="1"/>
                    </a:lnTo>
                    <a:cubicBezTo>
                      <a:pt x="106" y="0"/>
                      <a:pt x="104" y="0"/>
                      <a:pt x="1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274;p30"/>
              <p:cNvSpPr/>
              <p:nvPr/>
            </p:nvSpPr>
            <p:spPr>
              <a:xfrm>
                <a:off x="4568247" y="4650260"/>
                <a:ext cx="822599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4887" extrusionOk="0">
                    <a:moveTo>
                      <a:pt x="8842" y="1"/>
                    </a:moveTo>
                    <a:lnTo>
                      <a:pt x="788" y="548"/>
                    </a:lnTo>
                    <a:cubicBezTo>
                      <a:pt x="788" y="548"/>
                      <a:pt x="1" y="4887"/>
                      <a:pt x="4220" y="4887"/>
                    </a:cubicBezTo>
                    <a:cubicBezTo>
                      <a:pt x="4351" y="4887"/>
                      <a:pt x="4487" y="4882"/>
                      <a:pt x="4628" y="4874"/>
                    </a:cubicBezTo>
                    <a:cubicBezTo>
                      <a:pt x="9301" y="4587"/>
                      <a:pt x="8842" y="1"/>
                      <a:pt x="88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275;p30"/>
              <p:cNvSpPr/>
              <p:nvPr/>
            </p:nvSpPr>
            <p:spPr>
              <a:xfrm>
                <a:off x="4597871" y="4705794"/>
                <a:ext cx="802171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966" extrusionOk="0">
                    <a:moveTo>
                      <a:pt x="8973" y="0"/>
                    </a:moveTo>
                    <a:cubicBezTo>
                      <a:pt x="8971" y="0"/>
                      <a:pt x="8969" y="0"/>
                      <a:pt x="8966" y="1"/>
                    </a:cubicBezTo>
                    <a:lnTo>
                      <a:pt x="91" y="777"/>
                    </a:lnTo>
                    <a:cubicBezTo>
                      <a:pt x="38" y="780"/>
                      <a:pt x="1" y="827"/>
                      <a:pt x="4" y="878"/>
                    </a:cubicBezTo>
                    <a:cubicBezTo>
                      <a:pt x="7" y="929"/>
                      <a:pt x="51" y="966"/>
                      <a:pt x="99" y="966"/>
                    </a:cubicBezTo>
                    <a:lnTo>
                      <a:pt x="108" y="966"/>
                    </a:lnTo>
                    <a:lnTo>
                      <a:pt x="8979" y="190"/>
                    </a:lnTo>
                    <a:cubicBezTo>
                      <a:pt x="9034" y="186"/>
                      <a:pt x="9071" y="139"/>
                      <a:pt x="9068" y="89"/>
                    </a:cubicBezTo>
                    <a:cubicBezTo>
                      <a:pt x="9065" y="37"/>
                      <a:pt x="9020" y="0"/>
                      <a:pt x="897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276;p30"/>
              <p:cNvSpPr/>
              <p:nvPr/>
            </p:nvSpPr>
            <p:spPr>
              <a:xfrm>
                <a:off x="5581399" y="1614693"/>
                <a:ext cx="184205" cy="255039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884" extrusionOk="0">
                    <a:moveTo>
                      <a:pt x="1145" y="1"/>
                    </a:moveTo>
                    <a:cubicBezTo>
                      <a:pt x="974" y="1"/>
                      <a:pt x="800" y="46"/>
                      <a:pt x="651" y="132"/>
                    </a:cubicBezTo>
                    <a:cubicBezTo>
                      <a:pt x="338" y="318"/>
                      <a:pt x="139" y="659"/>
                      <a:pt x="68" y="1017"/>
                    </a:cubicBezTo>
                    <a:cubicBezTo>
                      <a:pt x="0" y="1370"/>
                      <a:pt x="55" y="1742"/>
                      <a:pt x="159" y="2090"/>
                    </a:cubicBezTo>
                    <a:cubicBezTo>
                      <a:pt x="234" y="2326"/>
                      <a:pt x="338" y="2565"/>
                      <a:pt x="530" y="2720"/>
                    </a:cubicBezTo>
                    <a:cubicBezTo>
                      <a:pt x="670" y="2832"/>
                      <a:pt x="845" y="2884"/>
                      <a:pt x="1022" y="2884"/>
                    </a:cubicBezTo>
                    <a:cubicBezTo>
                      <a:pt x="1273" y="2884"/>
                      <a:pt x="1529" y="2782"/>
                      <a:pt x="1704" y="2602"/>
                    </a:cubicBezTo>
                    <a:cubicBezTo>
                      <a:pt x="2042" y="2258"/>
                      <a:pt x="2032" y="1786"/>
                      <a:pt x="2059" y="1341"/>
                    </a:cubicBezTo>
                    <a:cubicBezTo>
                      <a:pt x="2082" y="939"/>
                      <a:pt x="2008" y="443"/>
                      <a:pt x="1674" y="176"/>
                    </a:cubicBezTo>
                    <a:cubicBezTo>
                      <a:pt x="1525" y="57"/>
                      <a:pt x="1336" y="1"/>
                      <a:pt x="1145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277;p30"/>
              <p:cNvSpPr/>
              <p:nvPr/>
            </p:nvSpPr>
            <p:spPr>
              <a:xfrm>
                <a:off x="5641709" y="1643079"/>
                <a:ext cx="73222" cy="197028"/>
              </a:xfrm>
              <a:custGeom>
                <a:avLst/>
                <a:gdLst/>
                <a:ahLst/>
                <a:cxnLst/>
                <a:rect l="l" t="t" r="r" b="b"/>
                <a:pathLst>
                  <a:path w="828" h="2228" extrusionOk="0">
                    <a:moveTo>
                      <a:pt x="57" y="0"/>
                    </a:moveTo>
                    <a:cubicBezTo>
                      <a:pt x="37" y="0"/>
                      <a:pt x="18" y="13"/>
                      <a:pt x="10" y="31"/>
                    </a:cubicBezTo>
                    <a:cubicBezTo>
                      <a:pt x="0" y="54"/>
                      <a:pt x="14" y="82"/>
                      <a:pt x="37" y="91"/>
                    </a:cubicBezTo>
                    <a:cubicBezTo>
                      <a:pt x="476" y="277"/>
                      <a:pt x="672" y="777"/>
                      <a:pt x="706" y="1178"/>
                    </a:cubicBezTo>
                    <a:cubicBezTo>
                      <a:pt x="739" y="1543"/>
                      <a:pt x="672" y="1890"/>
                      <a:pt x="510" y="2157"/>
                    </a:cubicBezTo>
                    <a:cubicBezTo>
                      <a:pt x="496" y="2177"/>
                      <a:pt x="503" y="2208"/>
                      <a:pt x="527" y="2221"/>
                    </a:cubicBezTo>
                    <a:cubicBezTo>
                      <a:pt x="533" y="2224"/>
                      <a:pt x="544" y="2228"/>
                      <a:pt x="550" y="2228"/>
                    </a:cubicBezTo>
                    <a:cubicBezTo>
                      <a:pt x="567" y="2228"/>
                      <a:pt x="584" y="2221"/>
                      <a:pt x="591" y="2204"/>
                    </a:cubicBezTo>
                    <a:cubicBezTo>
                      <a:pt x="810" y="1843"/>
                      <a:pt x="827" y="1441"/>
                      <a:pt x="804" y="1171"/>
                    </a:cubicBezTo>
                    <a:cubicBezTo>
                      <a:pt x="763" y="739"/>
                      <a:pt x="550" y="206"/>
                      <a:pt x="75" y="4"/>
                    </a:cubicBezTo>
                    <a:cubicBezTo>
                      <a:pt x="69" y="2"/>
                      <a:pt x="63" y="0"/>
                      <a:pt x="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278;p30"/>
              <p:cNvSpPr/>
              <p:nvPr/>
            </p:nvSpPr>
            <p:spPr>
              <a:xfrm>
                <a:off x="5658688" y="1690832"/>
                <a:ext cx="49080" cy="12124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371" extrusionOk="0">
                    <a:moveTo>
                      <a:pt x="401" y="0"/>
                    </a:moveTo>
                    <a:cubicBezTo>
                      <a:pt x="389" y="0"/>
                      <a:pt x="378" y="5"/>
                      <a:pt x="369" y="14"/>
                    </a:cubicBezTo>
                    <a:cubicBezTo>
                      <a:pt x="355" y="28"/>
                      <a:pt x="0" y="352"/>
                      <a:pt x="31" y="749"/>
                    </a:cubicBezTo>
                    <a:cubicBezTo>
                      <a:pt x="51" y="982"/>
                      <a:pt x="199" y="1188"/>
                      <a:pt x="473" y="1364"/>
                    </a:cubicBezTo>
                    <a:cubicBezTo>
                      <a:pt x="480" y="1370"/>
                      <a:pt x="490" y="1370"/>
                      <a:pt x="500" y="1370"/>
                    </a:cubicBezTo>
                    <a:cubicBezTo>
                      <a:pt x="514" y="1370"/>
                      <a:pt x="531" y="1364"/>
                      <a:pt x="537" y="1350"/>
                    </a:cubicBezTo>
                    <a:cubicBezTo>
                      <a:pt x="554" y="1327"/>
                      <a:pt x="547" y="1299"/>
                      <a:pt x="523" y="1283"/>
                    </a:cubicBezTo>
                    <a:cubicBezTo>
                      <a:pt x="277" y="1127"/>
                      <a:pt x="146" y="942"/>
                      <a:pt x="129" y="739"/>
                    </a:cubicBezTo>
                    <a:cubicBezTo>
                      <a:pt x="98" y="388"/>
                      <a:pt x="429" y="88"/>
                      <a:pt x="433" y="84"/>
                    </a:cubicBezTo>
                    <a:cubicBezTo>
                      <a:pt x="453" y="68"/>
                      <a:pt x="456" y="37"/>
                      <a:pt x="436" y="17"/>
                    </a:cubicBezTo>
                    <a:cubicBezTo>
                      <a:pt x="427" y="6"/>
                      <a:pt x="414" y="0"/>
                      <a:pt x="4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279;p30"/>
              <p:cNvSpPr/>
              <p:nvPr/>
            </p:nvSpPr>
            <p:spPr>
              <a:xfrm>
                <a:off x="6867538" y="1724082"/>
                <a:ext cx="204456" cy="25389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871" extrusionOk="0">
                    <a:moveTo>
                      <a:pt x="1276" y="1"/>
                    </a:moveTo>
                    <a:cubicBezTo>
                      <a:pt x="1183" y="1"/>
                      <a:pt x="1090" y="16"/>
                      <a:pt x="1002" y="49"/>
                    </a:cubicBezTo>
                    <a:cubicBezTo>
                      <a:pt x="600" y="202"/>
                      <a:pt x="378" y="644"/>
                      <a:pt x="273" y="1035"/>
                    </a:cubicBezTo>
                    <a:cubicBezTo>
                      <a:pt x="158" y="1466"/>
                      <a:pt x="0" y="1912"/>
                      <a:pt x="212" y="2344"/>
                    </a:cubicBezTo>
                    <a:cubicBezTo>
                      <a:pt x="363" y="2653"/>
                      <a:pt x="700" y="2871"/>
                      <a:pt x="1036" y="2871"/>
                    </a:cubicBezTo>
                    <a:cubicBezTo>
                      <a:pt x="1121" y="2871"/>
                      <a:pt x="1207" y="2856"/>
                      <a:pt x="1289" y="2826"/>
                    </a:cubicBezTo>
                    <a:cubicBezTo>
                      <a:pt x="1522" y="2739"/>
                      <a:pt x="1697" y="2543"/>
                      <a:pt x="1839" y="2344"/>
                    </a:cubicBezTo>
                    <a:cubicBezTo>
                      <a:pt x="2048" y="2047"/>
                      <a:pt x="2217" y="1709"/>
                      <a:pt x="2264" y="1352"/>
                    </a:cubicBezTo>
                    <a:cubicBezTo>
                      <a:pt x="2312" y="991"/>
                      <a:pt x="2227" y="603"/>
                      <a:pt x="1988" y="329"/>
                    </a:cubicBezTo>
                    <a:cubicBezTo>
                      <a:pt x="1810" y="127"/>
                      <a:pt x="1542" y="1"/>
                      <a:pt x="1276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280;p30"/>
              <p:cNvSpPr/>
              <p:nvPr/>
            </p:nvSpPr>
            <p:spPr>
              <a:xfrm>
                <a:off x="6919977" y="1750965"/>
                <a:ext cx="88698" cy="19083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2158" extrusionOk="0">
                    <a:moveTo>
                      <a:pt x="949" y="0"/>
                    </a:moveTo>
                    <a:cubicBezTo>
                      <a:pt x="944" y="0"/>
                      <a:pt x="940" y="1"/>
                      <a:pt x="935" y="2"/>
                    </a:cubicBezTo>
                    <a:cubicBezTo>
                      <a:pt x="440" y="150"/>
                      <a:pt x="169" y="656"/>
                      <a:pt x="85" y="1081"/>
                    </a:cubicBezTo>
                    <a:cubicBezTo>
                      <a:pt x="28" y="1348"/>
                      <a:pt x="1" y="1746"/>
                      <a:pt x="180" y="2131"/>
                    </a:cubicBezTo>
                    <a:cubicBezTo>
                      <a:pt x="186" y="2148"/>
                      <a:pt x="203" y="2158"/>
                      <a:pt x="224" y="2158"/>
                    </a:cubicBezTo>
                    <a:cubicBezTo>
                      <a:pt x="230" y="2158"/>
                      <a:pt x="237" y="2158"/>
                      <a:pt x="244" y="2155"/>
                    </a:cubicBezTo>
                    <a:cubicBezTo>
                      <a:pt x="267" y="2145"/>
                      <a:pt x="278" y="2114"/>
                      <a:pt x="267" y="2091"/>
                    </a:cubicBezTo>
                    <a:cubicBezTo>
                      <a:pt x="136" y="1810"/>
                      <a:pt x="105" y="1456"/>
                      <a:pt x="177" y="1099"/>
                    </a:cubicBezTo>
                    <a:cubicBezTo>
                      <a:pt x="258" y="704"/>
                      <a:pt x="507" y="228"/>
                      <a:pt x="962" y="93"/>
                    </a:cubicBezTo>
                    <a:cubicBezTo>
                      <a:pt x="990" y="86"/>
                      <a:pt x="1003" y="59"/>
                      <a:pt x="996" y="36"/>
                    </a:cubicBezTo>
                    <a:cubicBezTo>
                      <a:pt x="988" y="13"/>
                      <a:pt x="970" y="0"/>
                      <a:pt x="94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281;p30"/>
              <p:cNvSpPr/>
              <p:nvPr/>
            </p:nvSpPr>
            <p:spPr>
              <a:xfrm>
                <a:off x="6925637" y="1793058"/>
                <a:ext cx="58365" cy="11982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55" extrusionOk="0">
                    <a:moveTo>
                      <a:pt x="289" y="1"/>
                    </a:moveTo>
                    <a:cubicBezTo>
                      <a:pt x="278" y="1"/>
                      <a:pt x="268" y="4"/>
                      <a:pt x="261" y="12"/>
                    </a:cubicBezTo>
                    <a:cubicBezTo>
                      <a:pt x="241" y="32"/>
                      <a:pt x="237" y="62"/>
                      <a:pt x="258" y="79"/>
                    </a:cubicBezTo>
                    <a:cubicBezTo>
                      <a:pt x="258" y="82"/>
                      <a:pt x="554" y="420"/>
                      <a:pt x="487" y="767"/>
                    </a:cubicBezTo>
                    <a:cubicBezTo>
                      <a:pt x="450" y="967"/>
                      <a:pt x="295" y="1132"/>
                      <a:pt x="35" y="1264"/>
                    </a:cubicBezTo>
                    <a:cubicBezTo>
                      <a:pt x="11" y="1274"/>
                      <a:pt x="1" y="1304"/>
                      <a:pt x="11" y="1328"/>
                    </a:cubicBezTo>
                    <a:cubicBezTo>
                      <a:pt x="21" y="1345"/>
                      <a:pt x="38" y="1355"/>
                      <a:pt x="55" y="1355"/>
                    </a:cubicBezTo>
                    <a:cubicBezTo>
                      <a:pt x="62" y="1355"/>
                      <a:pt x="68" y="1351"/>
                      <a:pt x="75" y="1348"/>
                    </a:cubicBezTo>
                    <a:cubicBezTo>
                      <a:pt x="365" y="1206"/>
                      <a:pt x="538" y="1014"/>
                      <a:pt x="582" y="784"/>
                    </a:cubicBezTo>
                    <a:cubicBezTo>
                      <a:pt x="659" y="393"/>
                      <a:pt x="342" y="32"/>
                      <a:pt x="328" y="18"/>
                    </a:cubicBezTo>
                    <a:cubicBezTo>
                      <a:pt x="317" y="7"/>
                      <a:pt x="302" y="1"/>
                      <a:pt x="28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282;p30"/>
              <p:cNvSpPr/>
              <p:nvPr/>
            </p:nvSpPr>
            <p:spPr>
              <a:xfrm>
                <a:off x="5900370" y="1982919"/>
                <a:ext cx="831796" cy="688535"/>
              </a:xfrm>
              <a:custGeom>
                <a:avLst/>
                <a:gdLst/>
                <a:ahLst/>
                <a:cxnLst/>
                <a:rect l="l" t="t" r="r" b="b"/>
                <a:pathLst>
                  <a:path w="9406" h="7786" extrusionOk="0">
                    <a:moveTo>
                      <a:pt x="3026" y="0"/>
                    </a:moveTo>
                    <a:cubicBezTo>
                      <a:pt x="1837" y="0"/>
                      <a:pt x="807" y="107"/>
                      <a:pt x="315" y="416"/>
                    </a:cubicBezTo>
                    <a:cubicBezTo>
                      <a:pt x="315" y="416"/>
                      <a:pt x="0" y="3864"/>
                      <a:pt x="126" y="4867"/>
                    </a:cubicBezTo>
                    <a:cubicBezTo>
                      <a:pt x="248" y="5846"/>
                      <a:pt x="3528" y="7785"/>
                      <a:pt x="4770" y="7785"/>
                    </a:cubicBezTo>
                    <a:cubicBezTo>
                      <a:pt x="4799" y="7785"/>
                      <a:pt x="4826" y="7784"/>
                      <a:pt x="4853" y="7782"/>
                    </a:cubicBezTo>
                    <a:cubicBezTo>
                      <a:pt x="6021" y="7687"/>
                      <a:pt x="8966" y="6371"/>
                      <a:pt x="9186" y="3895"/>
                    </a:cubicBezTo>
                    <a:cubicBezTo>
                      <a:pt x="9405" y="1418"/>
                      <a:pt x="9186" y="541"/>
                      <a:pt x="9186" y="541"/>
                    </a:cubicBezTo>
                    <a:cubicBezTo>
                      <a:pt x="9186" y="541"/>
                      <a:pt x="5702" y="0"/>
                      <a:pt x="3026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283;p30"/>
              <p:cNvSpPr/>
              <p:nvPr/>
            </p:nvSpPr>
            <p:spPr>
              <a:xfrm>
                <a:off x="6280888" y="2395007"/>
                <a:ext cx="77290" cy="140077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584" extrusionOk="0">
                    <a:moveTo>
                      <a:pt x="476" y="1"/>
                    </a:moveTo>
                    <a:cubicBezTo>
                      <a:pt x="473" y="1"/>
                      <a:pt x="471" y="1"/>
                      <a:pt x="469" y="1"/>
                    </a:cubicBezTo>
                    <a:cubicBezTo>
                      <a:pt x="442" y="1"/>
                      <a:pt x="422" y="25"/>
                      <a:pt x="425" y="51"/>
                    </a:cubicBezTo>
                    <a:cubicBezTo>
                      <a:pt x="432" y="217"/>
                      <a:pt x="422" y="386"/>
                      <a:pt x="388" y="548"/>
                    </a:cubicBezTo>
                    <a:cubicBezTo>
                      <a:pt x="385" y="568"/>
                      <a:pt x="391" y="584"/>
                      <a:pt x="408" y="598"/>
                    </a:cubicBezTo>
                    <a:cubicBezTo>
                      <a:pt x="415" y="603"/>
                      <a:pt x="424" y="606"/>
                      <a:pt x="432" y="606"/>
                    </a:cubicBezTo>
                    <a:cubicBezTo>
                      <a:pt x="441" y="606"/>
                      <a:pt x="451" y="603"/>
                      <a:pt x="459" y="598"/>
                    </a:cubicBezTo>
                    <a:cubicBezTo>
                      <a:pt x="481" y="585"/>
                      <a:pt x="505" y="579"/>
                      <a:pt x="531" y="579"/>
                    </a:cubicBezTo>
                    <a:cubicBezTo>
                      <a:pt x="602" y="579"/>
                      <a:pt x="679" y="627"/>
                      <a:pt x="718" y="689"/>
                    </a:cubicBezTo>
                    <a:cubicBezTo>
                      <a:pt x="779" y="791"/>
                      <a:pt x="779" y="922"/>
                      <a:pt x="769" y="1023"/>
                    </a:cubicBezTo>
                    <a:cubicBezTo>
                      <a:pt x="763" y="1104"/>
                      <a:pt x="749" y="1209"/>
                      <a:pt x="705" y="1300"/>
                    </a:cubicBezTo>
                    <a:cubicBezTo>
                      <a:pt x="665" y="1388"/>
                      <a:pt x="597" y="1452"/>
                      <a:pt x="520" y="1475"/>
                    </a:cubicBezTo>
                    <a:cubicBezTo>
                      <a:pt x="494" y="1483"/>
                      <a:pt x="468" y="1487"/>
                      <a:pt x="443" y="1487"/>
                    </a:cubicBezTo>
                    <a:cubicBezTo>
                      <a:pt x="289" y="1487"/>
                      <a:pt x="149" y="1354"/>
                      <a:pt x="87" y="1290"/>
                    </a:cubicBezTo>
                    <a:cubicBezTo>
                      <a:pt x="79" y="1279"/>
                      <a:pt x="66" y="1274"/>
                      <a:pt x="54" y="1274"/>
                    </a:cubicBezTo>
                    <a:cubicBezTo>
                      <a:pt x="42" y="1274"/>
                      <a:pt x="30" y="1278"/>
                      <a:pt x="20" y="1286"/>
                    </a:cubicBezTo>
                    <a:cubicBezTo>
                      <a:pt x="0" y="1303"/>
                      <a:pt x="0" y="1333"/>
                      <a:pt x="17" y="1354"/>
                    </a:cubicBezTo>
                    <a:cubicBezTo>
                      <a:pt x="156" y="1503"/>
                      <a:pt x="307" y="1584"/>
                      <a:pt x="445" y="1584"/>
                    </a:cubicBezTo>
                    <a:cubicBezTo>
                      <a:pt x="483" y="1584"/>
                      <a:pt x="516" y="1576"/>
                      <a:pt x="547" y="1567"/>
                    </a:cubicBezTo>
                    <a:cubicBezTo>
                      <a:pt x="648" y="1536"/>
                      <a:pt x="739" y="1455"/>
                      <a:pt x="793" y="1344"/>
                    </a:cubicBezTo>
                    <a:cubicBezTo>
                      <a:pt x="844" y="1239"/>
                      <a:pt x="857" y="1121"/>
                      <a:pt x="864" y="1034"/>
                    </a:cubicBezTo>
                    <a:cubicBezTo>
                      <a:pt x="874" y="915"/>
                      <a:pt x="874" y="763"/>
                      <a:pt x="799" y="638"/>
                    </a:cubicBezTo>
                    <a:cubicBezTo>
                      <a:pt x="742" y="550"/>
                      <a:pt x="638" y="484"/>
                      <a:pt x="531" y="484"/>
                    </a:cubicBezTo>
                    <a:cubicBezTo>
                      <a:pt x="520" y="484"/>
                      <a:pt x="508" y="485"/>
                      <a:pt x="496" y="487"/>
                    </a:cubicBezTo>
                    <a:cubicBezTo>
                      <a:pt x="520" y="341"/>
                      <a:pt x="526" y="193"/>
                      <a:pt x="520" y="45"/>
                    </a:cubicBezTo>
                    <a:cubicBezTo>
                      <a:pt x="516" y="20"/>
                      <a:pt x="499" y="1"/>
                      <a:pt x="47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284;p30"/>
              <p:cNvSpPr/>
              <p:nvPr/>
            </p:nvSpPr>
            <p:spPr>
              <a:xfrm>
                <a:off x="5718909" y="1313055"/>
                <a:ext cx="1219130" cy="977975"/>
              </a:xfrm>
              <a:custGeom>
                <a:avLst/>
                <a:gdLst/>
                <a:ahLst/>
                <a:cxnLst/>
                <a:rect l="l" t="t" r="r" b="b"/>
                <a:pathLst>
                  <a:path w="13786" h="11059" extrusionOk="0">
                    <a:moveTo>
                      <a:pt x="5818" y="0"/>
                    </a:moveTo>
                    <a:cubicBezTo>
                      <a:pt x="4819" y="0"/>
                      <a:pt x="3820" y="68"/>
                      <a:pt x="2832" y="206"/>
                    </a:cubicBezTo>
                    <a:cubicBezTo>
                      <a:pt x="2083" y="307"/>
                      <a:pt x="1169" y="433"/>
                      <a:pt x="747" y="1148"/>
                    </a:cubicBezTo>
                    <a:cubicBezTo>
                      <a:pt x="359" y="1802"/>
                      <a:pt x="362" y="2828"/>
                      <a:pt x="271" y="3554"/>
                    </a:cubicBezTo>
                    <a:cubicBezTo>
                      <a:pt x="82" y="5015"/>
                      <a:pt x="1" y="6486"/>
                      <a:pt x="35" y="7957"/>
                    </a:cubicBezTo>
                    <a:cubicBezTo>
                      <a:pt x="45" y="8393"/>
                      <a:pt x="68" y="8851"/>
                      <a:pt x="305" y="9219"/>
                    </a:cubicBezTo>
                    <a:cubicBezTo>
                      <a:pt x="578" y="9651"/>
                      <a:pt x="1085" y="9871"/>
                      <a:pt x="1566" y="10045"/>
                    </a:cubicBezTo>
                    <a:cubicBezTo>
                      <a:pt x="3436" y="10720"/>
                      <a:pt x="5424" y="11059"/>
                      <a:pt x="7412" y="11059"/>
                    </a:cubicBezTo>
                    <a:cubicBezTo>
                      <a:pt x="9037" y="11059"/>
                      <a:pt x="10663" y="10832"/>
                      <a:pt x="12223" y="10377"/>
                    </a:cubicBezTo>
                    <a:cubicBezTo>
                      <a:pt x="12382" y="10329"/>
                      <a:pt x="12550" y="10275"/>
                      <a:pt x="12665" y="10154"/>
                    </a:cubicBezTo>
                    <a:cubicBezTo>
                      <a:pt x="12783" y="10033"/>
                      <a:pt x="12834" y="9863"/>
                      <a:pt x="12874" y="9698"/>
                    </a:cubicBezTo>
                    <a:cubicBezTo>
                      <a:pt x="13482" y="7349"/>
                      <a:pt x="13785" y="4920"/>
                      <a:pt x="13779" y="2494"/>
                    </a:cubicBezTo>
                    <a:cubicBezTo>
                      <a:pt x="13779" y="2325"/>
                      <a:pt x="13775" y="2149"/>
                      <a:pt x="13701" y="1998"/>
                    </a:cubicBezTo>
                    <a:cubicBezTo>
                      <a:pt x="13627" y="1853"/>
                      <a:pt x="13499" y="1749"/>
                      <a:pt x="13370" y="1654"/>
                    </a:cubicBezTo>
                    <a:cubicBezTo>
                      <a:pt x="12473" y="999"/>
                      <a:pt x="11376" y="682"/>
                      <a:pt x="10289" y="456"/>
                    </a:cubicBezTo>
                    <a:cubicBezTo>
                      <a:pt x="8822" y="154"/>
                      <a:pt x="7320" y="0"/>
                      <a:pt x="5818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285;p30"/>
              <p:cNvSpPr/>
              <p:nvPr/>
            </p:nvSpPr>
            <p:spPr>
              <a:xfrm>
                <a:off x="5641709" y="1116650"/>
                <a:ext cx="1575867" cy="637864"/>
              </a:xfrm>
              <a:custGeom>
                <a:avLst/>
                <a:gdLst/>
                <a:ahLst/>
                <a:cxnLst/>
                <a:rect l="l" t="t" r="r" b="b"/>
                <a:pathLst>
                  <a:path w="17820" h="7213" extrusionOk="0">
                    <a:moveTo>
                      <a:pt x="4441" y="0"/>
                    </a:moveTo>
                    <a:cubicBezTo>
                      <a:pt x="3078" y="0"/>
                      <a:pt x="1868" y="388"/>
                      <a:pt x="1380" y="1587"/>
                    </a:cubicBezTo>
                    <a:cubicBezTo>
                      <a:pt x="0" y="4978"/>
                      <a:pt x="1144" y="5775"/>
                      <a:pt x="1144" y="5775"/>
                    </a:cubicBezTo>
                    <a:cubicBezTo>
                      <a:pt x="1144" y="5775"/>
                      <a:pt x="5254" y="5744"/>
                      <a:pt x="8315" y="2637"/>
                    </a:cubicBezTo>
                    <a:cubicBezTo>
                      <a:pt x="8315" y="2637"/>
                      <a:pt x="9924" y="4664"/>
                      <a:pt x="11084" y="4664"/>
                    </a:cubicBezTo>
                    <a:cubicBezTo>
                      <a:pt x="11379" y="4664"/>
                      <a:pt x="11644" y="4533"/>
                      <a:pt x="11847" y="4205"/>
                    </a:cubicBezTo>
                    <a:cubicBezTo>
                      <a:pt x="11847" y="4205"/>
                      <a:pt x="12188" y="4777"/>
                      <a:pt x="12641" y="4777"/>
                    </a:cubicBezTo>
                    <a:cubicBezTo>
                      <a:pt x="12867" y="4777"/>
                      <a:pt x="13122" y="4634"/>
                      <a:pt x="13376" y="4205"/>
                    </a:cubicBezTo>
                    <a:lnTo>
                      <a:pt x="13376" y="4205"/>
                    </a:lnTo>
                    <a:cubicBezTo>
                      <a:pt x="13376" y="4206"/>
                      <a:pt x="12988" y="6926"/>
                      <a:pt x="14551" y="7212"/>
                    </a:cubicBezTo>
                    <a:cubicBezTo>
                      <a:pt x="14551" y="7212"/>
                      <a:pt x="17820" y="1492"/>
                      <a:pt x="9938" y="1300"/>
                    </a:cubicBezTo>
                    <a:cubicBezTo>
                      <a:pt x="9938" y="1300"/>
                      <a:pt x="6935" y="0"/>
                      <a:pt x="4441" y="0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286;p30"/>
              <p:cNvSpPr/>
              <p:nvPr/>
            </p:nvSpPr>
            <p:spPr>
              <a:xfrm>
                <a:off x="5689727" y="1602135"/>
                <a:ext cx="1246545" cy="775907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8774" extrusionOk="0">
                    <a:moveTo>
                      <a:pt x="586" y="1"/>
                    </a:moveTo>
                    <a:cubicBezTo>
                      <a:pt x="550" y="1"/>
                      <a:pt x="426" y="795"/>
                      <a:pt x="423" y="848"/>
                    </a:cubicBezTo>
                    <a:cubicBezTo>
                      <a:pt x="354" y="1483"/>
                      <a:pt x="311" y="2117"/>
                      <a:pt x="267" y="2752"/>
                    </a:cubicBezTo>
                    <a:cubicBezTo>
                      <a:pt x="233" y="3288"/>
                      <a:pt x="200" y="3828"/>
                      <a:pt x="169" y="4367"/>
                    </a:cubicBezTo>
                    <a:cubicBezTo>
                      <a:pt x="129" y="5133"/>
                      <a:pt x="1" y="5903"/>
                      <a:pt x="186" y="6662"/>
                    </a:cubicBezTo>
                    <a:cubicBezTo>
                      <a:pt x="203" y="6733"/>
                      <a:pt x="223" y="6804"/>
                      <a:pt x="247" y="6871"/>
                    </a:cubicBezTo>
                    <a:cubicBezTo>
                      <a:pt x="294" y="7016"/>
                      <a:pt x="354" y="7158"/>
                      <a:pt x="446" y="7279"/>
                    </a:cubicBezTo>
                    <a:cubicBezTo>
                      <a:pt x="645" y="7539"/>
                      <a:pt x="969" y="7667"/>
                      <a:pt x="1283" y="7756"/>
                    </a:cubicBezTo>
                    <a:cubicBezTo>
                      <a:pt x="1468" y="7807"/>
                      <a:pt x="1661" y="7852"/>
                      <a:pt x="1854" y="7852"/>
                    </a:cubicBezTo>
                    <a:cubicBezTo>
                      <a:pt x="1878" y="7852"/>
                      <a:pt x="1903" y="7851"/>
                      <a:pt x="1927" y="7850"/>
                    </a:cubicBezTo>
                    <a:cubicBezTo>
                      <a:pt x="1996" y="7847"/>
                      <a:pt x="2117" y="7801"/>
                      <a:pt x="2200" y="7801"/>
                    </a:cubicBezTo>
                    <a:cubicBezTo>
                      <a:pt x="2218" y="7801"/>
                      <a:pt x="2234" y="7804"/>
                      <a:pt x="2248" y="7809"/>
                    </a:cubicBezTo>
                    <a:cubicBezTo>
                      <a:pt x="2292" y="7833"/>
                      <a:pt x="2356" y="7965"/>
                      <a:pt x="2396" y="8008"/>
                    </a:cubicBezTo>
                    <a:cubicBezTo>
                      <a:pt x="2599" y="8221"/>
                      <a:pt x="2872" y="8335"/>
                      <a:pt x="3159" y="8376"/>
                    </a:cubicBezTo>
                    <a:cubicBezTo>
                      <a:pt x="3259" y="8390"/>
                      <a:pt x="3362" y="8398"/>
                      <a:pt x="3466" y="8398"/>
                    </a:cubicBezTo>
                    <a:cubicBezTo>
                      <a:pt x="3728" y="8398"/>
                      <a:pt x="3997" y="8353"/>
                      <a:pt x="4238" y="8268"/>
                    </a:cubicBezTo>
                    <a:cubicBezTo>
                      <a:pt x="4592" y="8650"/>
                      <a:pt x="5022" y="8773"/>
                      <a:pt x="5430" y="8773"/>
                    </a:cubicBezTo>
                    <a:cubicBezTo>
                      <a:pt x="6159" y="8773"/>
                      <a:pt x="6813" y="8380"/>
                      <a:pt x="6813" y="8380"/>
                    </a:cubicBezTo>
                    <a:cubicBezTo>
                      <a:pt x="7092" y="8660"/>
                      <a:pt x="7426" y="8759"/>
                      <a:pt x="7757" y="8759"/>
                    </a:cubicBezTo>
                    <a:cubicBezTo>
                      <a:pt x="8548" y="8759"/>
                      <a:pt x="9327" y="8198"/>
                      <a:pt x="9327" y="8198"/>
                    </a:cubicBezTo>
                    <a:cubicBezTo>
                      <a:pt x="9670" y="8409"/>
                      <a:pt x="10007" y="8488"/>
                      <a:pt x="10319" y="8488"/>
                    </a:cubicBezTo>
                    <a:cubicBezTo>
                      <a:pt x="11248" y="8488"/>
                      <a:pt x="11959" y="7789"/>
                      <a:pt x="11959" y="7789"/>
                    </a:cubicBezTo>
                    <a:cubicBezTo>
                      <a:pt x="12102" y="7818"/>
                      <a:pt x="12233" y="7831"/>
                      <a:pt x="12354" y="7831"/>
                    </a:cubicBezTo>
                    <a:cubicBezTo>
                      <a:pt x="13875" y="7831"/>
                      <a:pt x="13695" y="5687"/>
                      <a:pt x="13889" y="5127"/>
                    </a:cubicBezTo>
                    <a:cubicBezTo>
                      <a:pt x="14095" y="4523"/>
                      <a:pt x="13889" y="1209"/>
                      <a:pt x="13889" y="1209"/>
                    </a:cubicBezTo>
                    <a:cubicBezTo>
                      <a:pt x="13889" y="1209"/>
                      <a:pt x="12615" y="3028"/>
                      <a:pt x="7426" y="3028"/>
                    </a:cubicBezTo>
                    <a:cubicBezTo>
                      <a:pt x="7401" y="3028"/>
                      <a:pt x="7377" y="3028"/>
                      <a:pt x="7353" y="3028"/>
                    </a:cubicBezTo>
                    <a:cubicBezTo>
                      <a:pt x="2106" y="3007"/>
                      <a:pt x="776" y="143"/>
                      <a:pt x="776" y="143"/>
                    </a:cubicBezTo>
                    <a:lnTo>
                      <a:pt x="588" y="1"/>
                    </a:lnTo>
                    <a:cubicBezTo>
                      <a:pt x="587" y="1"/>
                      <a:pt x="587" y="1"/>
                      <a:pt x="586" y="1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287;p30"/>
              <p:cNvSpPr/>
              <p:nvPr/>
            </p:nvSpPr>
            <p:spPr>
              <a:xfrm>
                <a:off x="6101550" y="1872027"/>
                <a:ext cx="186593" cy="90997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029" extrusionOk="0">
                    <a:moveTo>
                      <a:pt x="54" y="1"/>
                    </a:moveTo>
                    <a:cubicBezTo>
                      <a:pt x="47" y="1"/>
                      <a:pt x="40" y="3"/>
                      <a:pt x="33" y="6"/>
                    </a:cubicBezTo>
                    <a:cubicBezTo>
                      <a:pt x="10" y="16"/>
                      <a:pt x="0" y="44"/>
                      <a:pt x="10" y="67"/>
                    </a:cubicBezTo>
                    <a:cubicBezTo>
                      <a:pt x="13" y="77"/>
                      <a:pt x="463" y="1028"/>
                      <a:pt x="1711" y="1028"/>
                    </a:cubicBezTo>
                    <a:cubicBezTo>
                      <a:pt x="1822" y="1028"/>
                      <a:pt x="1941" y="1022"/>
                      <a:pt x="2065" y="1005"/>
                    </a:cubicBezTo>
                    <a:cubicBezTo>
                      <a:pt x="2092" y="1002"/>
                      <a:pt x="2109" y="978"/>
                      <a:pt x="2106" y="951"/>
                    </a:cubicBezTo>
                    <a:cubicBezTo>
                      <a:pt x="2103" y="929"/>
                      <a:pt x="2082" y="910"/>
                      <a:pt x="2057" y="910"/>
                    </a:cubicBezTo>
                    <a:cubicBezTo>
                      <a:pt x="2055" y="910"/>
                      <a:pt x="2053" y="910"/>
                      <a:pt x="2052" y="910"/>
                    </a:cubicBezTo>
                    <a:cubicBezTo>
                      <a:pt x="1928" y="927"/>
                      <a:pt x="1811" y="934"/>
                      <a:pt x="1701" y="934"/>
                    </a:cubicBezTo>
                    <a:cubicBezTo>
                      <a:pt x="525" y="934"/>
                      <a:pt x="117" y="70"/>
                      <a:pt x="98" y="30"/>
                    </a:cubicBezTo>
                    <a:cubicBezTo>
                      <a:pt x="91" y="13"/>
                      <a:pt x="73" y="1"/>
                      <a:pt x="5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288;p30"/>
              <p:cNvSpPr/>
              <p:nvPr/>
            </p:nvSpPr>
            <p:spPr>
              <a:xfrm>
                <a:off x="6521950" y="1702505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1" y="0"/>
                      <a:pt x="14" y="7"/>
                      <a:pt x="14" y="17"/>
                    </a:cubicBezTo>
                    <a:cubicBezTo>
                      <a:pt x="1" y="203"/>
                      <a:pt x="14" y="391"/>
                      <a:pt x="68" y="573"/>
                    </a:cubicBezTo>
                    <a:cubicBezTo>
                      <a:pt x="95" y="665"/>
                      <a:pt x="135" y="756"/>
                      <a:pt x="206" y="833"/>
                    </a:cubicBezTo>
                    <a:cubicBezTo>
                      <a:pt x="272" y="909"/>
                      <a:pt x="374" y="955"/>
                      <a:pt x="479" y="955"/>
                    </a:cubicBezTo>
                    <a:cubicBezTo>
                      <a:pt x="483" y="955"/>
                      <a:pt x="486" y="955"/>
                      <a:pt x="490" y="955"/>
                    </a:cubicBezTo>
                    <a:cubicBezTo>
                      <a:pt x="598" y="952"/>
                      <a:pt x="696" y="888"/>
                      <a:pt x="760" y="813"/>
                    </a:cubicBezTo>
                    <a:cubicBezTo>
                      <a:pt x="824" y="735"/>
                      <a:pt x="871" y="651"/>
                      <a:pt x="905" y="564"/>
                    </a:cubicBezTo>
                    <a:cubicBezTo>
                      <a:pt x="976" y="388"/>
                      <a:pt x="1013" y="203"/>
                      <a:pt x="1029" y="17"/>
                    </a:cubicBezTo>
                    <a:cubicBezTo>
                      <a:pt x="1029" y="10"/>
                      <a:pt x="1026" y="7"/>
                      <a:pt x="1020" y="3"/>
                    </a:cubicBezTo>
                    <a:cubicBezTo>
                      <a:pt x="1013" y="3"/>
                      <a:pt x="1006" y="7"/>
                      <a:pt x="1003" y="13"/>
                    </a:cubicBezTo>
                    <a:cubicBezTo>
                      <a:pt x="959" y="192"/>
                      <a:pt x="908" y="368"/>
                      <a:pt x="831" y="530"/>
                    </a:cubicBezTo>
                    <a:cubicBezTo>
                      <a:pt x="794" y="611"/>
                      <a:pt x="746" y="688"/>
                      <a:pt x="689" y="749"/>
                    </a:cubicBezTo>
                    <a:cubicBezTo>
                      <a:pt x="632" y="813"/>
                      <a:pt x="560" y="854"/>
                      <a:pt x="487" y="857"/>
                    </a:cubicBezTo>
                    <a:cubicBezTo>
                      <a:pt x="409" y="857"/>
                      <a:pt x="331" y="827"/>
                      <a:pt x="277" y="766"/>
                    </a:cubicBezTo>
                    <a:cubicBezTo>
                      <a:pt x="219" y="709"/>
                      <a:pt x="179" y="628"/>
                      <a:pt x="149" y="547"/>
                    </a:cubicBezTo>
                    <a:cubicBezTo>
                      <a:pt x="88" y="382"/>
                      <a:pt x="62" y="195"/>
                      <a:pt x="45" y="17"/>
                    </a:cubicBezTo>
                    <a:cubicBezTo>
                      <a:pt x="45" y="7"/>
                      <a:pt x="37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289;p30"/>
              <p:cNvSpPr/>
              <p:nvPr/>
            </p:nvSpPr>
            <p:spPr>
              <a:xfrm>
                <a:off x="6075816" y="1675003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5" y="0"/>
                      <a:pt x="14" y="7"/>
                      <a:pt x="14" y="14"/>
                    </a:cubicBezTo>
                    <a:cubicBezTo>
                      <a:pt x="0" y="203"/>
                      <a:pt x="17" y="389"/>
                      <a:pt x="72" y="574"/>
                    </a:cubicBezTo>
                    <a:cubicBezTo>
                      <a:pt x="98" y="665"/>
                      <a:pt x="139" y="757"/>
                      <a:pt x="207" y="834"/>
                    </a:cubicBezTo>
                    <a:cubicBezTo>
                      <a:pt x="277" y="911"/>
                      <a:pt x="382" y="956"/>
                      <a:pt x="490" y="956"/>
                    </a:cubicBezTo>
                    <a:cubicBezTo>
                      <a:pt x="601" y="952"/>
                      <a:pt x="696" y="888"/>
                      <a:pt x="760" y="814"/>
                    </a:cubicBezTo>
                    <a:cubicBezTo>
                      <a:pt x="824" y="736"/>
                      <a:pt x="871" y="652"/>
                      <a:pt x="905" y="564"/>
                    </a:cubicBezTo>
                    <a:cubicBezTo>
                      <a:pt x="976" y="385"/>
                      <a:pt x="1017" y="203"/>
                      <a:pt x="1030" y="17"/>
                    </a:cubicBezTo>
                    <a:cubicBezTo>
                      <a:pt x="1030" y="11"/>
                      <a:pt x="1027" y="4"/>
                      <a:pt x="1020" y="4"/>
                    </a:cubicBezTo>
                    <a:cubicBezTo>
                      <a:pt x="1019" y="3"/>
                      <a:pt x="1017" y="3"/>
                      <a:pt x="1016" y="3"/>
                    </a:cubicBezTo>
                    <a:cubicBezTo>
                      <a:pt x="1010" y="3"/>
                      <a:pt x="1006" y="9"/>
                      <a:pt x="1003" y="14"/>
                    </a:cubicBezTo>
                    <a:cubicBezTo>
                      <a:pt x="963" y="193"/>
                      <a:pt x="908" y="369"/>
                      <a:pt x="835" y="531"/>
                    </a:cubicBezTo>
                    <a:cubicBezTo>
                      <a:pt x="794" y="612"/>
                      <a:pt x="750" y="688"/>
                      <a:pt x="693" y="749"/>
                    </a:cubicBezTo>
                    <a:cubicBezTo>
                      <a:pt x="635" y="810"/>
                      <a:pt x="564" y="854"/>
                      <a:pt x="486" y="858"/>
                    </a:cubicBezTo>
                    <a:cubicBezTo>
                      <a:pt x="409" y="858"/>
                      <a:pt x="335" y="827"/>
                      <a:pt x="277" y="766"/>
                    </a:cubicBezTo>
                    <a:cubicBezTo>
                      <a:pt x="220" y="709"/>
                      <a:pt x="183" y="628"/>
                      <a:pt x="153" y="547"/>
                    </a:cubicBezTo>
                    <a:cubicBezTo>
                      <a:pt x="92" y="378"/>
                      <a:pt x="61" y="196"/>
                      <a:pt x="48" y="17"/>
                    </a:cubicBezTo>
                    <a:lnTo>
                      <a:pt x="48" y="14"/>
                    </a:lnTo>
                    <a:cubicBezTo>
                      <a:pt x="45" y="7"/>
                      <a:pt x="41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290;p30"/>
              <p:cNvSpPr/>
              <p:nvPr/>
            </p:nvSpPr>
            <p:spPr>
              <a:xfrm>
                <a:off x="5715637" y="2178705"/>
                <a:ext cx="1165363" cy="185089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093" extrusionOk="0">
                    <a:moveTo>
                      <a:pt x="11471" y="54"/>
                    </a:moveTo>
                    <a:cubicBezTo>
                      <a:pt x="11535" y="61"/>
                      <a:pt x="11578" y="135"/>
                      <a:pt x="11599" y="180"/>
                    </a:cubicBezTo>
                    <a:cubicBezTo>
                      <a:pt x="11700" y="412"/>
                      <a:pt x="11680" y="699"/>
                      <a:pt x="11555" y="952"/>
                    </a:cubicBezTo>
                    <a:cubicBezTo>
                      <a:pt x="11410" y="868"/>
                      <a:pt x="11298" y="753"/>
                      <a:pt x="11248" y="621"/>
                    </a:cubicBezTo>
                    <a:cubicBezTo>
                      <a:pt x="11167" y="426"/>
                      <a:pt x="11220" y="196"/>
                      <a:pt x="11373" y="88"/>
                    </a:cubicBezTo>
                    <a:cubicBezTo>
                      <a:pt x="11407" y="65"/>
                      <a:pt x="11437" y="54"/>
                      <a:pt x="11463" y="54"/>
                    </a:cubicBezTo>
                    <a:close/>
                    <a:moveTo>
                      <a:pt x="2357" y="196"/>
                    </a:moveTo>
                    <a:cubicBezTo>
                      <a:pt x="2387" y="196"/>
                      <a:pt x="2413" y="206"/>
                      <a:pt x="2438" y="227"/>
                    </a:cubicBezTo>
                    <a:cubicBezTo>
                      <a:pt x="2511" y="287"/>
                      <a:pt x="2552" y="426"/>
                      <a:pt x="2532" y="533"/>
                    </a:cubicBezTo>
                    <a:cubicBezTo>
                      <a:pt x="2494" y="750"/>
                      <a:pt x="2346" y="949"/>
                      <a:pt x="2144" y="1074"/>
                    </a:cubicBezTo>
                    <a:cubicBezTo>
                      <a:pt x="2076" y="834"/>
                      <a:pt x="2089" y="567"/>
                      <a:pt x="2195" y="342"/>
                    </a:cubicBezTo>
                    <a:cubicBezTo>
                      <a:pt x="2218" y="294"/>
                      <a:pt x="2255" y="227"/>
                      <a:pt x="2316" y="203"/>
                    </a:cubicBezTo>
                    <a:cubicBezTo>
                      <a:pt x="2329" y="200"/>
                      <a:pt x="2343" y="196"/>
                      <a:pt x="2357" y="196"/>
                    </a:cubicBezTo>
                    <a:close/>
                    <a:moveTo>
                      <a:pt x="6065" y="594"/>
                    </a:moveTo>
                    <a:cubicBezTo>
                      <a:pt x="6092" y="594"/>
                      <a:pt x="6112" y="605"/>
                      <a:pt x="6129" y="625"/>
                    </a:cubicBezTo>
                    <a:cubicBezTo>
                      <a:pt x="6143" y="641"/>
                      <a:pt x="6146" y="661"/>
                      <a:pt x="6152" y="682"/>
                    </a:cubicBezTo>
                    <a:cubicBezTo>
                      <a:pt x="6213" y="901"/>
                      <a:pt x="6183" y="1147"/>
                      <a:pt x="6078" y="1364"/>
                    </a:cubicBezTo>
                    <a:cubicBezTo>
                      <a:pt x="5903" y="1172"/>
                      <a:pt x="5791" y="918"/>
                      <a:pt x="5900" y="706"/>
                    </a:cubicBezTo>
                    <a:cubicBezTo>
                      <a:pt x="5930" y="648"/>
                      <a:pt x="5997" y="601"/>
                      <a:pt x="6054" y="594"/>
                    </a:cubicBezTo>
                    <a:close/>
                    <a:moveTo>
                      <a:pt x="9139" y="469"/>
                    </a:moveTo>
                    <a:cubicBezTo>
                      <a:pt x="9192" y="469"/>
                      <a:pt x="9243" y="483"/>
                      <a:pt x="9281" y="520"/>
                    </a:cubicBezTo>
                    <a:cubicBezTo>
                      <a:pt x="9392" y="621"/>
                      <a:pt x="9334" y="820"/>
                      <a:pt x="9247" y="959"/>
                    </a:cubicBezTo>
                    <a:cubicBezTo>
                      <a:pt x="9139" y="1131"/>
                      <a:pt x="9004" y="1289"/>
                      <a:pt x="8848" y="1421"/>
                    </a:cubicBezTo>
                    <a:cubicBezTo>
                      <a:pt x="8811" y="1374"/>
                      <a:pt x="8781" y="1320"/>
                      <a:pt x="8758" y="1266"/>
                    </a:cubicBezTo>
                    <a:cubicBezTo>
                      <a:pt x="8646" y="996"/>
                      <a:pt x="8734" y="665"/>
                      <a:pt x="8953" y="524"/>
                    </a:cubicBezTo>
                    <a:cubicBezTo>
                      <a:pt x="9007" y="490"/>
                      <a:pt x="9074" y="469"/>
                      <a:pt x="9139" y="469"/>
                    </a:cubicBezTo>
                    <a:close/>
                    <a:moveTo>
                      <a:pt x="4060" y="537"/>
                    </a:moveTo>
                    <a:cubicBezTo>
                      <a:pt x="4098" y="537"/>
                      <a:pt x="4134" y="547"/>
                      <a:pt x="4158" y="574"/>
                    </a:cubicBezTo>
                    <a:cubicBezTo>
                      <a:pt x="4199" y="614"/>
                      <a:pt x="4205" y="675"/>
                      <a:pt x="4209" y="729"/>
                    </a:cubicBezTo>
                    <a:cubicBezTo>
                      <a:pt x="4226" y="1057"/>
                      <a:pt x="4073" y="1387"/>
                      <a:pt x="3824" y="1600"/>
                    </a:cubicBezTo>
                    <a:cubicBezTo>
                      <a:pt x="3818" y="1597"/>
                      <a:pt x="3814" y="1589"/>
                      <a:pt x="3810" y="1583"/>
                    </a:cubicBezTo>
                    <a:cubicBezTo>
                      <a:pt x="3608" y="1309"/>
                      <a:pt x="3588" y="851"/>
                      <a:pt x="3875" y="611"/>
                    </a:cubicBezTo>
                    <a:cubicBezTo>
                      <a:pt x="3928" y="564"/>
                      <a:pt x="4000" y="537"/>
                      <a:pt x="4060" y="537"/>
                    </a:cubicBezTo>
                    <a:close/>
                    <a:moveTo>
                      <a:pt x="11464" y="0"/>
                    </a:moveTo>
                    <a:cubicBezTo>
                      <a:pt x="11425" y="0"/>
                      <a:pt x="11385" y="14"/>
                      <a:pt x="11342" y="44"/>
                    </a:cubicBezTo>
                    <a:cubicBezTo>
                      <a:pt x="11170" y="169"/>
                      <a:pt x="11109" y="426"/>
                      <a:pt x="11197" y="641"/>
                    </a:cubicBezTo>
                    <a:cubicBezTo>
                      <a:pt x="11254" y="787"/>
                      <a:pt x="11369" y="912"/>
                      <a:pt x="11528" y="1002"/>
                    </a:cubicBezTo>
                    <a:cubicBezTo>
                      <a:pt x="11477" y="1094"/>
                      <a:pt x="11410" y="1181"/>
                      <a:pt x="11329" y="1262"/>
                    </a:cubicBezTo>
                    <a:cubicBezTo>
                      <a:pt x="11086" y="1502"/>
                      <a:pt x="10734" y="1664"/>
                      <a:pt x="10253" y="1759"/>
                    </a:cubicBezTo>
                    <a:cubicBezTo>
                      <a:pt x="10072" y="1794"/>
                      <a:pt x="9910" y="1812"/>
                      <a:pt x="9764" y="1812"/>
                    </a:cubicBezTo>
                    <a:cubicBezTo>
                      <a:pt x="9632" y="1812"/>
                      <a:pt x="9513" y="1797"/>
                      <a:pt x="9402" y="1768"/>
                    </a:cubicBezTo>
                    <a:cubicBezTo>
                      <a:pt x="9189" y="1718"/>
                      <a:pt x="9007" y="1606"/>
                      <a:pt x="8886" y="1465"/>
                    </a:cubicBezTo>
                    <a:cubicBezTo>
                      <a:pt x="9044" y="1326"/>
                      <a:pt x="9183" y="1164"/>
                      <a:pt x="9294" y="985"/>
                    </a:cubicBezTo>
                    <a:cubicBezTo>
                      <a:pt x="9395" y="823"/>
                      <a:pt x="9452" y="605"/>
                      <a:pt x="9317" y="479"/>
                    </a:cubicBezTo>
                    <a:cubicBezTo>
                      <a:pt x="9268" y="433"/>
                      <a:pt x="9206" y="414"/>
                      <a:pt x="9142" y="414"/>
                    </a:cubicBezTo>
                    <a:cubicBezTo>
                      <a:pt x="9065" y="414"/>
                      <a:pt x="8987" y="441"/>
                      <a:pt x="8926" y="479"/>
                    </a:cubicBezTo>
                    <a:cubicBezTo>
                      <a:pt x="8683" y="631"/>
                      <a:pt x="8585" y="996"/>
                      <a:pt x="8710" y="1286"/>
                    </a:cubicBezTo>
                    <a:cubicBezTo>
                      <a:pt x="8734" y="1347"/>
                      <a:pt x="8767" y="1404"/>
                      <a:pt x="8808" y="1458"/>
                    </a:cubicBezTo>
                    <a:cubicBezTo>
                      <a:pt x="8532" y="1684"/>
                      <a:pt x="8200" y="1843"/>
                      <a:pt x="7847" y="1904"/>
                    </a:cubicBezTo>
                    <a:cubicBezTo>
                      <a:pt x="7734" y="1923"/>
                      <a:pt x="7620" y="1932"/>
                      <a:pt x="7506" y="1932"/>
                    </a:cubicBezTo>
                    <a:cubicBezTo>
                      <a:pt x="7041" y="1932"/>
                      <a:pt x="6575" y="1776"/>
                      <a:pt x="6210" y="1488"/>
                    </a:cubicBezTo>
                    <a:cubicBezTo>
                      <a:pt x="6179" y="1462"/>
                      <a:pt x="6146" y="1435"/>
                      <a:pt x="6115" y="1404"/>
                    </a:cubicBezTo>
                    <a:cubicBezTo>
                      <a:pt x="6237" y="1172"/>
                      <a:pt x="6271" y="904"/>
                      <a:pt x="6203" y="669"/>
                    </a:cubicBezTo>
                    <a:cubicBezTo>
                      <a:pt x="6199" y="645"/>
                      <a:pt x="6190" y="618"/>
                      <a:pt x="6173" y="594"/>
                    </a:cubicBezTo>
                    <a:cubicBezTo>
                      <a:pt x="6148" y="560"/>
                      <a:pt x="6108" y="540"/>
                      <a:pt x="6062" y="540"/>
                    </a:cubicBezTo>
                    <a:cubicBezTo>
                      <a:pt x="6058" y="540"/>
                      <a:pt x="6055" y="540"/>
                      <a:pt x="6051" y="540"/>
                    </a:cubicBezTo>
                    <a:cubicBezTo>
                      <a:pt x="5973" y="547"/>
                      <a:pt x="5889" y="608"/>
                      <a:pt x="5852" y="682"/>
                    </a:cubicBezTo>
                    <a:cubicBezTo>
                      <a:pt x="5727" y="925"/>
                      <a:pt x="5849" y="1205"/>
                      <a:pt x="6051" y="1415"/>
                    </a:cubicBezTo>
                    <a:cubicBezTo>
                      <a:pt x="5990" y="1519"/>
                      <a:pt x="5913" y="1617"/>
                      <a:pt x="5822" y="1701"/>
                    </a:cubicBezTo>
                    <a:cubicBezTo>
                      <a:pt x="5574" y="1917"/>
                      <a:pt x="5224" y="2040"/>
                      <a:pt x="4848" y="2040"/>
                    </a:cubicBezTo>
                    <a:cubicBezTo>
                      <a:pt x="4819" y="2040"/>
                      <a:pt x="4791" y="2040"/>
                      <a:pt x="4762" y="2038"/>
                    </a:cubicBezTo>
                    <a:cubicBezTo>
                      <a:pt x="4384" y="2018"/>
                      <a:pt x="4057" y="1873"/>
                      <a:pt x="3858" y="1644"/>
                    </a:cubicBezTo>
                    <a:cubicBezTo>
                      <a:pt x="4121" y="1418"/>
                      <a:pt x="4283" y="1070"/>
                      <a:pt x="4263" y="726"/>
                    </a:cubicBezTo>
                    <a:cubicBezTo>
                      <a:pt x="4260" y="665"/>
                      <a:pt x="4249" y="588"/>
                      <a:pt x="4199" y="537"/>
                    </a:cubicBezTo>
                    <a:cubicBezTo>
                      <a:pt x="4161" y="497"/>
                      <a:pt x="4112" y="481"/>
                      <a:pt x="4061" y="481"/>
                    </a:cubicBezTo>
                    <a:cubicBezTo>
                      <a:pt x="3985" y="481"/>
                      <a:pt x="3903" y="517"/>
                      <a:pt x="3841" y="567"/>
                    </a:cubicBezTo>
                    <a:cubicBezTo>
                      <a:pt x="3531" y="831"/>
                      <a:pt x="3551" y="1320"/>
                      <a:pt x="3767" y="1617"/>
                    </a:cubicBezTo>
                    <a:cubicBezTo>
                      <a:pt x="3770" y="1623"/>
                      <a:pt x="3777" y="1627"/>
                      <a:pt x="3780" y="1633"/>
                    </a:cubicBezTo>
                    <a:cubicBezTo>
                      <a:pt x="3720" y="1681"/>
                      <a:pt x="3652" y="1721"/>
                      <a:pt x="3581" y="1751"/>
                    </a:cubicBezTo>
                    <a:cubicBezTo>
                      <a:pt x="3451" y="1809"/>
                      <a:pt x="3309" y="1837"/>
                      <a:pt x="3166" y="1837"/>
                    </a:cubicBezTo>
                    <a:cubicBezTo>
                      <a:pt x="2883" y="1837"/>
                      <a:pt x="2597" y="1727"/>
                      <a:pt x="2400" y="1525"/>
                    </a:cubicBezTo>
                    <a:cubicBezTo>
                      <a:pt x="2289" y="1415"/>
                      <a:pt x="2208" y="1276"/>
                      <a:pt x="2161" y="1127"/>
                    </a:cubicBezTo>
                    <a:cubicBezTo>
                      <a:pt x="2380" y="993"/>
                      <a:pt x="2542" y="780"/>
                      <a:pt x="2586" y="544"/>
                    </a:cubicBezTo>
                    <a:cubicBezTo>
                      <a:pt x="2609" y="415"/>
                      <a:pt x="2559" y="261"/>
                      <a:pt x="2471" y="186"/>
                    </a:cubicBezTo>
                    <a:cubicBezTo>
                      <a:pt x="2437" y="156"/>
                      <a:pt x="2397" y="142"/>
                      <a:pt x="2355" y="142"/>
                    </a:cubicBezTo>
                    <a:cubicBezTo>
                      <a:pt x="2336" y="142"/>
                      <a:pt x="2316" y="145"/>
                      <a:pt x="2296" y="152"/>
                    </a:cubicBezTo>
                    <a:cubicBezTo>
                      <a:pt x="2218" y="183"/>
                      <a:pt x="2170" y="264"/>
                      <a:pt x="2147" y="321"/>
                    </a:cubicBezTo>
                    <a:cubicBezTo>
                      <a:pt x="2033" y="560"/>
                      <a:pt x="2022" y="844"/>
                      <a:pt x="2097" y="1104"/>
                    </a:cubicBezTo>
                    <a:cubicBezTo>
                      <a:pt x="2002" y="1155"/>
                      <a:pt x="1897" y="1192"/>
                      <a:pt x="1786" y="1212"/>
                    </a:cubicBezTo>
                    <a:cubicBezTo>
                      <a:pt x="1732" y="1220"/>
                      <a:pt x="1677" y="1224"/>
                      <a:pt x="1621" y="1224"/>
                    </a:cubicBezTo>
                    <a:cubicBezTo>
                      <a:pt x="1338" y="1224"/>
                      <a:pt x="1035" y="1119"/>
                      <a:pt x="767" y="921"/>
                    </a:cubicBezTo>
                    <a:cubicBezTo>
                      <a:pt x="449" y="686"/>
                      <a:pt x="220" y="358"/>
                      <a:pt x="55" y="99"/>
                    </a:cubicBezTo>
                    <a:cubicBezTo>
                      <a:pt x="48" y="89"/>
                      <a:pt x="38" y="85"/>
                      <a:pt x="29" y="85"/>
                    </a:cubicBezTo>
                    <a:cubicBezTo>
                      <a:pt x="24" y="85"/>
                      <a:pt x="19" y="86"/>
                      <a:pt x="15" y="88"/>
                    </a:cubicBezTo>
                    <a:cubicBezTo>
                      <a:pt x="4" y="95"/>
                      <a:pt x="1" y="112"/>
                      <a:pt x="8" y="125"/>
                    </a:cubicBezTo>
                    <a:cubicBezTo>
                      <a:pt x="176" y="392"/>
                      <a:pt x="413" y="726"/>
                      <a:pt x="737" y="965"/>
                    </a:cubicBezTo>
                    <a:cubicBezTo>
                      <a:pt x="1009" y="1169"/>
                      <a:pt x="1318" y="1277"/>
                      <a:pt x="1611" y="1277"/>
                    </a:cubicBezTo>
                    <a:cubicBezTo>
                      <a:pt x="1673" y="1277"/>
                      <a:pt x="1735" y="1272"/>
                      <a:pt x="1796" y="1262"/>
                    </a:cubicBezTo>
                    <a:cubicBezTo>
                      <a:pt x="1907" y="1245"/>
                      <a:pt x="2016" y="1208"/>
                      <a:pt x="2114" y="1155"/>
                    </a:cubicBezTo>
                    <a:cubicBezTo>
                      <a:pt x="2164" y="1309"/>
                      <a:pt x="2248" y="1451"/>
                      <a:pt x="2363" y="1566"/>
                    </a:cubicBezTo>
                    <a:cubicBezTo>
                      <a:pt x="2569" y="1777"/>
                      <a:pt x="2870" y="1891"/>
                      <a:pt x="3167" y="1891"/>
                    </a:cubicBezTo>
                    <a:cubicBezTo>
                      <a:pt x="3317" y="1891"/>
                      <a:pt x="3466" y="1862"/>
                      <a:pt x="3601" y="1802"/>
                    </a:cubicBezTo>
                    <a:cubicBezTo>
                      <a:pt x="3679" y="1768"/>
                      <a:pt x="3750" y="1728"/>
                      <a:pt x="3814" y="1678"/>
                    </a:cubicBezTo>
                    <a:cubicBezTo>
                      <a:pt x="4023" y="1921"/>
                      <a:pt x="4364" y="2072"/>
                      <a:pt x="4762" y="2092"/>
                    </a:cubicBezTo>
                    <a:lnTo>
                      <a:pt x="4853" y="2092"/>
                    </a:lnTo>
                    <a:cubicBezTo>
                      <a:pt x="5241" y="2092"/>
                      <a:pt x="5602" y="1968"/>
                      <a:pt x="5855" y="1742"/>
                    </a:cubicBezTo>
                    <a:cubicBezTo>
                      <a:pt x="5950" y="1658"/>
                      <a:pt x="6028" y="1560"/>
                      <a:pt x="6088" y="1455"/>
                    </a:cubicBezTo>
                    <a:cubicBezTo>
                      <a:pt x="6118" y="1482"/>
                      <a:pt x="6146" y="1505"/>
                      <a:pt x="6176" y="1529"/>
                    </a:cubicBezTo>
                    <a:cubicBezTo>
                      <a:pt x="6549" y="1827"/>
                      <a:pt x="7028" y="1987"/>
                      <a:pt x="7504" y="1987"/>
                    </a:cubicBezTo>
                    <a:cubicBezTo>
                      <a:pt x="7622" y="1987"/>
                      <a:pt x="7740" y="1977"/>
                      <a:pt x="7856" y="1957"/>
                    </a:cubicBezTo>
                    <a:cubicBezTo>
                      <a:pt x="8217" y="1893"/>
                      <a:pt x="8558" y="1731"/>
                      <a:pt x="8842" y="1499"/>
                    </a:cubicBezTo>
                    <a:cubicBezTo>
                      <a:pt x="8973" y="1650"/>
                      <a:pt x="9166" y="1765"/>
                      <a:pt x="9388" y="1823"/>
                    </a:cubicBezTo>
                    <a:cubicBezTo>
                      <a:pt x="9511" y="1854"/>
                      <a:pt x="9635" y="1865"/>
                      <a:pt x="9755" y="1865"/>
                    </a:cubicBezTo>
                    <a:cubicBezTo>
                      <a:pt x="9946" y="1865"/>
                      <a:pt x="10125" y="1836"/>
                      <a:pt x="10262" y="1809"/>
                    </a:cubicBezTo>
                    <a:cubicBezTo>
                      <a:pt x="10755" y="1714"/>
                      <a:pt x="11116" y="1549"/>
                      <a:pt x="11369" y="1300"/>
                    </a:cubicBezTo>
                    <a:cubicBezTo>
                      <a:pt x="11450" y="1219"/>
                      <a:pt x="11521" y="1124"/>
                      <a:pt x="11575" y="1026"/>
                    </a:cubicBezTo>
                    <a:cubicBezTo>
                      <a:pt x="11602" y="1040"/>
                      <a:pt x="11633" y="1053"/>
                      <a:pt x="11659" y="1066"/>
                    </a:cubicBezTo>
                    <a:cubicBezTo>
                      <a:pt x="11789" y="1118"/>
                      <a:pt x="11928" y="1143"/>
                      <a:pt x="12067" y="1143"/>
                    </a:cubicBezTo>
                    <a:cubicBezTo>
                      <a:pt x="12517" y="1143"/>
                      <a:pt x="12975" y="888"/>
                      <a:pt x="13171" y="483"/>
                    </a:cubicBezTo>
                    <a:cubicBezTo>
                      <a:pt x="13178" y="469"/>
                      <a:pt x="13174" y="452"/>
                      <a:pt x="13161" y="446"/>
                    </a:cubicBezTo>
                    <a:cubicBezTo>
                      <a:pt x="13157" y="444"/>
                      <a:pt x="13153" y="443"/>
                      <a:pt x="13149" y="443"/>
                    </a:cubicBezTo>
                    <a:cubicBezTo>
                      <a:pt x="13139" y="443"/>
                      <a:pt x="13129" y="450"/>
                      <a:pt x="13123" y="459"/>
                    </a:cubicBezTo>
                    <a:cubicBezTo>
                      <a:pt x="12935" y="846"/>
                      <a:pt x="12497" y="1089"/>
                      <a:pt x="12068" y="1089"/>
                    </a:cubicBezTo>
                    <a:cubicBezTo>
                      <a:pt x="11935" y="1089"/>
                      <a:pt x="11803" y="1065"/>
                      <a:pt x="11680" y="1016"/>
                    </a:cubicBezTo>
                    <a:cubicBezTo>
                      <a:pt x="11653" y="1006"/>
                      <a:pt x="11625" y="993"/>
                      <a:pt x="11602" y="979"/>
                    </a:cubicBezTo>
                    <a:cubicBezTo>
                      <a:pt x="11734" y="709"/>
                      <a:pt x="11757" y="405"/>
                      <a:pt x="11645" y="155"/>
                    </a:cubicBezTo>
                    <a:cubicBezTo>
                      <a:pt x="11605" y="61"/>
                      <a:pt x="11544" y="7"/>
                      <a:pt x="11477" y="1"/>
                    </a:cubicBezTo>
                    <a:cubicBezTo>
                      <a:pt x="11473" y="0"/>
                      <a:pt x="11468" y="0"/>
                      <a:pt x="1146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291;p30"/>
              <p:cNvSpPr/>
              <p:nvPr/>
            </p:nvSpPr>
            <p:spPr>
              <a:xfrm>
                <a:off x="5734473" y="1159450"/>
                <a:ext cx="1225940" cy="584539"/>
              </a:xfrm>
              <a:custGeom>
                <a:avLst/>
                <a:gdLst/>
                <a:ahLst/>
                <a:cxnLst/>
                <a:rect l="l" t="t" r="r" b="b"/>
                <a:pathLst>
                  <a:path w="13863" h="6610" extrusionOk="0">
                    <a:moveTo>
                      <a:pt x="4533" y="1"/>
                    </a:moveTo>
                    <a:cubicBezTo>
                      <a:pt x="3549" y="1"/>
                      <a:pt x="2714" y="234"/>
                      <a:pt x="2032" y="701"/>
                    </a:cubicBezTo>
                    <a:cubicBezTo>
                      <a:pt x="1" y="2092"/>
                      <a:pt x="82" y="5118"/>
                      <a:pt x="85" y="5149"/>
                    </a:cubicBezTo>
                    <a:cubicBezTo>
                      <a:pt x="85" y="5162"/>
                      <a:pt x="95" y="5176"/>
                      <a:pt x="112" y="5176"/>
                    </a:cubicBezTo>
                    <a:cubicBezTo>
                      <a:pt x="125" y="5176"/>
                      <a:pt x="139" y="5162"/>
                      <a:pt x="139" y="5149"/>
                    </a:cubicBezTo>
                    <a:cubicBezTo>
                      <a:pt x="135" y="5118"/>
                      <a:pt x="54" y="2119"/>
                      <a:pt x="2063" y="745"/>
                    </a:cubicBezTo>
                    <a:cubicBezTo>
                      <a:pt x="2736" y="284"/>
                      <a:pt x="3561" y="54"/>
                      <a:pt x="4532" y="54"/>
                    </a:cubicBezTo>
                    <a:cubicBezTo>
                      <a:pt x="5737" y="54"/>
                      <a:pt x="7167" y="408"/>
                      <a:pt x="8811" y="1117"/>
                    </a:cubicBezTo>
                    <a:cubicBezTo>
                      <a:pt x="8814" y="1117"/>
                      <a:pt x="8818" y="1120"/>
                      <a:pt x="8825" y="1120"/>
                    </a:cubicBezTo>
                    <a:cubicBezTo>
                      <a:pt x="8827" y="1120"/>
                      <a:pt x="8851" y="1119"/>
                      <a:pt x="8894" y="1119"/>
                    </a:cubicBezTo>
                    <a:cubicBezTo>
                      <a:pt x="9329" y="1119"/>
                      <a:pt x="11703" y="1200"/>
                      <a:pt x="12901" y="2706"/>
                    </a:cubicBezTo>
                    <a:cubicBezTo>
                      <a:pt x="13647" y="3640"/>
                      <a:pt x="13805" y="4943"/>
                      <a:pt x="13376" y="6576"/>
                    </a:cubicBezTo>
                    <a:cubicBezTo>
                      <a:pt x="13373" y="6590"/>
                      <a:pt x="13383" y="6607"/>
                      <a:pt x="13396" y="6610"/>
                    </a:cubicBezTo>
                    <a:lnTo>
                      <a:pt x="13404" y="6610"/>
                    </a:lnTo>
                    <a:cubicBezTo>
                      <a:pt x="13417" y="6610"/>
                      <a:pt x="13427" y="6604"/>
                      <a:pt x="13430" y="6590"/>
                    </a:cubicBezTo>
                    <a:cubicBezTo>
                      <a:pt x="13862" y="4939"/>
                      <a:pt x="13700" y="3620"/>
                      <a:pt x="12944" y="2672"/>
                    </a:cubicBezTo>
                    <a:cubicBezTo>
                      <a:pt x="11714" y="1130"/>
                      <a:pt x="9278" y="1062"/>
                      <a:pt x="8878" y="1062"/>
                    </a:cubicBezTo>
                    <a:cubicBezTo>
                      <a:pt x="8853" y="1062"/>
                      <a:pt x="8837" y="1062"/>
                      <a:pt x="8828" y="1063"/>
                    </a:cubicBezTo>
                    <a:cubicBezTo>
                      <a:pt x="7180" y="355"/>
                      <a:pt x="5744" y="1"/>
                      <a:pt x="4533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292;p30"/>
              <p:cNvSpPr/>
              <p:nvPr/>
            </p:nvSpPr>
            <p:spPr>
              <a:xfrm>
                <a:off x="5755697" y="1209856"/>
                <a:ext cx="1176683" cy="543948"/>
              </a:xfrm>
              <a:custGeom>
                <a:avLst/>
                <a:gdLst/>
                <a:ahLst/>
                <a:cxnLst/>
                <a:rect l="l" t="t" r="r" b="b"/>
                <a:pathLst>
                  <a:path w="13306" h="6151" extrusionOk="0">
                    <a:moveTo>
                      <a:pt x="6057" y="0"/>
                    </a:moveTo>
                    <a:cubicBezTo>
                      <a:pt x="4240" y="0"/>
                      <a:pt x="2901" y="830"/>
                      <a:pt x="2011" y="1670"/>
                    </a:cubicBezTo>
                    <a:cubicBezTo>
                      <a:pt x="644" y="2959"/>
                      <a:pt x="13" y="4551"/>
                      <a:pt x="7" y="4568"/>
                    </a:cubicBezTo>
                    <a:cubicBezTo>
                      <a:pt x="0" y="4582"/>
                      <a:pt x="7" y="4599"/>
                      <a:pt x="21" y="4603"/>
                    </a:cubicBezTo>
                    <a:cubicBezTo>
                      <a:pt x="24" y="4604"/>
                      <a:pt x="28" y="4605"/>
                      <a:pt x="32" y="4605"/>
                    </a:cubicBezTo>
                    <a:cubicBezTo>
                      <a:pt x="42" y="4605"/>
                      <a:pt x="52" y="4599"/>
                      <a:pt x="57" y="4589"/>
                    </a:cubicBezTo>
                    <a:cubicBezTo>
                      <a:pt x="64" y="4572"/>
                      <a:pt x="689" y="2989"/>
                      <a:pt x="2049" y="1707"/>
                    </a:cubicBezTo>
                    <a:cubicBezTo>
                      <a:pt x="2931" y="875"/>
                      <a:pt x="4258" y="53"/>
                      <a:pt x="6057" y="53"/>
                    </a:cubicBezTo>
                    <a:cubicBezTo>
                      <a:pt x="6812" y="53"/>
                      <a:pt x="7649" y="198"/>
                      <a:pt x="8571" y="547"/>
                    </a:cubicBezTo>
                    <a:cubicBezTo>
                      <a:pt x="8574" y="547"/>
                      <a:pt x="8578" y="547"/>
                      <a:pt x="8581" y="550"/>
                    </a:cubicBezTo>
                    <a:cubicBezTo>
                      <a:pt x="8591" y="550"/>
                      <a:pt x="9796" y="678"/>
                      <a:pt x="10950" y="1427"/>
                    </a:cubicBezTo>
                    <a:cubicBezTo>
                      <a:pt x="12013" y="2119"/>
                      <a:pt x="13251" y="3492"/>
                      <a:pt x="13100" y="6124"/>
                    </a:cubicBezTo>
                    <a:cubicBezTo>
                      <a:pt x="13100" y="6138"/>
                      <a:pt x="13113" y="6151"/>
                      <a:pt x="13126" y="6151"/>
                    </a:cubicBezTo>
                    <a:cubicBezTo>
                      <a:pt x="13143" y="6151"/>
                      <a:pt x="13153" y="6141"/>
                      <a:pt x="13156" y="6127"/>
                    </a:cubicBezTo>
                    <a:cubicBezTo>
                      <a:pt x="13305" y="3469"/>
                      <a:pt x="12053" y="2078"/>
                      <a:pt x="10980" y="1380"/>
                    </a:cubicBezTo>
                    <a:cubicBezTo>
                      <a:pt x="9847" y="644"/>
                      <a:pt x="8662" y="502"/>
                      <a:pt x="8588" y="496"/>
                    </a:cubicBezTo>
                    <a:cubicBezTo>
                      <a:pt x="7659" y="145"/>
                      <a:pt x="6816" y="0"/>
                      <a:pt x="60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293;p30"/>
              <p:cNvSpPr/>
              <p:nvPr/>
            </p:nvSpPr>
            <p:spPr>
              <a:xfrm>
                <a:off x="5873221" y="1250534"/>
                <a:ext cx="644054" cy="341880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3866" extrusionOk="0">
                    <a:moveTo>
                      <a:pt x="6686" y="0"/>
                    </a:moveTo>
                    <a:cubicBezTo>
                      <a:pt x="3243" y="0"/>
                      <a:pt x="46" y="3780"/>
                      <a:pt x="11" y="3822"/>
                    </a:cubicBezTo>
                    <a:cubicBezTo>
                      <a:pt x="0" y="3832"/>
                      <a:pt x="4" y="3849"/>
                      <a:pt x="14" y="3859"/>
                    </a:cubicBezTo>
                    <a:cubicBezTo>
                      <a:pt x="21" y="3862"/>
                      <a:pt x="28" y="3866"/>
                      <a:pt x="31" y="3866"/>
                    </a:cubicBezTo>
                    <a:cubicBezTo>
                      <a:pt x="41" y="3866"/>
                      <a:pt x="48" y="3862"/>
                      <a:pt x="55" y="3856"/>
                    </a:cubicBezTo>
                    <a:cubicBezTo>
                      <a:pt x="87" y="3814"/>
                      <a:pt x="3271" y="52"/>
                      <a:pt x="6688" y="52"/>
                    </a:cubicBezTo>
                    <a:cubicBezTo>
                      <a:pt x="6874" y="52"/>
                      <a:pt x="7061" y="63"/>
                      <a:pt x="7249" y="87"/>
                    </a:cubicBezTo>
                    <a:cubicBezTo>
                      <a:pt x="7251" y="87"/>
                      <a:pt x="7253" y="87"/>
                      <a:pt x="7255" y="87"/>
                    </a:cubicBezTo>
                    <a:cubicBezTo>
                      <a:pt x="7269" y="87"/>
                      <a:pt x="7279" y="78"/>
                      <a:pt x="7279" y="67"/>
                    </a:cubicBezTo>
                    <a:cubicBezTo>
                      <a:pt x="7283" y="50"/>
                      <a:pt x="7272" y="36"/>
                      <a:pt x="7256" y="36"/>
                    </a:cubicBezTo>
                    <a:cubicBezTo>
                      <a:pt x="7066" y="12"/>
                      <a:pt x="6875" y="0"/>
                      <a:pt x="6686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294;p30"/>
              <p:cNvSpPr/>
              <p:nvPr/>
            </p:nvSpPr>
            <p:spPr>
              <a:xfrm>
                <a:off x="6433873" y="1250446"/>
                <a:ext cx="214979" cy="26414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987" extrusionOk="0">
                    <a:moveTo>
                      <a:pt x="817" y="0"/>
                    </a:moveTo>
                    <a:cubicBezTo>
                      <a:pt x="806" y="0"/>
                      <a:pt x="796" y="6"/>
                      <a:pt x="790" y="17"/>
                    </a:cubicBezTo>
                    <a:cubicBezTo>
                      <a:pt x="1" y="1913"/>
                      <a:pt x="2366" y="2972"/>
                      <a:pt x="2390" y="2983"/>
                    </a:cubicBezTo>
                    <a:cubicBezTo>
                      <a:pt x="2394" y="2986"/>
                      <a:pt x="2397" y="2986"/>
                      <a:pt x="2400" y="2986"/>
                    </a:cubicBezTo>
                    <a:cubicBezTo>
                      <a:pt x="2410" y="2986"/>
                      <a:pt x="2420" y="2979"/>
                      <a:pt x="2427" y="2969"/>
                    </a:cubicBezTo>
                    <a:cubicBezTo>
                      <a:pt x="2430" y="2955"/>
                      <a:pt x="2427" y="2943"/>
                      <a:pt x="2410" y="2935"/>
                    </a:cubicBezTo>
                    <a:cubicBezTo>
                      <a:pt x="2390" y="2926"/>
                      <a:pt x="69" y="1886"/>
                      <a:pt x="841" y="37"/>
                    </a:cubicBezTo>
                    <a:cubicBezTo>
                      <a:pt x="848" y="23"/>
                      <a:pt x="841" y="7"/>
                      <a:pt x="828" y="3"/>
                    </a:cubicBezTo>
                    <a:cubicBezTo>
                      <a:pt x="824" y="1"/>
                      <a:pt x="820" y="0"/>
                      <a:pt x="81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295;p30"/>
              <p:cNvSpPr/>
              <p:nvPr/>
            </p:nvSpPr>
            <p:spPr>
              <a:xfrm>
                <a:off x="6538664" y="1257697"/>
                <a:ext cx="243013" cy="279889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3165" extrusionOk="0">
                    <a:moveTo>
                      <a:pt x="31" y="1"/>
                    </a:moveTo>
                    <a:cubicBezTo>
                      <a:pt x="20" y="1"/>
                      <a:pt x="9" y="8"/>
                      <a:pt x="4" y="19"/>
                    </a:cubicBezTo>
                    <a:cubicBezTo>
                      <a:pt x="0" y="36"/>
                      <a:pt x="7" y="50"/>
                      <a:pt x="21" y="56"/>
                    </a:cubicBezTo>
                    <a:cubicBezTo>
                      <a:pt x="2366" y="825"/>
                      <a:pt x="2687" y="3116"/>
                      <a:pt x="2690" y="3140"/>
                    </a:cubicBezTo>
                    <a:cubicBezTo>
                      <a:pt x="2693" y="3154"/>
                      <a:pt x="2703" y="3164"/>
                      <a:pt x="2717" y="3164"/>
                    </a:cubicBezTo>
                    <a:lnTo>
                      <a:pt x="2720" y="3164"/>
                    </a:lnTo>
                    <a:cubicBezTo>
                      <a:pt x="2737" y="3160"/>
                      <a:pt x="2747" y="3147"/>
                      <a:pt x="2743" y="3133"/>
                    </a:cubicBezTo>
                    <a:cubicBezTo>
                      <a:pt x="2740" y="3110"/>
                      <a:pt x="2416" y="785"/>
                      <a:pt x="38" y="2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296;p30"/>
              <p:cNvSpPr/>
              <p:nvPr/>
            </p:nvSpPr>
            <p:spPr>
              <a:xfrm>
                <a:off x="6399031" y="1721517"/>
                <a:ext cx="262291" cy="86929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983" extrusionOk="0">
                    <a:moveTo>
                      <a:pt x="1475" y="98"/>
                    </a:moveTo>
                    <a:cubicBezTo>
                      <a:pt x="1492" y="179"/>
                      <a:pt x="1512" y="257"/>
                      <a:pt x="1539" y="332"/>
                    </a:cubicBezTo>
                    <a:cubicBezTo>
                      <a:pt x="1569" y="413"/>
                      <a:pt x="1609" y="494"/>
                      <a:pt x="1667" y="551"/>
                    </a:cubicBezTo>
                    <a:cubicBezTo>
                      <a:pt x="1721" y="612"/>
                      <a:pt x="1799" y="642"/>
                      <a:pt x="1877" y="642"/>
                    </a:cubicBezTo>
                    <a:cubicBezTo>
                      <a:pt x="1950" y="639"/>
                      <a:pt x="2022" y="598"/>
                      <a:pt x="2079" y="534"/>
                    </a:cubicBezTo>
                    <a:cubicBezTo>
                      <a:pt x="2136" y="473"/>
                      <a:pt x="2184" y="396"/>
                      <a:pt x="2221" y="315"/>
                    </a:cubicBezTo>
                    <a:cubicBezTo>
                      <a:pt x="2251" y="254"/>
                      <a:pt x="2274" y="190"/>
                      <a:pt x="2298" y="126"/>
                    </a:cubicBezTo>
                    <a:cubicBezTo>
                      <a:pt x="2055" y="119"/>
                      <a:pt x="1768" y="109"/>
                      <a:pt x="1475" y="98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7" y="902"/>
                      <a:pt x="1323" y="976"/>
                    </a:cubicBezTo>
                    <a:cubicBezTo>
                      <a:pt x="1414" y="983"/>
                      <a:pt x="1498" y="983"/>
                      <a:pt x="1579" y="983"/>
                    </a:cubicBezTo>
                    <a:cubicBezTo>
                      <a:pt x="2679" y="983"/>
                      <a:pt x="2939" y="520"/>
                      <a:pt x="2966" y="142"/>
                    </a:cubicBezTo>
                    <a:cubicBezTo>
                      <a:pt x="2966" y="142"/>
                      <a:pt x="2720" y="139"/>
                      <a:pt x="2366" y="129"/>
                    </a:cubicBezTo>
                    <a:cubicBezTo>
                      <a:pt x="2346" y="203"/>
                      <a:pt x="2325" y="274"/>
                      <a:pt x="2295" y="349"/>
                    </a:cubicBezTo>
                    <a:cubicBezTo>
                      <a:pt x="2261" y="436"/>
                      <a:pt x="2214" y="520"/>
                      <a:pt x="2150" y="598"/>
                    </a:cubicBezTo>
                    <a:cubicBezTo>
                      <a:pt x="2086" y="673"/>
                      <a:pt x="1988" y="737"/>
                      <a:pt x="1880" y="740"/>
                    </a:cubicBezTo>
                    <a:lnTo>
                      <a:pt x="1873" y="740"/>
                    </a:lnTo>
                    <a:cubicBezTo>
                      <a:pt x="1768" y="740"/>
                      <a:pt x="1664" y="696"/>
                      <a:pt x="1596" y="618"/>
                    </a:cubicBezTo>
                    <a:cubicBezTo>
                      <a:pt x="1525" y="541"/>
                      <a:pt x="1485" y="450"/>
                      <a:pt x="1458" y="358"/>
                    </a:cubicBezTo>
                    <a:cubicBezTo>
                      <a:pt x="1435" y="271"/>
                      <a:pt x="1418" y="183"/>
                      <a:pt x="1407" y="95"/>
                    </a:cubicBezTo>
                    <a:cubicBezTo>
                      <a:pt x="837" y="72"/>
                      <a:pt x="267" y="41"/>
                      <a:pt x="0" y="1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297;p30"/>
              <p:cNvSpPr/>
              <p:nvPr/>
            </p:nvSpPr>
            <p:spPr>
              <a:xfrm>
                <a:off x="6523365" y="1729918"/>
                <a:ext cx="84895" cy="57039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45" extrusionOk="0">
                    <a:moveTo>
                      <a:pt x="1" y="0"/>
                    </a:moveTo>
                    <a:cubicBezTo>
                      <a:pt x="12" y="88"/>
                      <a:pt x="29" y="176"/>
                      <a:pt x="52" y="263"/>
                    </a:cubicBezTo>
                    <a:cubicBezTo>
                      <a:pt x="79" y="355"/>
                      <a:pt x="119" y="446"/>
                      <a:pt x="190" y="523"/>
                    </a:cubicBezTo>
                    <a:cubicBezTo>
                      <a:pt x="258" y="601"/>
                      <a:pt x="362" y="645"/>
                      <a:pt x="467" y="645"/>
                    </a:cubicBezTo>
                    <a:lnTo>
                      <a:pt x="474" y="645"/>
                    </a:lnTo>
                    <a:cubicBezTo>
                      <a:pt x="582" y="642"/>
                      <a:pt x="680" y="578"/>
                      <a:pt x="744" y="503"/>
                    </a:cubicBezTo>
                    <a:cubicBezTo>
                      <a:pt x="808" y="425"/>
                      <a:pt x="855" y="341"/>
                      <a:pt x="889" y="254"/>
                    </a:cubicBezTo>
                    <a:cubicBezTo>
                      <a:pt x="919" y="179"/>
                      <a:pt x="940" y="108"/>
                      <a:pt x="960" y="34"/>
                    </a:cubicBezTo>
                    <a:cubicBezTo>
                      <a:pt x="940" y="34"/>
                      <a:pt x="916" y="31"/>
                      <a:pt x="892" y="31"/>
                    </a:cubicBezTo>
                    <a:cubicBezTo>
                      <a:pt x="868" y="95"/>
                      <a:pt x="845" y="159"/>
                      <a:pt x="815" y="220"/>
                    </a:cubicBezTo>
                    <a:cubicBezTo>
                      <a:pt x="778" y="301"/>
                      <a:pt x="730" y="378"/>
                      <a:pt x="673" y="439"/>
                    </a:cubicBezTo>
                    <a:cubicBezTo>
                      <a:pt x="616" y="503"/>
                      <a:pt x="544" y="544"/>
                      <a:pt x="471" y="547"/>
                    </a:cubicBezTo>
                    <a:cubicBezTo>
                      <a:pt x="393" y="547"/>
                      <a:pt x="315" y="517"/>
                      <a:pt x="261" y="456"/>
                    </a:cubicBezTo>
                    <a:cubicBezTo>
                      <a:pt x="203" y="399"/>
                      <a:pt x="163" y="318"/>
                      <a:pt x="133" y="237"/>
                    </a:cubicBezTo>
                    <a:cubicBezTo>
                      <a:pt x="106" y="162"/>
                      <a:pt x="86" y="84"/>
                      <a:pt x="69" y="3"/>
                    </a:cubicBezTo>
                    <a:cubicBezTo>
                      <a:pt x="49" y="3"/>
                      <a:pt x="25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298;p30"/>
              <p:cNvSpPr/>
              <p:nvPr/>
            </p:nvSpPr>
            <p:spPr>
              <a:xfrm>
                <a:off x="6026030" y="1688444"/>
                <a:ext cx="264413" cy="9471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071" extrusionOk="0">
                    <a:moveTo>
                      <a:pt x="635" y="71"/>
                    </a:moveTo>
                    <a:lnTo>
                      <a:pt x="635" y="71"/>
                    </a:lnTo>
                    <a:cubicBezTo>
                      <a:pt x="652" y="183"/>
                      <a:pt x="675" y="290"/>
                      <a:pt x="716" y="395"/>
                    </a:cubicBezTo>
                    <a:cubicBezTo>
                      <a:pt x="746" y="476"/>
                      <a:pt x="783" y="557"/>
                      <a:pt x="840" y="614"/>
                    </a:cubicBezTo>
                    <a:cubicBezTo>
                      <a:pt x="898" y="675"/>
                      <a:pt x="972" y="706"/>
                      <a:pt x="1049" y="706"/>
                    </a:cubicBezTo>
                    <a:cubicBezTo>
                      <a:pt x="1127" y="702"/>
                      <a:pt x="1198" y="658"/>
                      <a:pt x="1256" y="597"/>
                    </a:cubicBezTo>
                    <a:cubicBezTo>
                      <a:pt x="1313" y="536"/>
                      <a:pt x="1357" y="460"/>
                      <a:pt x="1398" y="379"/>
                    </a:cubicBezTo>
                    <a:cubicBezTo>
                      <a:pt x="1428" y="311"/>
                      <a:pt x="1458" y="237"/>
                      <a:pt x="1482" y="166"/>
                    </a:cubicBezTo>
                    <a:cubicBezTo>
                      <a:pt x="1178" y="132"/>
                      <a:pt x="881" y="98"/>
                      <a:pt x="635" y="71"/>
                    </a:cubicBezTo>
                    <a:close/>
                    <a:moveTo>
                      <a:pt x="31" y="0"/>
                    </a:moveTo>
                    <a:lnTo>
                      <a:pt x="31" y="0"/>
                    </a:lnTo>
                    <a:cubicBezTo>
                      <a:pt x="1" y="405"/>
                      <a:pt x="227" y="945"/>
                      <a:pt x="1539" y="1060"/>
                    </a:cubicBezTo>
                    <a:cubicBezTo>
                      <a:pt x="1616" y="1067"/>
                      <a:pt x="1691" y="1070"/>
                      <a:pt x="1762" y="1070"/>
                    </a:cubicBezTo>
                    <a:cubicBezTo>
                      <a:pt x="2868" y="1070"/>
                      <a:pt x="2990" y="284"/>
                      <a:pt x="2990" y="284"/>
                    </a:cubicBezTo>
                    <a:lnTo>
                      <a:pt x="2980" y="284"/>
                    </a:lnTo>
                    <a:cubicBezTo>
                      <a:pt x="2700" y="284"/>
                      <a:pt x="2119" y="230"/>
                      <a:pt x="1546" y="172"/>
                    </a:cubicBezTo>
                    <a:cubicBezTo>
                      <a:pt x="1526" y="253"/>
                      <a:pt x="1502" y="331"/>
                      <a:pt x="1468" y="412"/>
                    </a:cubicBezTo>
                    <a:cubicBezTo>
                      <a:pt x="1434" y="500"/>
                      <a:pt x="1387" y="584"/>
                      <a:pt x="1323" y="662"/>
                    </a:cubicBezTo>
                    <a:cubicBezTo>
                      <a:pt x="1259" y="736"/>
                      <a:pt x="1164" y="800"/>
                      <a:pt x="1053" y="804"/>
                    </a:cubicBezTo>
                    <a:lnTo>
                      <a:pt x="1049" y="804"/>
                    </a:lnTo>
                    <a:cubicBezTo>
                      <a:pt x="945" y="804"/>
                      <a:pt x="837" y="756"/>
                      <a:pt x="770" y="682"/>
                    </a:cubicBezTo>
                    <a:cubicBezTo>
                      <a:pt x="702" y="605"/>
                      <a:pt x="661" y="513"/>
                      <a:pt x="635" y="422"/>
                    </a:cubicBezTo>
                    <a:cubicBezTo>
                      <a:pt x="597" y="304"/>
                      <a:pt x="580" y="183"/>
                      <a:pt x="574" y="64"/>
                    </a:cubicBezTo>
                    <a:cubicBezTo>
                      <a:pt x="250" y="27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299;p30"/>
              <p:cNvSpPr/>
              <p:nvPr/>
            </p:nvSpPr>
            <p:spPr>
              <a:xfrm>
                <a:off x="6076701" y="1694104"/>
                <a:ext cx="86045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40" extrusionOk="0">
                    <a:moveTo>
                      <a:pt x="1" y="0"/>
                    </a:moveTo>
                    <a:cubicBezTo>
                      <a:pt x="7" y="119"/>
                      <a:pt x="24" y="240"/>
                      <a:pt x="62" y="358"/>
                    </a:cubicBezTo>
                    <a:cubicBezTo>
                      <a:pt x="88" y="449"/>
                      <a:pt x="129" y="541"/>
                      <a:pt x="197" y="618"/>
                    </a:cubicBezTo>
                    <a:cubicBezTo>
                      <a:pt x="264" y="692"/>
                      <a:pt x="372" y="740"/>
                      <a:pt x="476" y="740"/>
                    </a:cubicBezTo>
                    <a:lnTo>
                      <a:pt x="480" y="740"/>
                    </a:lnTo>
                    <a:cubicBezTo>
                      <a:pt x="591" y="736"/>
                      <a:pt x="686" y="672"/>
                      <a:pt x="750" y="598"/>
                    </a:cubicBezTo>
                    <a:cubicBezTo>
                      <a:pt x="814" y="520"/>
                      <a:pt x="861" y="436"/>
                      <a:pt x="895" y="348"/>
                    </a:cubicBezTo>
                    <a:cubicBezTo>
                      <a:pt x="929" y="267"/>
                      <a:pt x="953" y="189"/>
                      <a:pt x="973" y="108"/>
                    </a:cubicBezTo>
                    <a:cubicBezTo>
                      <a:pt x="953" y="105"/>
                      <a:pt x="929" y="102"/>
                      <a:pt x="909" y="102"/>
                    </a:cubicBezTo>
                    <a:cubicBezTo>
                      <a:pt x="885" y="173"/>
                      <a:pt x="855" y="247"/>
                      <a:pt x="825" y="315"/>
                    </a:cubicBezTo>
                    <a:cubicBezTo>
                      <a:pt x="784" y="396"/>
                      <a:pt x="740" y="472"/>
                      <a:pt x="683" y="533"/>
                    </a:cubicBezTo>
                    <a:cubicBezTo>
                      <a:pt x="625" y="594"/>
                      <a:pt x="554" y="638"/>
                      <a:pt x="476" y="642"/>
                    </a:cubicBezTo>
                    <a:cubicBezTo>
                      <a:pt x="399" y="642"/>
                      <a:pt x="325" y="611"/>
                      <a:pt x="267" y="550"/>
                    </a:cubicBezTo>
                    <a:cubicBezTo>
                      <a:pt x="210" y="493"/>
                      <a:pt x="173" y="412"/>
                      <a:pt x="143" y="331"/>
                    </a:cubicBezTo>
                    <a:cubicBezTo>
                      <a:pt x="102" y="226"/>
                      <a:pt x="79" y="119"/>
                      <a:pt x="62" y="7"/>
                    </a:cubicBezTo>
                    <a:cubicBezTo>
                      <a:pt x="41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300;p30"/>
              <p:cNvSpPr/>
              <p:nvPr/>
            </p:nvSpPr>
            <p:spPr>
              <a:xfrm>
                <a:off x="6020282" y="1683580"/>
                <a:ext cx="651217" cy="54828"/>
              </a:xfrm>
              <a:custGeom>
                <a:avLst/>
                <a:gdLst/>
                <a:ahLst/>
                <a:cxnLst/>
                <a:rect l="l" t="t" r="r" b="b"/>
                <a:pathLst>
                  <a:path w="7364" h="620" extrusionOk="0">
                    <a:moveTo>
                      <a:pt x="50" y="1"/>
                    </a:moveTo>
                    <a:cubicBezTo>
                      <a:pt x="26" y="1"/>
                      <a:pt x="8" y="20"/>
                      <a:pt x="5" y="45"/>
                    </a:cubicBezTo>
                    <a:cubicBezTo>
                      <a:pt x="1" y="69"/>
                      <a:pt x="21" y="93"/>
                      <a:pt x="45" y="96"/>
                    </a:cubicBezTo>
                    <a:cubicBezTo>
                      <a:pt x="99" y="102"/>
                      <a:pt x="5079" y="619"/>
                      <a:pt x="7127" y="619"/>
                    </a:cubicBezTo>
                    <a:lnTo>
                      <a:pt x="7317" y="619"/>
                    </a:lnTo>
                    <a:cubicBezTo>
                      <a:pt x="7344" y="619"/>
                      <a:pt x="7364" y="596"/>
                      <a:pt x="7364" y="571"/>
                    </a:cubicBezTo>
                    <a:cubicBezTo>
                      <a:pt x="7364" y="546"/>
                      <a:pt x="7343" y="524"/>
                      <a:pt x="7319" y="524"/>
                    </a:cubicBezTo>
                    <a:cubicBezTo>
                      <a:pt x="7317" y="524"/>
                      <a:pt x="7315" y="524"/>
                      <a:pt x="7314" y="524"/>
                    </a:cubicBezTo>
                    <a:cubicBezTo>
                      <a:pt x="7256" y="525"/>
                      <a:pt x="7196" y="526"/>
                      <a:pt x="7133" y="526"/>
                    </a:cubicBezTo>
                    <a:cubicBezTo>
                      <a:pt x="5090" y="526"/>
                      <a:pt x="108" y="8"/>
                      <a:pt x="55" y="1"/>
                    </a:cubicBezTo>
                    <a:cubicBezTo>
                      <a:pt x="53" y="1"/>
                      <a:pt x="51" y="1"/>
                      <a:pt x="50" y="1"/>
                    </a:cubicBezTo>
                    <a:close/>
                  </a:path>
                </a:pathLst>
              </a:custGeom>
              <a:solidFill>
                <a:srgbClr val="CB8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301;p30"/>
              <p:cNvSpPr/>
              <p:nvPr/>
            </p:nvSpPr>
            <p:spPr>
              <a:xfrm>
                <a:off x="6154608" y="1717096"/>
                <a:ext cx="374246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2368" extrusionOk="0">
                    <a:moveTo>
                      <a:pt x="2154" y="0"/>
                    </a:moveTo>
                    <a:cubicBezTo>
                      <a:pt x="1998" y="169"/>
                      <a:pt x="1799" y="293"/>
                      <a:pt x="1576" y="351"/>
                    </a:cubicBezTo>
                    <a:cubicBezTo>
                      <a:pt x="1290" y="432"/>
                      <a:pt x="986" y="402"/>
                      <a:pt x="689" y="432"/>
                    </a:cubicBezTo>
                    <a:cubicBezTo>
                      <a:pt x="584" y="446"/>
                      <a:pt x="581" y="452"/>
                      <a:pt x="480" y="476"/>
                    </a:cubicBezTo>
                    <a:cubicBezTo>
                      <a:pt x="193" y="544"/>
                      <a:pt x="0" y="847"/>
                      <a:pt x="11" y="1144"/>
                    </a:cubicBezTo>
                    <a:cubicBezTo>
                      <a:pt x="17" y="1438"/>
                      <a:pt x="200" y="1707"/>
                      <a:pt x="433" y="1883"/>
                    </a:cubicBezTo>
                    <a:cubicBezTo>
                      <a:pt x="668" y="2062"/>
                      <a:pt x="956" y="2156"/>
                      <a:pt x="1243" y="2224"/>
                    </a:cubicBezTo>
                    <a:cubicBezTo>
                      <a:pt x="1638" y="2319"/>
                      <a:pt x="2046" y="2367"/>
                      <a:pt x="2454" y="2367"/>
                    </a:cubicBezTo>
                    <a:cubicBezTo>
                      <a:pt x="2644" y="2367"/>
                      <a:pt x="2835" y="2357"/>
                      <a:pt x="3024" y="2335"/>
                    </a:cubicBezTo>
                    <a:cubicBezTo>
                      <a:pt x="3395" y="2295"/>
                      <a:pt x="3800" y="2193"/>
                      <a:pt x="4026" y="1893"/>
                    </a:cubicBezTo>
                    <a:cubicBezTo>
                      <a:pt x="4202" y="1660"/>
                      <a:pt x="4232" y="1330"/>
                      <a:pt x="4107" y="1067"/>
                    </a:cubicBezTo>
                    <a:cubicBezTo>
                      <a:pt x="3982" y="804"/>
                      <a:pt x="3702" y="621"/>
                      <a:pt x="3412" y="614"/>
                    </a:cubicBezTo>
                    <a:cubicBezTo>
                      <a:pt x="2933" y="601"/>
                      <a:pt x="2487" y="341"/>
                      <a:pt x="2154" y="0"/>
                    </a:cubicBezTo>
                    <a:close/>
                  </a:path>
                </a:pathLst>
              </a:custGeom>
              <a:solidFill>
                <a:srgbClr val="CE6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302;p30"/>
              <p:cNvSpPr/>
              <p:nvPr/>
            </p:nvSpPr>
            <p:spPr>
              <a:xfrm>
                <a:off x="6150187" y="1755121"/>
                <a:ext cx="383178" cy="17571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987" extrusionOk="0">
                    <a:moveTo>
                      <a:pt x="530" y="1"/>
                    </a:moveTo>
                    <a:cubicBezTo>
                      <a:pt x="527" y="1"/>
                      <a:pt x="523" y="1"/>
                      <a:pt x="520" y="2"/>
                    </a:cubicBezTo>
                    <a:cubicBezTo>
                      <a:pt x="223" y="70"/>
                      <a:pt x="0" y="380"/>
                      <a:pt x="14" y="714"/>
                    </a:cubicBezTo>
                    <a:cubicBezTo>
                      <a:pt x="20" y="997"/>
                      <a:pt x="186" y="1291"/>
                      <a:pt x="455" y="1490"/>
                    </a:cubicBezTo>
                    <a:cubicBezTo>
                      <a:pt x="718" y="1690"/>
                      <a:pt x="1033" y="1784"/>
                      <a:pt x="1279" y="1841"/>
                    </a:cubicBezTo>
                    <a:cubicBezTo>
                      <a:pt x="1680" y="1936"/>
                      <a:pt x="2089" y="1986"/>
                      <a:pt x="2500" y="1986"/>
                    </a:cubicBezTo>
                    <a:cubicBezTo>
                      <a:pt x="2693" y="1986"/>
                      <a:pt x="2885" y="1976"/>
                      <a:pt x="3077" y="1953"/>
                    </a:cubicBezTo>
                    <a:cubicBezTo>
                      <a:pt x="3401" y="1919"/>
                      <a:pt x="3857" y="1831"/>
                      <a:pt x="4113" y="1490"/>
                    </a:cubicBezTo>
                    <a:cubicBezTo>
                      <a:pt x="4299" y="1244"/>
                      <a:pt x="4333" y="893"/>
                      <a:pt x="4201" y="617"/>
                    </a:cubicBezTo>
                    <a:cubicBezTo>
                      <a:pt x="4066" y="336"/>
                      <a:pt x="3769" y="144"/>
                      <a:pt x="3462" y="137"/>
                    </a:cubicBezTo>
                    <a:cubicBezTo>
                      <a:pt x="3435" y="137"/>
                      <a:pt x="3415" y="157"/>
                      <a:pt x="3411" y="181"/>
                    </a:cubicBezTo>
                    <a:cubicBezTo>
                      <a:pt x="3411" y="208"/>
                      <a:pt x="3431" y="232"/>
                      <a:pt x="3459" y="232"/>
                    </a:cubicBezTo>
                    <a:cubicBezTo>
                      <a:pt x="3732" y="238"/>
                      <a:pt x="3995" y="410"/>
                      <a:pt x="4113" y="657"/>
                    </a:cubicBezTo>
                    <a:cubicBezTo>
                      <a:pt x="4232" y="903"/>
                      <a:pt x="4201" y="1213"/>
                      <a:pt x="4036" y="1433"/>
                    </a:cubicBezTo>
                    <a:cubicBezTo>
                      <a:pt x="3861" y="1669"/>
                      <a:pt x="3550" y="1804"/>
                      <a:pt x="3067" y="1858"/>
                    </a:cubicBezTo>
                    <a:cubicBezTo>
                      <a:pt x="2880" y="1878"/>
                      <a:pt x="2694" y="1888"/>
                      <a:pt x="2507" y="1888"/>
                    </a:cubicBezTo>
                    <a:cubicBezTo>
                      <a:pt x="2103" y="1888"/>
                      <a:pt x="1699" y="1841"/>
                      <a:pt x="1302" y="1746"/>
                    </a:cubicBezTo>
                    <a:cubicBezTo>
                      <a:pt x="1067" y="1693"/>
                      <a:pt x="759" y="1601"/>
                      <a:pt x="513" y="1416"/>
                    </a:cubicBezTo>
                    <a:cubicBezTo>
                      <a:pt x="267" y="1230"/>
                      <a:pt x="115" y="967"/>
                      <a:pt x="108" y="711"/>
                    </a:cubicBezTo>
                    <a:cubicBezTo>
                      <a:pt x="98" y="424"/>
                      <a:pt x="290" y="151"/>
                      <a:pt x="540" y="93"/>
                    </a:cubicBezTo>
                    <a:cubicBezTo>
                      <a:pt x="567" y="86"/>
                      <a:pt x="584" y="63"/>
                      <a:pt x="577" y="36"/>
                    </a:cubicBezTo>
                    <a:cubicBezTo>
                      <a:pt x="571" y="16"/>
                      <a:pt x="551" y="1"/>
                      <a:pt x="53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303;p30"/>
              <p:cNvSpPr/>
              <p:nvPr/>
            </p:nvSpPr>
            <p:spPr>
              <a:xfrm>
                <a:off x="6466504" y="1527588"/>
                <a:ext cx="168641" cy="116112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3" extrusionOk="0">
                    <a:moveTo>
                      <a:pt x="353" y="0"/>
                    </a:moveTo>
                    <a:cubicBezTo>
                      <a:pt x="321" y="0"/>
                      <a:pt x="289" y="4"/>
                      <a:pt x="259" y="11"/>
                    </a:cubicBezTo>
                    <a:cubicBezTo>
                      <a:pt x="94" y="51"/>
                      <a:pt x="0" y="294"/>
                      <a:pt x="88" y="439"/>
                    </a:cubicBezTo>
                    <a:cubicBezTo>
                      <a:pt x="145" y="533"/>
                      <a:pt x="259" y="578"/>
                      <a:pt x="365" y="614"/>
                    </a:cubicBezTo>
                    <a:cubicBezTo>
                      <a:pt x="813" y="773"/>
                      <a:pt x="1282" y="925"/>
                      <a:pt x="1643" y="1239"/>
                    </a:cubicBezTo>
                    <a:cubicBezTo>
                      <a:pt x="1680" y="1274"/>
                      <a:pt x="1733" y="1312"/>
                      <a:pt x="1780" y="1312"/>
                    </a:cubicBezTo>
                    <a:cubicBezTo>
                      <a:pt x="1797" y="1312"/>
                      <a:pt x="1814" y="1308"/>
                      <a:pt x="1829" y="1296"/>
                    </a:cubicBezTo>
                    <a:cubicBezTo>
                      <a:pt x="1852" y="1279"/>
                      <a:pt x="1866" y="1252"/>
                      <a:pt x="1873" y="1222"/>
                    </a:cubicBezTo>
                    <a:cubicBezTo>
                      <a:pt x="1907" y="1087"/>
                      <a:pt x="1859" y="942"/>
                      <a:pt x="1778" y="827"/>
                    </a:cubicBezTo>
                    <a:cubicBezTo>
                      <a:pt x="1697" y="712"/>
                      <a:pt x="1583" y="628"/>
                      <a:pt x="1468" y="547"/>
                    </a:cubicBezTo>
                    <a:cubicBezTo>
                      <a:pt x="1272" y="409"/>
                      <a:pt x="1069" y="284"/>
                      <a:pt x="860" y="173"/>
                    </a:cubicBezTo>
                    <a:cubicBezTo>
                      <a:pt x="723" y="98"/>
                      <a:pt x="527" y="0"/>
                      <a:pt x="3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304;p30"/>
              <p:cNvSpPr/>
              <p:nvPr/>
            </p:nvSpPr>
            <p:spPr>
              <a:xfrm>
                <a:off x="6111985" y="1498583"/>
                <a:ext cx="168641" cy="11620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4" extrusionOk="0">
                    <a:moveTo>
                      <a:pt x="1555" y="1"/>
                    </a:moveTo>
                    <a:cubicBezTo>
                      <a:pt x="1380" y="1"/>
                      <a:pt x="1183" y="99"/>
                      <a:pt x="1046" y="173"/>
                    </a:cubicBezTo>
                    <a:cubicBezTo>
                      <a:pt x="837" y="285"/>
                      <a:pt x="635" y="409"/>
                      <a:pt x="439" y="548"/>
                    </a:cubicBezTo>
                    <a:cubicBezTo>
                      <a:pt x="324" y="629"/>
                      <a:pt x="209" y="713"/>
                      <a:pt x="128" y="828"/>
                    </a:cubicBezTo>
                    <a:cubicBezTo>
                      <a:pt x="47" y="942"/>
                      <a:pt x="0" y="1088"/>
                      <a:pt x="34" y="1223"/>
                    </a:cubicBezTo>
                    <a:cubicBezTo>
                      <a:pt x="41" y="1253"/>
                      <a:pt x="54" y="1280"/>
                      <a:pt x="77" y="1297"/>
                    </a:cubicBezTo>
                    <a:cubicBezTo>
                      <a:pt x="92" y="1308"/>
                      <a:pt x="109" y="1313"/>
                      <a:pt x="125" y="1313"/>
                    </a:cubicBezTo>
                    <a:cubicBezTo>
                      <a:pt x="173" y="1313"/>
                      <a:pt x="226" y="1274"/>
                      <a:pt x="264" y="1240"/>
                    </a:cubicBezTo>
                    <a:cubicBezTo>
                      <a:pt x="624" y="926"/>
                      <a:pt x="1094" y="777"/>
                      <a:pt x="1542" y="615"/>
                    </a:cubicBezTo>
                    <a:cubicBezTo>
                      <a:pt x="1647" y="578"/>
                      <a:pt x="1762" y="534"/>
                      <a:pt x="1819" y="440"/>
                    </a:cubicBezTo>
                    <a:cubicBezTo>
                      <a:pt x="1907" y="294"/>
                      <a:pt x="1812" y="51"/>
                      <a:pt x="1647" y="11"/>
                    </a:cubicBezTo>
                    <a:cubicBezTo>
                      <a:pt x="1617" y="4"/>
                      <a:pt x="1586" y="1"/>
                      <a:pt x="155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9" name="Google Shape;2178;p49"/>
          <p:cNvGrpSpPr/>
          <p:nvPr/>
        </p:nvGrpSpPr>
        <p:grpSpPr>
          <a:xfrm rot="196359">
            <a:off x="5217219" y="3429125"/>
            <a:ext cx="1286020" cy="1743412"/>
            <a:chOff x="1014177" y="3512034"/>
            <a:chExt cx="1206963" cy="1636237"/>
          </a:xfrm>
        </p:grpSpPr>
        <p:grpSp>
          <p:nvGrpSpPr>
            <p:cNvPr id="490" name="Google Shape;2179;p49"/>
            <p:cNvGrpSpPr/>
            <p:nvPr/>
          </p:nvGrpSpPr>
          <p:grpSpPr>
            <a:xfrm>
              <a:off x="1014177" y="3512034"/>
              <a:ext cx="1206963" cy="1636237"/>
              <a:chOff x="1014177" y="3512034"/>
              <a:chExt cx="1206963" cy="1636237"/>
            </a:xfrm>
          </p:grpSpPr>
          <p:sp>
            <p:nvSpPr>
              <p:cNvPr id="493" name="Google Shape;2180;p49"/>
              <p:cNvSpPr/>
              <p:nvPr/>
            </p:nvSpPr>
            <p:spPr>
              <a:xfrm>
                <a:off x="1604875" y="4507722"/>
                <a:ext cx="122216" cy="267859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7901" extrusionOk="0">
                    <a:moveTo>
                      <a:pt x="1" y="1"/>
                    </a:moveTo>
                    <a:lnTo>
                      <a:pt x="1" y="7900"/>
                    </a:lnTo>
                    <a:lnTo>
                      <a:pt x="3605" y="7290"/>
                    </a:lnTo>
                    <a:lnTo>
                      <a:pt x="2825" y="12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5B8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2181;p49"/>
              <p:cNvSpPr/>
              <p:nvPr/>
            </p:nvSpPr>
            <p:spPr>
              <a:xfrm>
                <a:off x="1604875" y="4591121"/>
                <a:ext cx="107435" cy="98858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916" extrusionOk="0">
                    <a:moveTo>
                      <a:pt x="3169" y="0"/>
                    </a:moveTo>
                    <a:lnTo>
                      <a:pt x="1" y="827"/>
                    </a:lnTo>
                    <a:lnTo>
                      <a:pt x="1" y="2916"/>
                    </a:lnTo>
                    <a:lnTo>
                      <a:pt x="3169" y="827"/>
                    </a:lnTo>
                    <a:lnTo>
                      <a:pt x="3169" y="0"/>
                    </a:lnTo>
                    <a:close/>
                  </a:path>
                </a:pathLst>
              </a:custGeom>
              <a:solidFill>
                <a:srgbClr val="BF8E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2182;p49"/>
              <p:cNvSpPr/>
              <p:nvPr/>
            </p:nvSpPr>
            <p:spPr>
              <a:xfrm>
                <a:off x="1357084" y="4749789"/>
                <a:ext cx="788116" cy="398482"/>
              </a:xfrm>
              <a:custGeom>
                <a:avLst/>
                <a:gdLst/>
                <a:ahLst/>
                <a:cxnLst/>
                <a:rect l="l" t="t" r="r" b="b"/>
                <a:pathLst>
                  <a:path w="23247" h="11754" extrusionOk="0">
                    <a:moveTo>
                      <a:pt x="10914" y="1"/>
                    </a:moveTo>
                    <a:lnTo>
                      <a:pt x="7310" y="611"/>
                    </a:lnTo>
                    <a:cubicBezTo>
                      <a:pt x="7310" y="611"/>
                      <a:pt x="7296" y="610"/>
                      <a:pt x="7268" y="610"/>
                    </a:cubicBezTo>
                    <a:cubicBezTo>
                      <a:pt x="7000" y="610"/>
                      <a:pt x="5471" y="694"/>
                      <a:pt x="3567" y="2484"/>
                    </a:cubicBezTo>
                    <a:cubicBezTo>
                      <a:pt x="1468" y="4461"/>
                      <a:pt x="1" y="11753"/>
                      <a:pt x="1" y="11753"/>
                    </a:cubicBezTo>
                    <a:lnTo>
                      <a:pt x="23247" y="11753"/>
                    </a:lnTo>
                    <a:cubicBezTo>
                      <a:pt x="23247" y="11753"/>
                      <a:pt x="20571" y="4204"/>
                      <a:pt x="17834" y="2167"/>
                    </a:cubicBezTo>
                    <a:cubicBezTo>
                      <a:pt x="15094" y="129"/>
                      <a:pt x="10914" y="1"/>
                      <a:pt x="10914" y="1"/>
                    </a:cubicBezTo>
                    <a:close/>
                  </a:path>
                </a:pathLst>
              </a:custGeom>
              <a:solidFill>
                <a:srgbClr val="E5B8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6" name="Google Shape;2183;p49"/>
              <p:cNvGrpSpPr/>
              <p:nvPr/>
            </p:nvGrpSpPr>
            <p:grpSpPr>
              <a:xfrm>
                <a:off x="1357084" y="4763621"/>
                <a:ext cx="788116" cy="384650"/>
                <a:chOff x="1357084" y="4763621"/>
                <a:chExt cx="788116" cy="384650"/>
              </a:xfrm>
            </p:grpSpPr>
            <p:sp>
              <p:nvSpPr>
                <p:cNvPr id="517" name="Google Shape;2184;p49"/>
                <p:cNvSpPr/>
                <p:nvPr/>
              </p:nvSpPr>
              <p:spPr>
                <a:xfrm>
                  <a:off x="1357084" y="4766706"/>
                  <a:ext cx="788116" cy="381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7" h="11255" extrusionOk="0">
                      <a:moveTo>
                        <a:pt x="14125" y="0"/>
                      </a:moveTo>
                      <a:cubicBezTo>
                        <a:pt x="14125" y="0"/>
                        <a:pt x="14085" y="679"/>
                        <a:pt x="10914" y="1998"/>
                      </a:cubicBezTo>
                      <a:cubicBezTo>
                        <a:pt x="10320" y="2246"/>
                        <a:pt x="9771" y="2347"/>
                        <a:pt x="9271" y="2347"/>
                      </a:cubicBezTo>
                      <a:cubicBezTo>
                        <a:pt x="7099" y="2347"/>
                        <a:pt x="5849" y="450"/>
                        <a:pt x="5849" y="450"/>
                      </a:cubicBezTo>
                      <a:cubicBezTo>
                        <a:pt x="1087" y="1637"/>
                        <a:pt x="1" y="11254"/>
                        <a:pt x="1" y="11254"/>
                      </a:cubicBezTo>
                      <a:lnTo>
                        <a:pt x="23247" y="11254"/>
                      </a:lnTo>
                      <a:cubicBezTo>
                        <a:pt x="23247" y="11254"/>
                        <a:pt x="21671" y="6250"/>
                        <a:pt x="19984" y="3456"/>
                      </a:cubicBezTo>
                      <a:cubicBezTo>
                        <a:pt x="18300" y="659"/>
                        <a:pt x="14125" y="0"/>
                        <a:pt x="141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2185;p49"/>
                <p:cNvSpPr/>
                <p:nvPr/>
              </p:nvSpPr>
              <p:spPr>
                <a:xfrm>
                  <a:off x="1529476" y="4763621"/>
                  <a:ext cx="341765" cy="12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1" h="3812" extrusionOk="0">
                      <a:moveTo>
                        <a:pt x="8666" y="1"/>
                      </a:moveTo>
                      <a:cubicBezTo>
                        <a:pt x="8666" y="1"/>
                        <a:pt x="7003" y="1563"/>
                        <a:pt x="4617" y="1914"/>
                      </a:cubicBezTo>
                      <a:cubicBezTo>
                        <a:pt x="4413" y="1944"/>
                        <a:pt x="4220" y="1957"/>
                        <a:pt x="4035" y="1957"/>
                      </a:cubicBezTo>
                      <a:cubicBezTo>
                        <a:pt x="2062" y="1957"/>
                        <a:pt x="1195" y="382"/>
                        <a:pt x="1195" y="382"/>
                      </a:cubicBezTo>
                      <a:lnTo>
                        <a:pt x="1" y="814"/>
                      </a:lnTo>
                      <a:cubicBezTo>
                        <a:pt x="1" y="814"/>
                        <a:pt x="241" y="3362"/>
                        <a:pt x="4027" y="3776"/>
                      </a:cubicBezTo>
                      <a:cubicBezTo>
                        <a:pt x="4243" y="3800"/>
                        <a:pt x="4454" y="3811"/>
                        <a:pt x="4659" y="3811"/>
                      </a:cubicBezTo>
                      <a:cubicBezTo>
                        <a:pt x="8267" y="3811"/>
                        <a:pt x="10080" y="328"/>
                        <a:pt x="10080" y="328"/>
                      </a:cubicBezTo>
                      <a:lnTo>
                        <a:pt x="8666" y="1"/>
                      </a:lnTo>
                      <a:close/>
                    </a:path>
                  </a:pathLst>
                </a:custGeom>
                <a:solidFill>
                  <a:srgbClr val="343B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2186;p49"/>
                <p:cNvSpPr/>
                <p:nvPr/>
              </p:nvSpPr>
              <p:spPr>
                <a:xfrm>
                  <a:off x="1502263" y="4926358"/>
                  <a:ext cx="64200" cy="61500"/>
                </a:xfrm>
                <a:prstGeom prst="hear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2187;p49"/>
                <p:cNvSpPr/>
                <p:nvPr/>
              </p:nvSpPr>
              <p:spPr>
                <a:xfrm>
                  <a:off x="1647863" y="4987083"/>
                  <a:ext cx="64200" cy="61500"/>
                </a:xfrm>
                <a:prstGeom prst="hear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2188;p49"/>
                <p:cNvSpPr/>
                <p:nvPr/>
              </p:nvSpPr>
              <p:spPr>
                <a:xfrm>
                  <a:off x="1788063" y="4917908"/>
                  <a:ext cx="64200" cy="61500"/>
                </a:xfrm>
                <a:prstGeom prst="hear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2189;p49"/>
                <p:cNvSpPr/>
                <p:nvPr/>
              </p:nvSpPr>
              <p:spPr>
                <a:xfrm>
                  <a:off x="1944213" y="5016683"/>
                  <a:ext cx="64200" cy="61500"/>
                </a:xfrm>
                <a:prstGeom prst="hear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2190;p49"/>
                <p:cNvSpPr/>
                <p:nvPr/>
              </p:nvSpPr>
              <p:spPr>
                <a:xfrm>
                  <a:off x="1456838" y="5077408"/>
                  <a:ext cx="64200" cy="61500"/>
                </a:xfrm>
                <a:prstGeom prst="hear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2191;p49"/>
                <p:cNvSpPr/>
                <p:nvPr/>
              </p:nvSpPr>
              <p:spPr>
                <a:xfrm>
                  <a:off x="1788063" y="5077408"/>
                  <a:ext cx="64200" cy="61500"/>
                </a:xfrm>
                <a:prstGeom prst="hear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7" name="Google Shape;2192;p49"/>
              <p:cNvSpPr/>
              <p:nvPr/>
            </p:nvSpPr>
            <p:spPr>
              <a:xfrm rot="-1125256" flipH="1">
                <a:off x="1067238" y="3737957"/>
                <a:ext cx="1072303" cy="876550"/>
              </a:xfrm>
              <a:custGeom>
                <a:avLst/>
                <a:gdLst/>
                <a:ahLst/>
                <a:cxnLst/>
                <a:rect l="l" t="t" r="r" b="b"/>
                <a:pathLst>
                  <a:path w="31629" h="25855" extrusionOk="0">
                    <a:moveTo>
                      <a:pt x="15388" y="1"/>
                    </a:moveTo>
                    <a:cubicBezTo>
                      <a:pt x="11839" y="1"/>
                      <a:pt x="8963" y="716"/>
                      <a:pt x="8963" y="716"/>
                    </a:cubicBezTo>
                    <a:cubicBezTo>
                      <a:pt x="8963" y="716"/>
                      <a:pt x="6429" y="1755"/>
                      <a:pt x="3378" y="6236"/>
                    </a:cubicBezTo>
                    <a:cubicBezTo>
                      <a:pt x="324" y="10717"/>
                      <a:pt x="0" y="18448"/>
                      <a:pt x="5001" y="22538"/>
                    </a:cubicBezTo>
                    <a:cubicBezTo>
                      <a:pt x="7593" y="24659"/>
                      <a:pt x="11335" y="25855"/>
                      <a:pt x="15199" y="25855"/>
                    </a:cubicBezTo>
                    <a:cubicBezTo>
                      <a:pt x="18790" y="25855"/>
                      <a:pt x="22485" y="24821"/>
                      <a:pt x="25457" y="22538"/>
                    </a:cubicBezTo>
                    <a:cubicBezTo>
                      <a:pt x="31628" y="17797"/>
                      <a:pt x="30977" y="8379"/>
                      <a:pt x="25457" y="3186"/>
                    </a:cubicBezTo>
                    <a:cubicBezTo>
                      <a:pt x="22763" y="650"/>
                      <a:pt x="18770" y="1"/>
                      <a:pt x="15388" y="1"/>
                    </a:cubicBezTo>
                    <a:close/>
                  </a:path>
                </a:pathLst>
              </a:custGeom>
              <a:solidFill>
                <a:srgbClr val="E5B8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2193;p49"/>
              <p:cNvSpPr/>
              <p:nvPr/>
            </p:nvSpPr>
            <p:spPr>
              <a:xfrm rot="-1125256" flipH="1">
                <a:off x="1014177" y="4084965"/>
                <a:ext cx="158223" cy="219926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6487" extrusionOk="0">
                    <a:moveTo>
                      <a:pt x="2410" y="1"/>
                    </a:moveTo>
                    <a:cubicBezTo>
                      <a:pt x="2400" y="1"/>
                      <a:pt x="2389" y="1"/>
                      <a:pt x="2379" y="1"/>
                    </a:cubicBezTo>
                    <a:cubicBezTo>
                      <a:pt x="422" y="49"/>
                      <a:pt x="314" y="1773"/>
                      <a:pt x="314" y="1773"/>
                    </a:cubicBezTo>
                    <a:cubicBezTo>
                      <a:pt x="0" y="3227"/>
                      <a:pt x="1232" y="6487"/>
                      <a:pt x="1232" y="6487"/>
                    </a:cubicBezTo>
                    <a:cubicBezTo>
                      <a:pt x="1232" y="6487"/>
                      <a:pt x="3220" y="6375"/>
                      <a:pt x="3945" y="5488"/>
                    </a:cubicBezTo>
                    <a:cubicBezTo>
                      <a:pt x="4666" y="4609"/>
                      <a:pt x="4343" y="1"/>
                      <a:pt x="2410" y="1"/>
                    </a:cubicBezTo>
                    <a:close/>
                  </a:path>
                </a:pathLst>
              </a:custGeom>
              <a:solidFill>
                <a:srgbClr val="E5B8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2194;p49"/>
              <p:cNvSpPr/>
              <p:nvPr/>
            </p:nvSpPr>
            <p:spPr>
              <a:xfrm rot="-1125256" flipH="1">
                <a:off x="1078750" y="4121563"/>
                <a:ext cx="34106" cy="142018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4189" extrusionOk="0">
                    <a:moveTo>
                      <a:pt x="1005" y="1"/>
                    </a:moveTo>
                    <a:cubicBezTo>
                      <a:pt x="1005" y="1"/>
                      <a:pt x="409" y="517"/>
                      <a:pt x="203" y="1675"/>
                    </a:cubicBezTo>
                    <a:cubicBezTo>
                      <a:pt x="0" y="2829"/>
                      <a:pt x="192" y="4189"/>
                      <a:pt x="192" y="4189"/>
                    </a:cubicBezTo>
                    <a:cubicBezTo>
                      <a:pt x="192" y="4189"/>
                      <a:pt x="543" y="949"/>
                      <a:pt x="1005" y="1"/>
                    </a:cubicBezTo>
                    <a:close/>
                  </a:path>
                </a:pathLst>
              </a:custGeom>
              <a:solidFill>
                <a:srgbClr val="BF8E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2195;p49"/>
              <p:cNvSpPr/>
              <p:nvPr/>
            </p:nvSpPr>
            <p:spPr>
              <a:xfrm rot="-1125256" flipH="1">
                <a:off x="1548937" y="3991420"/>
                <a:ext cx="82349" cy="227859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6721" extrusionOk="0">
                    <a:moveTo>
                      <a:pt x="268" y="1"/>
                    </a:moveTo>
                    <a:cubicBezTo>
                      <a:pt x="183" y="1"/>
                      <a:pt x="49" y="390"/>
                      <a:pt x="49" y="490"/>
                    </a:cubicBezTo>
                    <a:cubicBezTo>
                      <a:pt x="49" y="594"/>
                      <a:pt x="22" y="3854"/>
                      <a:pt x="49" y="4319"/>
                    </a:cubicBezTo>
                    <a:cubicBezTo>
                      <a:pt x="75" y="4768"/>
                      <a:pt x="1" y="6721"/>
                      <a:pt x="1011" y="6721"/>
                    </a:cubicBezTo>
                    <a:cubicBezTo>
                      <a:pt x="1050" y="6721"/>
                      <a:pt x="1090" y="6718"/>
                      <a:pt x="1133" y="6712"/>
                    </a:cubicBezTo>
                    <a:cubicBezTo>
                      <a:pt x="2270" y="6553"/>
                      <a:pt x="2428" y="4424"/>
                      <a:pt x="2374" y="4238"/>
                    </a:cubicBezTo>
                    <a:cubicBezTo>
                      <a:pt x="2370" y="4223"/>
                      <a:pt x="2355" y="4216"/>
                      <a:pt x="2333" y="4216"/>
                    </a:cubicBezTo>
                    <a:cubicBezTo>
                      <a:pt x="2088" y="4216"/>
                      <a:pt x="859" y="5078"/>
                      <a:pt x="859" y="5078"/>
                    </a:cubicBezTo>
                    <a:cubicBezTo>
                      <a:pt x="275" y="4839"/>
                      <a:pt x="289" y="10"/>
                      <a:pt x="289" y="10"/>
                    </a:cubicBezTo>
                    <a:cubicBezTo>
                      <a:pt x="282" y="4"/>
                      <a:pt x="275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2196;p49"/>
              <p:cNvSpPr/>
              <p:nvPr/>
            </p:nvSpPr>
            <p:spPr>
              <a:xfrm rot="-1125256" flipH="1">
                <a:off x="1714604" y="4088563"/>
                <a:ext cx="99538" cy="2478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731" extrusionOk="0">
                    <a:moveTo>
                      <a:pt x="1158" y="0"/>
                    </a:moveTo>
                    <a:cubicBezTo>
                      <a:pt x="0" y="0"/>
                      <a:pt x="1043" y="480"/>
                      <a:pt x="1721" y="608"/>
                    </a:cubicBezTo>
                    <a:cubicBezTo>
                      <a:pt x="2140" y="689"/>
                      <a:pt x="2476" y="730"/>
                      <a:pt x="2690" y="730"/>
                    </a:cubicBezTo>
                    <a:cubicBezTo>
                      <a:pt x="2822" y="730"/>
                      <a:pt x="2908" y="714"/>
                      <a:pt x="2936" y="682"/>
                    </a:cubicBezTo>
                    <a:cubicBezTo>
                      <a:pt x="2936" y="682"/>
                      <a:pt x="2316" y="0"/>
                      <a:pt x="1158" y="0"/>
                    </a:cubicBezTo>
                    <a:close/>
                  </a:path>
                </a:pathLst>
              </a:custGeom>
              <a:solidFill>
                <a:srgbClr val="C67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2197;p49"/>
              <p:cNvSpPr/>
              <p:nvPr/>
            </p:nvSpPr>
            <p:spPr>
              <a:xfrm rot="-1125256" flipH="1">
                <a:off x="1435861" y="4133688"/>
                <a:ext cx="55871" cy="28139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830" extrusionOk="0">
                    <a:moveTo>
                      <a:pt x="1647" y="0"/>
                    </a:moveTo>
                    <a:lnTo>
                      <a:pt x="1647" y="0"/>
                    </a:lnTo>
                    <a:cubicBezTo>
                      <a:pt x="1647" y="0"/>
                      <a:pt x="756" y="65"/>
                      <a:pt x="1" y="827"/>
                    </a:cubicBezTo>
                    <a:cubicBezTo>
                      <a:pt x="1" y="827"/>
                      <a:pt x="26" y="829"/>
                      <a:pt x="71" y="829"/>
                    </a:cubicBezTo>
                    <a:cubicBezTo>
                      <a:pt x="315" y="829"/>
                      <a:pt x="1135" y="769"/>
                      <a:pt x="1647" y="0"/>
                    </a:cubicBezTo>
                    <a:close/>
                  </a:path>
                </a:pathLst>
              </a:custGeom>
              <a:solidFill>
                <a:srgbClr val="C67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2198;p49"/>
              <p:cNvSpPr/>
              <p:nvPr/>
            </p:nvSpPr>
            <p:spPr>
              <a:xfrm rot="-1125256" flipH="1">
                <a:off x="2052611" y="3915144"/>
                <a:ext cx="168529" cy="210297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6203" extrusionOk="0">
                    <a:moveTo>
                      <a:pt x="2490" y="1"/>
                    </a:moveTo>
                    <a:cubicBezTo>
                      <a:pt x="2316" y="1"/>
                      <a:pt x="2126" y="20"/>
                      <a:pt x="1920" y="62"/>
                    </a:cubicBezTo>
                    <a:cubicBezTo>
                      <a:pt x="0" y="458"/>
                      <a:pt x="732" y="5066"/>
                      <a:pt x="1640" y="5762"/>
                    </a:cubicBezTo>
                    <a:cubicBezTo>
                      <a:pt x="2099" y="6115"/>
                      <a:pt x="2828" y="6203"/>
                      <a:pt x="3436" y="6203"/>
                    </a:cubicBezTo>
                    <a:cubicBezTo>
                      <a:pt x="4029" y="6203"/>
                      <a:pt x="4508" y="6119"/>
                      <a:pt x="4508" y="6119"/>
                    </a:cubicBezTo>
                    <a:cubicBezTo>
                      <a:pt x="4508" y="6119"/>
                      <a:pt x="4970" y="2664"/>
                      <a:pt x="4336" y="1318"/>
                    </a:cubicBezTo>
                    <a:cubicBezTo>
                      <a:pt x="4336" y="1318"/>
                      <a:pt x="3941" y="1"/>
                      <a:pt x="2490" y="1"/>
                    </a:cubicBezTo>
                    <a:close/>
                  </a:path>
                </a:pathLst>
              </a:custGeom>
              <a:solidFill>
                <a:srgbClr val="E5B8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4" name="Google Shape;2199;p49"/>
              <p:cNvGrpSpPr/>
              <p:nvPr/>
            </p:nvGrpSpPr>
            <p:grpSpPr>
              <a:xfrm rot="-1125556" flipH="1">
                <a:off x="1517380" y="4168776"/>
                <a:ext cx="269934" cy="179959"/>
                <a:chOff x="1399394" y="4188728"/>
                <a:chExt cx="269929" cy="179954"/>
              </a:xfrm>
            </p:grpSpPr>
            <p:sp>
              <p:nvSpPr>
                <p:cNvPr id="514" name="Google Shape;2200;p49"/>
                <p:cNvSpPr/>
                <p:nvPr/>
              </p:nvSpPr>
              <p:spPr>
                <a:xfrm>
                  <a:off x="1416718" y="4191745"/>
                  <a:ext cx="239318" cy="17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9" h="5219" extrusionOk="0">
                      <a:moveTo>
                        <a:pt x="7059" y="0"/>
                      </a:moveTo>
                      <a:cubicBezTo>
                        <a:pt x="7058" y="1"/>
                        <a:pt x="5948" y="4141"/>
                        <a:pt x="4157" y="4766"/>
                      </a:cubicBezTo>
                      <a:cubicBezTo>
                        <a:pt x="3965" y="4832"/>
                        <a:pt x="3766" y="4862"/>
                        <a:pt x="3564" y="4862"/>
                      </a:cubicBezTo>
                      <a:cubicBezTo>
                        <a:pt x="1887" y="4862"/>
                        <a:pt x="0" y="2812"/>
                        <a:pt x="0" y="2811"/>
                      </a:cubicBezTo>
                      <a:lnTo>
                        <a:pt x="0" y="2811"/>
                      </a:lnTo>
                      <a:cubicBezTo>
                        <a:pt x="0" y="2812"/>
                        <a:pt x="1583" y="5218"/>
                        <a:pt x="3557" y="5218"/>
                      </a:cubicBezTo>
                      <a:cubicBezTo>
                        <a:pt x="3810" y="5218"/>
                        <a:pt x="4069" y="5179"/>
                        <a:pt x="4333" y="5090"/>
                      </a:cubicBezTo>
                      <a:cubicBezTo>
                        <a:pt x="6647" y="4303"/>
                        <a:pt x="7059" y="1"/>
                        <a:pt x="70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2201;p49"/>
                <p:cNvSpPr/>
                <p:nvPr/>
              </p:nvSpPr>
              <p:spPr>
                <a:xfrm>
                  <a:off x="1399394" y="4286129"/>
                  <a:ext cx="31055" cy="5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160" extrusionOk="0">
                      <a:moveTo>
                        <a:pt x="460" y="0"/>
                      </a:moveTo>
                      <a:cubicBezTo>
                        <a:pt x="188" y="0"/>
                        <a:pt x="1" y="159"/>
                        <a:pt x="1" y="159"/>
                      </a:cubicBezTo>
                      <a:lnTo>
                        <a:pt x="916" y="159"/>
                      </a:lnTo>
                      <a:cubicBezTo>
                        <a:pt x="752" y="40"/>
                        <a:pt x="595" y="0"/>
                        <a:pt x="4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2202;p49"/>
                <p:cNvSpPr/>
                <p:nvPr/>
              </p:nvSpPr>
              <p:spPr>
                <a:xfrm>
                  <a:off x="1650168" y="4188728"/>
                  <a:ext cx="19155" cy="1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424" extrusionOk="0">
                      <a:moveTo>
                        <a:pt x="141" y="0"/>
                      </a:moveTo>
                      <a:cubicBezTo>
                        <a:pt x="60" y="0"/>
                        <a:pt x="1" y="22"/>
                        <a:pt x="1" y="22"/>
                      </a:cubicBezTo>
                      <a:lnTo>
                        <a:pt x="517" y="424"/>
                      </a:lnTo>
                      <a:cubicBezTo>
                        <a:pt x="517" y="424"/>
                        <a:pt x="565" y="238"/>
                        <a:pt x="392" y="89"/>
                      </a:cubicBezTo>
                      <a:cubicBezTo>
                        <a:pt x="308" y="19"/>
                        <a:pt x="215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5" name="Google Shape;2203;p49"/>
              <p:cNvSpPr/>
              <p:nvPr/>
            </p:nvSpPr>
            <p:spPr>
              <a:xfrm rot="-1125256" flipH="1">
                <a:off x="2101664" y="3958669"/>
                <a:ext cx="59058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3895" extrusionOk="0">
                    <a:moveTo>
                      <a:pt x="0" y="1"/>
                    </a:moveTo>
                    <a:cubicBezTo>
                      <a:pt x="665" y="820"/>
                      <a:pt x="1741" y="3894"/>
                      <a:pt x="1741" y="3894"/>
                    </a:cubicBezTo>
                    <a:cubicBezTo>
                      <a:pt x="1741" y="3894"/>
                      <a:pt x="1624" y="2527"/>
                      <a:pt x="1161" y="1448"/>
                    </a:cubicBezTo>
                    <a:cubicBezTo>
                      <a:pt x="702" y="36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BF8E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6" name="Google Shape;2204;p49"/>
              <p:cNvGrpSpPr/>
              <p:nvPr/>
            </p:nvGrpSpPr>
            <p:grpSpPr>
              <a:xfrm rot="-1125556" flipH="1">
                <a:off x="1030408" y="3512034"/>
                <a:ext cx="1033193" cy="736615"/>
                <a:chOff x="995822" y="3527774"/>
                <a:chExt cx="1033169" cy="736598"/>
              </a:xfrm>
            </p:grpSpPr>
            <p:grpSp>
              <p:nvGrpSpPr>
                <p:cNvPr id="509" name="Google Shape;2205;p49"/>
                <p:cNvGrpSpPr/>
                <p:nvPr/>
              </p:nvGrpSpPr>
              <p:grpSpPr>
                <a:xfrm rot="-2087489">
                  <a:off x="995822" y="3655383"/>
                  <a:ext cx="1033169" cy="608989"/>
                  <a:chOff x="6959202" y="1920263"/>
                  <a:chExt cx="1401277" cy="825902"/>
                </a:xfrm>
              </p:grpSpPr>
              <p:sp>
                <p:nvSpPr>
                  <p:cNvPr id="512" name="Google Shape;2206;p49"/>
                  <p:cNvSpPr/>
                  <p:nvPr/>
                </p:nvSpPr>
                <p:spPr>
                  <a:xfrm>
                    <a:off x="6959202" y="1920263"/>
                    <a:ext cx="1401277" cy="825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5" h="7612" extrusionOk="0">
                        <a:moveTo>
                          <a:pt x="4366" y="1"/>
                        </a:moveTo>
                        <a:cubicBezTo>
                          <a:pt x="1031" y="1"/>
                          <a:pt x="360" y="2366"/>
                          <a:pt x="1" y="3818"/>
                        </a:cubicBezTo>
                        <a:cubicBezTo>
                          <a:pt x="1" y="3818"/>
                          <a:pt x="4249" y="3808"/>
                          <a:pt x="6412" y="1891"/>
                        </a:cubicBezTo>
                        <a:lnTo>
                          <a:pt x="6412" y="1891"/>
                        </a:lnTo>
                        <a:cubicBezTo>
                          <a:pt x="6412" y="1892"/>
                          <a:pt x="5424" y="6227"/>
                          <a:pt x="11214" y="7611"/>
                        </a:cubicBezTo>
                        <a:cubicBezTo>
                          <a:pt x="11214" y="7611"/>
                          <a:pt x="12915" y="1980"/>
                          <a:pt x="7137" y="421"/>
                        </a:cubicBezTo>
                        <a:cubicBezTo>
                          <a:pt x="6052" y="127"/>
                          <a:pt x="5138" y="1"/>
                          <a:pt x="4366" y="1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3" name="Google Shape;2207;p49"/>
                  <p:cNvSpPr/>
                  <p:nvPr/>
                </p:nvSpPr>
                <p:spPr>
                  <a:xfrm>
                    <a:off x="7069114" y="2092355"/>
                    <a:ext cx="611615" cy="247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7" h="2281" extrusionOk="0">
                        <a:moveTo>
                          <a:pt x="5576" y="1"/>
                        </a:moveTo>
                        <a:cubicBezTo>
                          <a:pt x="5562" y="1"/>
                          <a:pt x="5549" y="6"/>
                          <a:pt x="5538" y="16"/>
                        </a:cubicBezTo>
                        <a:lnTo>
                          <a:pt x="5535" y="19"/>
                        </a:lnTo>
                        <a:cubicBezTo>
                          <a:pt x="5177" y="374"/>
                          <a:pt x="4766" y="678"/>
                          <a:pt x="4337" y="947"/>
                        </a:cubicBezTo>
                        <a:cubicBezTo>
                          <a:pt x="3905" y="1214"/>
                          <a:pt x="3453" y="1453"/>
                          <a:pt x="2977" y="1639"/>
                        </a:cubicBezTo>
                        <a:cubicBezTo>
                          <a:pt x="2505" y="1825"/>
                          <a:pt x="2019" y="1983"/>
                          <a:pt x="1519" y="2081"/>
                        </a:cubicBezTo>
                        <a:cubicBezTo>
                          <a:pt x="1270" y="2142"/>
                          <a:pt x="1017" y="2173"/>
                          <a:pt x="764" y="2210"/>
                        </a:cubicBezTo>
                        <a:cubicBezTo>
                          <a:pt x="639" y="2233"/>
                          <a:pt x="511" y="2236"/>
                          <a:pt x="385" y="2246"/>
                        </a:cubicBezTo>
                        <a:lnTo>
                          <a:pt x="5" y="2277"/>
                        </a:lnTo>
                        <a:cubicBezTo>
                          <a:pt x="1" y="2277"/>
                          <a:pt x="1" y="2277"/>
                          <a:pt x="1" y="2280"/>
                        </a:cubicBezTo>
                        <a:lnTo>
                          <a:pt x="5" y="2280"/>
                        </a:lnTo>
                        <a:lnTo>
                          <a:pt x="385" y="2260"/>
                        </a:lnTo>
                        <a:cubicBezTo>
                          <a:pt x="514" y="2250"/>
                          <a:pt x="642" y="2250"/>
                          <a:pt x="767" y="2226"/>
                        </a:cubicBezTo>
                        <a:cubicBezTo>
                          <a:pt x="1020" y="2193"/>
                          <a:pt x="1276" y="2169"/>
                          <a:pt x="1526" y="2112"/>
                        </a:cubicBezTo>
                        <a:cubicBezTo>
                          <a:pt x="2029" y="2020"/>
                          <a:pt x="2518" y="1869"/>
                          <a:pt x="2997" y="1690"/>
                        </a:cubicBezTo>
                        <a:cubicBezTo>
                          <a:pt x="3480" y="1511"/>
                          <a:pt x="3939" y="1282"/>
                          <a:pt x="4378" y="1018"/>
                        </a:cubicBezTo>
                        <a:cubicBezTo>
                          <a:pt x="4819" y="752"/>
                          <a:pt x="5238" y="455"/>
                          <a:pt x="5613" y="94"/>
                        </a:cubicBezTo>
                        <a:cubicBezTo>
                          <a:pt x="5636" y="73"/>
                          <a:pt x="5636" y="39"/>
                          <a:pt x="5613" y="16"/>
                        </a:cubicBezTo>
                        <a:cubicBezTo>
                          <a:pt x="5603" y="6"/>
                          <a:pt x="5589" y="1"/>
                          <a:pt x="557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0" name="Google Shape;2208;p49"/>
                <p:cNvSpPr/>
                <p:nvPr/>
              </p:nvSpPr>
              <p:spPr>
                <a:xfrm>
                  <a:off x="1017800" y="3655259"/>
                  <a:ext cx="210300" cy="2103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2209;p49"/>
                <p:cNvSpPr/>
                <p:nvPr/>
              </p:nvSpPr>
              <p:spPr>
                <a:xfrm>
                  <a:off x="1705926" y="3527774"/>
                  <a:ext cx="210300" cy="2103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7" name="Google Shape;2210;p49"/>
              <p:cNvSpPr/>
              <p:nvPr/>
            </p:nvSpPr>
            <p:spPr>
              <a:xfrm rot="-1125256" flipH="1">
                <a:off x="1655030" y="3908862"/>
                <a:ext cx="119235" cy="50955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1503" extrusionOk="0">
                    <a:moveTo>
                      <a:pt x="3116" y="1"/>
                    </a:moveTo>
                    <a:cubicBezTo>
                      <a:pt x="1124" y="1"/>
                      <a:pt x="1" y="1502"/>
                      <a:pt x="1" y="1502"/>
                    </a:cubicBezTo>
                    <a:cubicBezTo>
                      <a:pt x="1502" y="810"/>
                      <a:pt x="3516" y="287"/>
                      <a:pt x="3516" y="287"/>
                    </a:cubicBezTo>
                    <a:cubicBezTo>
                      <a:pt x="3399" y="1"/>
                      <a:pt x="3116" y="1"/>
                      <a:pt x="3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2211;p49"/>
              <p:cNvSpPr/>
              <p:nvPr/>
            </p:nvSpPr>
            <p:spPr>
              <a:xfrm rot="-1125256" flipH="1">
                <a:off x="1477098" y="3940343"/>
                <a:ext cx="88113" cy="31902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941" extrusionOk="0">
                    <a:moveTo>
                      <a:pt x="372" y="1"/>
                    </a:moveTo>
                    <a:cubicBezTo>
                      <a:pt x="253" y="1"/>
                      <a:pt x="129" y="7"/>
                      <a:pt x="0" y="20"/>
                    </a:cubicBezTo>
                    <a:lnTo>
                      <a:pt x="0" y="597"/>
                    </a:lnTo>
                    <a:cubicBezTo>
                      <a:pt x="0" y="597"/>
                      <a:pt x="83" y="594"/>
                      <a:pt x="223" y="594"/>
                    </a:cubicBezTo>
                    <a:cubicBezTo>
                      <a:pt x="709" y="594"/>
                      <a:pt x="1882" y="628"/>
                      <a:pt x="2598" y="941"/>
                    </a:cubicBezTo>
                    <a:cubicBezTo>
                      <a:pt x="2598" y="941"/>
                      <a:pt x="1858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1" name="Google Shape;2212;p49"/>
            <p:cNvSpPr/>
            <p:nvPr/>
          </p:nvSpPr>
          <p:spPr>
            <a:xfrm>
              <a:off x="1696680" y="3984230"/>
              <a:ext cx="167635" cy="88173"/>
            </a:xfrm>
            <a:custGeom>
              <a:avLst/>
              <a:gdLst/>
              <a:ahLst/>
              <a:cxnLst/>
              <a:rect l="l" t="t" r="r" b="b"/>
              <a:pathLst>
                <a:path w="13837" h="7281" extrusionOk="0">
                  <a:moveTo>
                    <a:pt x="13382" y="0"/>
                  </a:moveTo>
                  <a:cubicBezTo>
                    <a:pt x="13370" y="0"/>
                    <a:pt x="13358" y="2"/>
                    <a:pt x="13347" y="5"/>
                  </a:cubicBezTo>
                  <a:cubicBezTo>
                    <a:pt x="13267" y="25"/>
                    <a:pt x="13216" y="108"/>
                    <a:pt x="13236" y="188"/>
                  </a:cubicBezTo>
                  <a:lnTo>
                    <a:pt x="13239" y="205"/>
                  </a:lnTo>
                  <a:cubicBezTo>
                    <a:pt x="13313" y="511"/>
                    <a:pt x="13379" y="822"/>
                    <a:pt x="13339" y="1119"/>
                  </a:cubicBezTo>
                  <a:cubicBezTo>
                    <a:pt x="13313" y="1415"/>
                    <a:pt x="13219" y="1695"/>
                    <a:pt x="13062" y="1935"/>
                  </a:cubicBezTo>
                  <a:cubicBezTo>
                    <a:pt x="12906" y="2175"/>
                    <a:pt x="12702" y="2386"/>
                    <a:pt x="12469" y="2562"/>
                  </a:cubicBezTo>
                  <a:cubicBezTo>
                    <a:pt x="12304" y="2684"/>
                    <a:pt x="12112" y="2801"/>
                    <a:pt x="11929" y="2888"/>
                  </a:cubicBezTo>
                  <a:lnTo>
                    <a:pt x="11929" y="2888"/>
                  </a:lnTo>
                  <a:cubicBezTo>
                    <a:pt x="10937" y="2394"/>
                    <a:pt x="9847" y="2052"/>
                    <a:pt x="8708" y="1932"/>
                  </a:cubicBezTo>
                  <a:cubicBezTo>
                    <a:pt x="8415" y="1899"/>
                    <a:pt x="8118" y="1883"/>
                    <a:pt x="7821" y="1883"/>
                  </a:cubicBezTo>
                  <a:cubicBezTo>
                    <a:pt x="6904" y="1883"/>
                    <a:pt x="5980" y="2039"/>
                    <a:pt x="5119" y="2359"/>
                  </a:cubicBezTo>
                  <a:cubicBezTo>
                    <a:pt x="3972" y="2772"/>
                    <a:pt x="2945" y="3460"/>
                    <a:pt x="2118" y="4300"/>
                  </a:cubicBezTo>
                  <a:cubicBezTo>
                    <a:pt x="1705" y="4720"/>
                    <a:pt x="1321" y="5160"/>
                    <a:pt x="991" y="5641"/>
                  </a:cubicBezTo>
                  <a:cubicBezTo>
                    <a:pt x="824" y="5877"/>
                    <a:pt x="671" y="6121"/>
                    <a:pt x="521" y="6364"/>
                  </a:cubicBezTo>
                  <a:lnTo>
                    <a:pt x="301" y="6724"/>
                  </a:lnTo>
                  <a:lnTo>
                    <a:pt x="194" y="6901"/>
                  </a:lnTo>
                  <a:lnTo>
                    <a:pt x="144" y="6977"/>
                  </a:lnTo>
                  <a:cubicBezTo>
                    <a:pt x="139" y="6980"/>
                    <a:pt x="131" y="6989"/>
                    <a:pt x="129" y="6993"/>
                  </a:cubicBezTo>
                  <a:lnTo>
                    <a:pt x="129" y="6993"/>
                  </a:lnTo>
                  <a:cubicBezTo>
                    <a:pt x="95" y="7001"/>
                    <a:pt x="65" y="7021"/>
                    <a:pt x="44" y="7051"/>
                  </a:cubicBezTo>
                  <a:cubicBezTo>
                    <a:pt x="1" y="7117"/>
                    <a:pt x="17" y="7208"/>
                    <a:pt x="84" y="7251"/>
                  </a:cubicBezTo>
                  <a:cubicBezTo>
                    <a:pt x="127" y="7273"/>
                    <a:pt x="162" y="7280"/>
                    <a:pt x="190" y="7280"/>
                  </a:cubicBezTo>
                  <a:cubicBezTo>
                    <a:pt x="248" y="7280"/>
                    <a:pt x="278" y="7250"/>
                    <a:pt x="294" y="7248"/>
                  </a:cubicBezTo>
                  <a:cubicBezTo>
                    <a:pt x="331" y="7228"/>
                    <a:pt x="341" y="7214"/>
                    <a:pt x="361" y="7197"/>
                  </a:cubicBezTo>
                  <a:lnTo>
                    <a:pt x="454" y="7117"/>
                  </a:lnTo>
                  <a:lnTo>
                    <a:pt x="608" y="6957"/>
                  </a:lnTo>
                  <a:lnTo>
                    <a:pt x="894" y="6644"/>
                  </a:lnTo>
                  <a:cubicBezTo>
                    <a:pt x="1085" y="6437"/>
                    <a:pt x="1274" y="6234"/>
                    <a:pt x="1471" y="6041"/>
                  </a:cubicBezTo>
                  <a:cubicBezTo>
                    <a:pt x="1865" y="5653"/>
                    <a:pt x="2262" y="5276"/>
                    <a:pt x="2692" y="4953"/>
                  </a:cubicBezTo>
                  <a:cubicBezTo>
                    <a:pt x="3555" y="4300"/>
                    <a:pt x="4496" y="3796"/>
                    <a:pt x="5496" y="3503"/>
                  </a:cubicBezTo>
                  <a:cubicBezTo>
                    <a:pt x="6240" y="3287"/>
                    <a:pt x="7009" y="3189"/>
                    <a:pt x="7783" y="3189"/>
                  </a:cubicBezTo>
                  <a:cubicBezTo>
                    <a:pt x="8050" y="3189"/>
                    <a:pt x="8317" y="3200"/>
                    <a:pt x="8585" y="3223"/>
                  </a:cubicBezTo>
                  <a:cubicBezTo>
                    <a:pt x="9631" y="3309"/>
                    <a:pt x="10681" y="3546"/>
                    <a:pt x="11732" y="3853"/>
                  </a:cubicBezTo>
                  <a:lnTo>
                    <a:pt x="11822" y="3880"/>
                  </a:lnTo>
                  <a:cubicBezTo>
                    <a:pt x="11857" y="3890"/>
                    <a:pt x="11893" y="3895"/>
                    <a:pt x="11928" y="3895"/>
                  </a:cubicBezTo>
                  <a:cubicBezTo>
                    <a:pt x="11989" y="3895"/>
                    <a:pt x="12049" y="3880"/>
                    <a:pt x="12106" y="3846"/>
                  </a:cubicBezTo>
                  <a:cubicBezTo>
                    <a:pt x="12466" y="3643"/>
                    <a:pt x="12733" y="3420"/>
                    <a:pt x="12999" y="3149"/>
                  </a:cubicBezTo>
                  <a:cubicBezTo>
                    <a:pt x="13256" y="2879"/>
                    <a:pt x="13473" y="2566"/>
                    <a:pt x="13623" y="2219"/>
                  </a:cubicBezTo>
                  <a:cubicBezTo>
                    <a:pt x="13776" y="1872"/>
                    <a:pt x="13836" y="1485"/>
                    <a:pt x="13803" y="1122"/>
                  </a:cubicBezTo>
                  <a:cubicBezTo>
                    <a:pt x="13790" y="748"/>
                    <a:pt x="13660" y="411"/>
                    <a:pt x="13523" y="94"/>
                  </a:cubicBezTo>
                  <a:cubicBezTo>
                    <a:pt x="13498" y="36"/>
                    <a:pt x="13442" y="0"/>
                    <a:pt x="1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213;p49"/>
            <p:cNvSpPr/>
            <p:nvPr/>
          </p:nvSpPr>
          <p:spPr>
            <a:xfrm rot="-1411385" flipH="1">
              <a:off x="1371641" y="4032021"/>
              <a:ext cx="167624" cy="88170"/>
            </a:xfrm>
            <a:custGeom>
              <a:avLst/>
              <a:gdLst/>
              <a:ahLst/>
              <a:cxnLst/>
              <a:rect l="l" t="t" r="r" b="b"/>
              <a:pathLst>
                <a:path w="13837" h="7281" extrusionOk="0">
                  <a:moveTo>
                    <a:pt x="13382" y="0"/>
                  </a:moveTo>
                  <a:cubicBezTo>
                    <a:pt x="13370" y="0"/>
                    <a:pt x="13358" y="2"/>
                    <a:pt x="13347" y="5"/>
                  </a:cubicBezTo>
                  <a:cubicBezTo>
                    <a:pt x="13267" y="25"/>
                    <a:pt x="13216" y="108"/>
                    <a:pt x="13236" y="188"/>
                  </a:cubicBezTo>
                  <a:lnTo>
                    <a:pt x="13239" y="205"/>
                  </a:lnTo>
                  <a:cubicBezTo>
                    <a:pt x="13313" y="511"/>
                    <a:pt x="13379" y="822"/>
                    <a:pt x="13339" y="1119"/>
                  </a:cubicBezTo>
                  <a:cubicBezTo>
                    <a:pt x="13313" y="1415"/>
                    <a:pt x="13219" y="1695"/>
                    <a:pt x="13062" y="1935"/>
                  </a:cubicBezTo>
                  <a:cubicBezTo>
                    <a:pt x="12906" y="2175"/>
                    <a:pt x="12702" y="2386"/>
                    <a:pt x="12469" y="2562"/>
                  </a:cubicBezTo>
                  <a:cubicBezTo>
                    <a:pt x="12304" y="2684"/>
                    <a:pt x="12112" y="2801"/>
                    <a:pt x="11929" y="2888"/>
                  </a:cubicBezTo>
                  <a:lnTo>
                    <a:pt x="11929" y="2888"/>
                  </a:lnTo>
                  <a:cubicBezTo>
                    <a:pt x="10937" y="2394"/>
                    <a:pt x="9847" y="2052"/>
                    <a:pt x="8708" y="1932"/>
                  </a:cubicBezTo>
                  <a:cubicBezTo>
                    <a:pt x="8415" y="1899"/>
                    <a:pt x="8118" y="1883"/>
                    <a:pt x="7821" y="1883"/>
                  </a:cubicBezTo>
                  <a:cubicBezTo>
                    <a:pt x="6904" y="1883"/>
                    <a:pt x="5980" y="2039"/>
                    <a:pt x="5119" y="2359"/>
                  </a:cubicBezTo>
                  <a:cubicBezTo>
                    <a:pt x="3972" y="2772"/>
                    <a:pt x="2945" y="3460"/>
                    <a:pt x="2118" y="4300"/>
                  </a:cubicBezTo>
                  <a:cubicBezTo>
                    <a:pt x="1705" y="4720"/>
                    <a:pt x="1321" y="5160"/>
                    <a:pt x="991" y="5641"/>
                  </a:cubicBezTo>
                  <a:cubicBezTo>
                    <a:pt x="824" y="5877"/>
                    <a:pt x="671" y="6121"/>
                    <a:pt x="521" y="6364"/>
                  </a:cubicBezTo>
                  <a:lnTo>
                    <a:pt x="301" y="6724"/>
                  </a:lnTo>
                  <a:lnTo>
                    <a:pt x="194" y="6901"/>
                  </a:lnTo>
                  <a:lnTo>
                    <a:pt x="144" y="6977"/>
                  </a:lnTo>
                  <a:cubicBezTo>
                    <a:pt x="139" y="6980"/>
                    <a:pt x="131" y="6989"/>
                    <a:pt x="129" y="6993"/>
                  </a:cubicBezTo>
                  <a:lnTo>
                    <a:pt x="129" y="6993"/>
                  </a:lnTo>
                  <a:cubicBezTo>
                    <a:pt x="95" y="7001"/>
                    <a:pt x="65" y="7021"/>
                    <a:pt x="44" y="7051"/>
                  </a:cubicBezTo>
                  <a:cubicBezTo>
                    <a:pt x="1" y="7117"/>
                    <a:pt x="17" y="7208"/>
                    <a:pt x="84" y="7251"/>
                  </a:cubicBezTo>
                  <a:cubicBezTo>
                    <a:pt x="127" y="7273"/>
                    <a:pt x="162" y="7280"/>
                    <a:pt x="190" y="7280"/>
                  </a:cubicBezTo>
                  <a:cubicBezTo>
                    <a:pt x="248" y="7280"/>
                    <a:pt x="278" y="7250"/>
                    <a:pt x="294" y="7248"/>
                  </a:cubicBezTo>
                  <a:cubicBezTo>
                    <a:pt x="331" y="7228"/>
                    <a:pt x="341" y="7214"/>
                    <a:pt x="361" y="7197"/>
                  </a:cubicBezTo>
                  <a:lnTo>
                    <a:pt x="454" y="7117"/>
                  </a:lnTo>
                  <a:lnTo>
                    <a:pt x="608" y="6957"/>
                  </a:lnTo>
                  <a:lnTo>
                    <a:pt x="894" y="6644"/>
                  </a:lnTo>
                  <a:cubicBezTo>
                    <a:pt x="1085" y="6437"/>
                    <a:pt x="1274" y="6234"/>
                    <a:pt x="1471" y="6041"/>
                  </a:cubicBezTo>
                  <a:cubicBezTo>
                    <a:pt x="1865" y="5653"/>
                    <a:pt x="2262" y="5276"/>
                    <a:pt x="2692" y="4953"/>
                  </a:cubicBezTo>
                  <a:cubicBezTo>
                    <a:pt x="3555" y="4300"/>
                    <a:pt x="4496" y="3796"/>
                    <a:pt x="5496" y="3503"/>
                  </a:cubicBezTo>
                  <a:cubicBezTo>
                    <a:pt x="6240" y="3287"/>
                    <a:pt x="7009" y="3189"/>
                    <a:pt x="7783" y="3189"/>
                  </a:cubicBezTo>
                  <a:cubicBezTo>
                    <a:pt x="8050" y="3189"/>
                    <a:pt x="8317" y="3200"/>
                    <a:pt x="8585" y="3223"/>
                  </a:cubicBezTo>
                  <a:cubicBezTo>
                    <a:pt x="9631" y="3309"/>
                    <a:pt x="10681" y="3546"/>
                    <a:pt x="11732" y="3853"/>
                  </a:cubicBezTo>
                  <a:lnTo>
                    <a:pt x="11822" y="3880"/>
                  </a:lnTo>
                  <a:cubicBezTo>
                    <a:pt x="11857" y="3890"/>
                    <a:pt x="11893" y="3895"/>
                    <a:pt x="11928" y="3895"/>
                  </a:cubicBezTo>
                  <a:cubicBezTo>
                    <a:pt x="11989" y="3895"/>
                    <a:pt x="12049" y="3880"/>
                    <a:pt x="12106" y="3846"/>
                  </a:cubicBezTo>
                  <a:cubicBezTo>
                    <a:pt x="12466" y="3643"/>
                    <a:pt x="12733" y="3420"/>
                    <a:pt x="12999" y="3149"/>
                  </a:cubicBezTo>
                  <a:cubicBezTo>
                    <a:pt x="13256" y="2879"/>
                    <a:pt x="13473" y="2566"/>
                    <a:pt x="13623" y="2219"/>
                  </a:cubicBezTo>
                  <a:cubicBezTo>
                    <a:pt x="13776" y="1872"/>
                    <a:pt x="13836" y="1485"/>
                    <a:pt x="13803" y="1122"/>
                  </a:cubicBezTo>
                  <a:cubicBezTo>
                    <a:pt x="13790" y="748"/>
                    <a:pt x="13660" y="411"/>
                    <a:pt x="13523" y="94"/>
                  </a:cubicBezTo>
                  <a:cubicBezTo>
                    <a:pt x="13498" y="36"/>
                    <a:pt x="13442" y="0"/>
                    <a:pt x="1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2578;p56"/>
          <p:cNvGrpSpPr/>
          <p:nvPr/>
        </p:nvGrpSpPr>
        <p:grpSpPr>
          <a:xfrm flipH="1">
            <a:off x="-4961" y="114462"/>
            <a:ext cx="1157762" cy="2402762"/>
            <a:chOff x="7203875" y="1220300"/>
            <a:chExt cx="1940129" cy="4026449"/>
          </a:xfrm>
        </p:grpSpPr>
        <p:sp>
          <p:nvSpPr>
            <p:cNvPr id="526" name="Google Shape;2579;p56"/>
            <p:cNvSpPr/>
            <p:nvPr/>
          </p:nvSpPr>
          <p:spPr>
            <a:xfrm flipH="1">
              <a:off x="7384037" y="3084449"/>
              <a:ext cx="1758680" cy="2162299"/>
            </a:xfrm>
            <a:custGeom>
              <a:avLst/>
              <a:gdLst/>
              <a:ahLst/>
              <a:cxnLst/>
              <a:rect l="l" t="t" r="r" b="b"/>
              <a:pathLst>
                <a:path w="23233" h="28565" extrusionOk="0">
                  <a:moveTo>
                    <a:pt x="1" y="1"/>
                  </a:moveTo>
                  <a:lnTo>
                    <a:pt x="1" y="28565"/>
                  </a:lnTo>
                  <a:lnTo>
                    <a:pt x="12199" y="27380"/>
                  </a:lnTo>
                  <a:lnTo>
                    <a:pt x="17965" y="21002"/>
                  </a:lnTo>
                  <a:cubicBezTo>
                    <a:pt x="23233" y="14767"/>
                    <a:pt x="17965" y="9702"/>
                    <a:pt x="17965" y="9702"/>
                  </a:cubicBezTo>
                  <a:cubicBezTo>
                    <a:pt x="10711" y="347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580;p56"/>
            <p:cNvSpPr/>
            <p:nvPr/>
          </p:nvSpPr>
          <p:spPr>
            <a:xfrm flipH="1">
              <a:off x="8210347" y="2951826"/>
              <a:ext cx="589078" cy="802015"/>
            </a:xfrm>
            <a:custGeom>
              <a:avLst/>
              <a:gdLst/>
              <a:ahLst/>
              <a:cxnLst/>
              <a:rect l="l" t="t" r="r" b="b"/>
              <a:pathLst>
                <a:path w="7782" h="10595" extrusionOk="0">
                  <a:moveTo>
                    <a:pt x="3312" y="0"/>
                  </a:moveTo>
                  <a:cubicBezTo>
                    <a:pt x="2803" y="0"/>
                    <a:pt x="2430" y="181"/>
                    <a:pt x="2204" y="714"/>
                  </a:cubicBezTo>
                  <a:cubicBezTo>
                    <a:pt x="1840" y="1581"/>
                    <a:pt x="1533" y="2478"/>
                    <a:pt x="1199" y="3359"/>
                  </a:cubicBezTo>
                  <a:cubicBezTo>
                    <a:pt x="875" y="4216"/>
                    <a:pt x="547" y="5076"/>
                    <a:pt x="318" y="5964"/>
                  </a:cubicBezTo>
                  <a:cubicBezTo>
                    <a:pt x="126" y="6706"/>
                    <a:pt x="1" y="7482"/>
                    <a:pt x="116" y="8238"/>
                  </a:cubicBezTo>
                  <a:cubicBezTo>
                    <a:pt x="230" y="8998"/>
                    <a:pt x="611" y="9743"/>
                    <a:pt x="1253" y="10161"/>
                  </a:cubicBezTo>
                  <a:cubicBezTo>
                    <a:pt x="1655" y="10421"/>
                    <a:pt x="2133" y="10543"/>
                    <a:pt x="2613" y="10583"/>
                  </a:cubicBezTo>
                  <a:cubicBezTo>
                    <a:pt x="2708" y="10591"/>
                    <a:pt x="2805" y="10595"/>
                    <a:pt x="2902" y="10595"/>
                  </a:cubicBezTo>
                  <a:cubicBezTo>
                    <a:pt x="3327" y="10595"/>
                    <a:pt x="3756" y="10515"/>
                    <a:pt x="4114" y="10290"/>
                  </a:cubicBezTo>
                  <a:cubicBezTo>
                    <a:pt x="4465" y="10067"/>
                    <a:pt x="4721" y="9720"/>
                    <a:pt x="4951" y="9372"/>
                  </a:cubicBezTo>
                  <a:cubicBezTo>
                    <a:pt x="6196" y="7482"/>
                    <a:pt x="6911" y="5299"/>
                    <a:pt x="7613" y="3146"/>
                  </a:cubicBezTo>
                  <a:cubicBezTo>
                    <a:pt x="7698" y="2893"/>
                    <a:pt x="7782" y="2630"/>
                    <a:pt x="7769" y="2363"/>
                  </a:cubicBezTo>
                  <a:cubicBezTo>
                    <a:pt x="7738" y="1702"/>
                    <a:pt x="7144" y="1220"/>
                    <a:pt x="6561" y="909"/>
                  </a:cubicBezTo>
                  <a:cubicBezTo>
                    <a:pt x="5667" y="433"/>
                    <a:pt x="4678" y="153"/>
                    <a:pt x="3672" y="25"/>
                  </a:cubicBezTo>
                  <a:cubicBezTo>
                    <a:pt x="3545" y="9"/>
                    <a:pt x="3425" y="0"/>
                    <a:pt x="3312" y="0"/>
                  </a:cubicBezTo>
                  <a:close/>
                </a:path>
              </a:pathLst>
            </a:custGeom>
            <a:solidFill>
              <a:srgbClr val="DBA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2581;p56"/>
            <p:cNvSpPr/>
            <p:nvPr/>
          </p:nvSpPr>
          <p:spPr>
            <a:xfrm flipH="1">
              <a:off x="7424610" y="1548528"/>
              <a:ext cx="1591918" cy="1752019"/>
            </a:xfrm>
            <a:custGeom>
              <a:avLst/>
              <a:gdLst/>
              <a:ahLst/>
              <a:cxnLst/>
              <a:rect l="l" t="t" r="r" b="b"/>
              <a:pathLst>
                <a:path w="21030" h="23145" extrusionOk="0">
                  <a:moveTo>
                    <a:pt x="10448" y="1"/>
                  </a:moveTo>
                  <a:cubicBezTo>
                    <a:pt x="7995" y="1"/>
                    <a:pt x="5535" y="955"/>
                    <a:pt x="3749" y="2643"/>
                  </a:cubicBezTo>
                  <a:cubicBezTo>
                    <a:pt x="1620" y="4664"/>
                    <a:pt x="1192" y="7688"/>
                    <a:pt x="685" y="10471"/>
                  </a:cubicBezTo>
                  <a:cubicBezTo>
                    <a:pt x="210" y="13114"/>
                    <a:pt x="0" y="15975"/>
                    <a:pt x="1232" y="18361"/>
                  </a:cubicBezTo>
                  <a:cubicBezTo>
                    <a:pt x="2184" y="20210"/>
                    <a:pt x="3935" y="21580"/>
                    <a:pt x="5879" y="22326"/>
                  </a:cubicBezTo>
                  <a:cubicBezTo>
                    <a:pt x="7416" y="22915"/>
                    <a:pt x="9069" y="23144"/>
                    <a:pt x="10721" y="23144"/>
                  </a:cubicBezTo>
                  <a:cubicBezTo>
                    <a:pt x="11158" y="23144"/>
                    <a:pt x="11595" y="23128"/>
                    <a:pt x="12030" y="23098"/>
                  </a:cubicBezTo>
                  <a:cubicBezTo>
                    <a:pt x="12931" y="23034"/>
                    <a:pt x="13845" y="22913"/>
                    <a:pt x="14662" y="22532"/>
                  </a:cubicBezTo>
                  <a:cubicBezTo>
                    <a:pt x="15840" y="21982"/>
                    <a:pt x="16717" y="20942"/>
                    <a:pt x="17409" y="19842"/>
                  </a:cubicBezTo>
                  <a:cubicBezTo>
                    <a:pt x="18837" y="17574"/>
                    <a:pt x="19622" y="14966"/>
                    <a:pt x="20240" y="12361"/>
                  </a:cubicBezTo>
                  <a:cubicBezTo>
                    <a:pt x="20672" y="10529"/>
                    <a:pt x="21030" y="8585"/>
                    <a:pt x="20456" y="6793"/>
                  </a:cubicBezTo>
                  <a:cubicBezTo>
                    <a:pt x="20186" y="5953"/>
                    <a:pt x="19720" y="5184"/>
                    <a:pt x="19184" y="4482"/>
                  </a:cubicBezTo>
                  <a:cubicBezTo>
                    <a:pt x="17169" y="1860"/>
                    <a:pt x="14001" y="96"/>
                    <a:pt x="10698" y="4"/>
                  </a:cubicBezTo>
                  <a:cubicBezTo>
                    <a:pt x="10614" y="2"/>
                    <a:pt x="10531" y="1"/>
                    <a:pt x="10448" y="1"/>
                  </a:cubicBezTo>
                  <a:close/>
                </a:path>
              </a:pathLst>
            </a:custGeom>
            <a:solidFill>
              <a:srgbClr val="EAB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2582;p56"/>
            <p:cNvSpPr/>
            <p:nvPr/>
          </p:nvSpPr>
          <p:spPr>
            <a:xfrm flipH="1">
              <a:off x="7445333" y="2036405"/>
              <a:ext cx="32247" cy="181144"/>
            </a:xfrm>
            <a:custGeom>
              <a:avLst/>
              <a:gdLst/>
              <a:ahLst/>
              <a:cxnLst/>
              <a:rect l="l" t="t" r="r" b="b"/>
              <a:pathLst>
                <a:path w="426" h="2393" extrusionOk="0">
                  <a:moveTo>
                    <a:pt x="31" y="75"/>
                  </a:moveTo>
                  <a:cubicBezTo>
                    <a:pt x="65" y="166"/>
                    <a:pt x="99" y="257"/>
                    <a:pt x="126" y="348"/>
                  </a:cubicBezTo>
                  <a:cubicBezTo>
                    <a:pt x="338" y="1013"/>
                    <a:pt x="426" y="1698"/>
                    <a:pt x="426" y="2393"/>
                  </a:cubicBezTo>
                  <a:cubicBezTo>
                    <a:pt x="426" y="1698"/>
                    <a:pt x="338" y="1013"/>
                    <a:pt x="126" y="348"/>
                  </a:cubicBezTo>
                  <a:cubicBezTo>
                    <a:pt x="99" y="257"/>
                    <a:pt x="65" y="166"/>
                    <a:pt x="31" y="75"/>
                  </a:cubicBezTo>
                  <a:close/>
                  <a:moveTo>
                    <a:pt x="28" y="65"/>
                  </a:moveTo>
                  <a:cubicBezTo>
                    <a:pt x="28" y="69"/>
                    <a:pt x="31" y="72"/>
                    <a:pt x="31" y="75"/>
                  </a:cubicBezTo>
                  <a:cubicBezTo>
                    <a:pt x="31" y="72"/>
                    <a:pt x="28" y="69"/>
                    <a:pt x="28" y="65"/>
                  </a:cubicBezTo>
                  <a:close/>
                  <a:moveTo>
                    <a:pt x="25" y="55"/>
                  </a:moveTo>
                  <a:cubicBezTo>
                    <a:pt x="25" y="58"/>
                    <a:pt x="28" y="61"/>
                    <a:pt x="28" y="65"/>
                  </a:cubicBezTo>
                  <a:cubicBezTo>
                    <a:pt x="28" y="61"/>
                    <a:pt x="25" y="58"/>
                    <a:pt x="25" y="55"/>
                  </a:cubicBezTo>
                  <a:close/>
                  <a:moveTo>
                    <a:pt x="21" y="48"/>
                  </a:moveTo>
                  <a:cubicBezTo>
                    <a:pt x="21" y="48"/>
                    <a:pt x="21" y="52"/>
                    <a:pt x="25" y="55"/>
                  </a:cubicBezTo>
                  <a:cubicBezTo>
                    <a:pt x="21" y="52"/>
                    <a:pt x="21" y="48"/>
                    <a:pt x="21" y="48"/>
                  </a:cubicBezTo>
                  <a:close/>
                  <a:moveTo>
                    <a:pt x="18" y="38"/>
                  </a:moveTo>
                  <a:lnTo>
                    <a:pt x="18" y="41"/>
                  </a:lnTo>
                  <a:lnTo>
                    <a:pt x="18" y="38"/>
                  </a:lnTo>
                  <a:close/>
                  <a:moveTo>
                    <a:pt x="14" y="28"/>
                  </a:moveTo>
                  <a:lnTo>
                    <a:pt x="14" y="31"/>
                  </a:lnTo>
                  <a:lnTo>
                    <a:pt x="14" y="28"/>
                  </a:lnTo>
                  <a:close/>
                  <a:moveTo>
                    <a:pt x="11" y="18"/>
                  </a:moveTo>
                  <a:lnTo>
                    <a:pt x="11" y="21"/>
                  </a:lnTo>
                  <a:lnTo>
                    <a:pt x="11" y="18"/>
                  </a:lnTo>
                  <a:close/>
                  <a:moveTo>
                    <a:pt x="8" y="8"/>
                  </a:moveTo>
                  <a:lnTo>
                    <a:pt x="8" y="11"/>
                  </a:lnTo>
                  <a:lnTo>
                    <a:pt x="8" y="8"/>
                  </a:lnTo>
                  <a:close/>
                  <a:moveTo>
                    <a:pt x="1" y="1"/>
                  </a:moveTo>
                  <a:lnTo>
                    <a:pt x="5" y="1"/>
                  </a:lnTo>
                  <a:close/>
                </a:path>
              </a:pathLst>
            </a:custGeom>
            <a:solidFill>
              <a:srgbClr val="D4D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583;p56"/>
            <p:cNvSpPr/>
            <p:nvPr/>
          </p:nvSpPr>
          <p:spPr>
            <a:xfrm flipH="1">
              <a:off x="7445334" y="1888566"/>
              <a:ext cx="183188" cy="883541"/>
            </a:xfrm>
            <a:custGeom>
              <a:avLst/>
              <a:gdLst/>
              <a:ahLst/>
              <a:cxnLst/>
              <a:rect l="l" t="t" r="r" b="b"/>
              <a:pathLst>
                <a:path w="2420" h="11672" extrusionOk="0">
                  <a:moveTo>
                    <a:pt x="854" y="0"/>
                  </a:moveTo>
                  <a:cubicBezTo>
                    <a:pt x="487" y="122"/>
                    <a:pt x="193" y="280"/>
                    <a:pt x="1" y="483"/>
                  </a:cubicBezTo>
                  <a:cubicBezTo>
                    <a:pt x="1" y="483"/>
                    <a:pt x="1536" y="5949"/>
                    <a:pt x="591" y="10366"/>
                  </a:cubicBezTo>
                  <a:cubicBezTo>
                    <a:pt x="436" y="11085"/>
                    <a:pt x="537" y="11493"/>
                    <a:pt x="814" y="11672"/>
                  </a:cubicBezTo>
                  <a:cubicBezTo>
                    <a:pt x="1256" y="10430"/>
                    <a:pt x="1600" y="9151"/>
                    <a:pt x="1904" y="7869"/>
                  </a:cubicBezTo>
                  <a:cubicBezTo>
                    <a:pt x="2177" y="6719"/>
                    <a:pt x="2420" y="5520"/>
                    <a:pt x="2420" y="4346"/>
                  </a:cubicBezTo>
                  <a:cubicBezTo>
                    <a:pt x="2420" y="3651"/>
                    <a:pt x="2332" y="2966"/>
                    <a:pt x="2120" y="2301"/>
                  </a:cubicBezTo>
                  <a:cubicBezTo>
                    <a:pt x="2093" y="2210"/>
                    <a:pt x="2059" y="2119"/>
                    <a:pt x="2025" y="2028"/>
                  </a:cubicBezTo>
                  <a:cubicBezTo>
                    <a:pt x="2025" y="2025"/>
                    <a:pt x="2022" y="2022"/>
                    <a:pt x="2022" y="2018"/>
                  </a:cubicBezTo>
                  <a:cubicBezTo>
                    <a:pt x="2022" y="2014"/>
                    <a:pt x="2019" y="2011"/>
                    <a:pt x="2019" y="2008"/>
                  </a:cubicBezTo>
                  <a:cubicBezTo>
                    <a:pt x="2015" y="2005"/>
                    <a:pt x="2015" y="2001"/>
                    <a:pt x="2015" y="2001"/>
                  </a:cubicBezTo>
                  <a:cubicBezTo>
                    <a:pt x="2015" y="1997"/>
                    <a:pt x="2015" y="1997"/>
                    <a:pt x="2012" y="1994"/>
                  </a:cubicBezTo>
                  <a:lnTo>
                    <a:pt x="2012" y="1991"/>
                  </a:lnTo>
                  <a:cubicBezTo>
                    <a:pt x="2012" y="1988"/>
                    <a:pt x="2008" y="1988"/>
                    <a:pt x="2008" y="1984"/>
                  </a:cubicBezTo>
                  <a:lnTo>
                    <a:pt x="2008" y="1981"/>
                  </a:lnTo>
                  <a:cubicBezTo>
                    <a:pt x="2005" y="1977"/>
                    <a:pt x="2005" y="1977"/>
                    <a:pt x="2005" y="1974"/>
                  </a:cubicBezTo>
                  <a:lnTo>
                    <a:pt x="2005" y="1971"/>
                  </a:lnTo>
                  <a:cubicBezTo>
                    <a:pt x="2002" y="1967"/>
                    <a:pt x="2002" y="1967"/>
                    <a:pt x="2002" y="1964"/>
                  </a:cubicBezTo>
                  <a:lnTo>
                    <a:pt x="2002" y="1961"/>
                  </a:lnTo>
                  <a:cubicBezTo>
                    <a:pt x="1999" y="1961"/>
                    <a:pt x="1999" y="1957"/>
                    <a:pt x="1999" y="1954"/>
                  </a:cubicBezTo>
                  <a:lnTo>
                    <a:pt x="1995" y="1954"/>
                  </a:lnTo>
                  <a:cubicBezTo>
                    <a:pt x="1722" y="1248"/>
                    <a:pt x="1314" y="600"/>
                    <a:pt x="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584;p56"/>
            <p:cNvSpPr/>
            <p:nvPr/>
          </p:nvSpPr>
          <p:spPr>
            <a:xfrm flipH="1">
              <a:off x="8719110" y="1736260"/>
              <a:ext cx="49430" cy="49885"/>
            </a:xfrm>
            <a:custGeom>
              <a:avLst/>
              <a:gdLst/>
              <a:ahLst/>
              <a:cxnLst/>
              <a:rect l="l" t="t" r="r" b="b"/>
              <a:pathLst>
                <a:path w="653" h="659" extrusionOk="0">
                  <a:moveTo>
                    <a:pt x="1" y="659"/>
                  </a:moveTo>
                  <a:lnTo>
                    <a:pt x="1" y="659"/>
                  </a:lnTo>
                  <a:lnTo>
                    <a:pt x="1" y="659"/>
                  </a:lnTo>
                  <a:close/>
                  <a:moveTo>
                    <a:pt x="12" y="648"/>
                  </a:moveTo>
                  <a:lnTo>
                    <a:pt x="7" y="652"/>
                  </a:lnTo>
                  <a:lnTo>
                    <a:pt x="12" y="648"/>
                  </a:lnTo>
                  <a:close/>
                  <a:moveTo>
                    <a:pt x="21" y="639"/>
                  </a:moveTo>
                  <a:cubicBezTo>
                    <a:pt x="18" y="642"/>
                    <a:pt x="15" y="642"/>
                    <a:pt x="15" y="645"/>
                  </a:cubicBezTo>
                  <a:cubicBezTo>
                    <a:pt x="15" y="642"/>
                    <a:pt x="18" y="642"/>
                    <a:pt x="21" y="639"/>
                  </a:cubicBezTo>
                  <a:close/>
                  <a:moveTo>
                    <a:pt x="28" y="628"/>
                  </a:moveTo>
                  <a:cubicBezTo>
                    <a:pt x="24" y="632"/>
                    <a:pt x="24" y="635"/>
                    <a:pt x="21" y="635"/>
                  </a:cubicBezTo>
                  <a:cubicBezTo>
                    <a:pt x="24" y="635"/>
                    <a:pt x="24" y="632"/>
                    <a:pt x="28" y="628"/>
                  </a:cubicBezTo>
                  <a:close/>
                  <a:moveTo>
                    <a:pt x="642" y="11"/>
                  </a:moveTo>
                  <a:cubicBezTo>
                    <a:pt x="585" y="61"/>
                    <a:pt x="531" y="112"/>
                    <a:pt x="473" y="163"/>
                  </a:cubicBezTo>
                  <a:cubicBezTo>
                    <a:pt x="315" y="315"/>
                    <a:pt x="166" y="470"/>
                    <a:pt x="28" y="628"/>
                  </a:cubicBezTo>
                  <a:cubicBezTo>
                    <a:pt x="166" y="470"/>
                    <a:pt x="315" y="315"/>
                    <a:pt x="473" y="163"/>
                  </a:cubicBezTo>
                  <a:cubicBezTo>
                    <a:pt x="531" y="112"/>
                    <a:pt x="585" y="61"/>
                    <a:pt x="642" y="11"/>
                  </a:cubicBezTo>
                  <a:close/>
                  <a:moveTo>
                    <a:pt x="652" y="1"/>
                  </a:moveTo>
                  <a:lnTo>
                    <a:pt x="649" y="5"/>
                  </a:lnTo>
                  <a:close/>
                </a:path>
              </a:pathLst>
            </a:custGeom>
            <a:solidFill>
              <a:srgbClr val="D4D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585;p56"/>
            <p:cNvSpPr/>
            <p:nvPr/>
          </p:nvSpPr>
          <p:spPr>
            <a:xfrm flipH="1">
              <a:off x="8446071" y="1609087"/>
              <a:ext cx="481587" cy="669015"/>
            </a:xfrm>
            <a:custGeom>
              <a:avLst/>
              <a:gdLst/>
              <a:ahLst/>
              <a:cxnLst/>
              <a:rect l="l" t="t" r="r" b="b"/>
              <a:pathLst>
                <a:path w="6362" h="8838" extrusionOk="0">
                  <a:moveTo>
                    <a:pt x="5406" y="0"/>
                  </a:moveTo>
                  <a:cubicBezTo>
                    <a:pt x="4438" y="412"/>
                    <a:pt x="3534" y="979"/>
                    <a:pt x="2754" y="1681"/>
                  </a:cubicBezTo>
                  <a:lnTo>
                    <a:pt x="2751" y="1685"/>
                  </a:lnTo>
                  <a:lnTo>
                    <a:pt x="2744" y="1691"/>
                  </a:lnTo>
                  <a:cubicBezTo>
                    <a:pt x="2687" y="1741"/>
                    <a:pt x="2633" y="1792"/>
                    <a:pt x="2575" y="1843"/>
                  </a:cubicBezTo>
                  <a:cubicBezTo>
                    <a:pt x="2417" y="1995"/>
                    <a:pt x="2268" y="2150"/>
                    <a:pt x="2130" y="2308"/>
                  </a:cubicBezTo>
                  <a:cubicBezTo>
                    <a:pt x="2126" y="2312"/>
                    <a:pt x="2126" y="2315"/>
                    <a:pt x="2123" y="2315"/>
                  </a:cubicBezTo>
                  <a:lnTo>
                    <a:pt x="2123" y="2319"/>
                  </a:lnTo>
                  <a:cubicBezTo>
                    <a:pt x="2120" y="2322"/>
                    <a:pt x="2117" y="2322"/>
                    <a:pt x="2117" y="2325"/>
                  </a:cubicBezTo>
                  <a:cubicBezTo>
                    <a:pt x="2114" y="2325"/>
                    <a:pt x="2114" y="2328"/>
                    <a:pt x="2114" y="2328"/>
                  </a:cubicBezTo>
                  <a:lnTo>
                    <a:pt x="2109" y="2332"/>
                  </a:lnTo>
                  <a:cubicBezTo>
                    <a:pt x="2106" y="2336"/>
                    <a:pt x="2106" y="2336"/>
                    <a:pt x="2103" y="2339"/>
                  </a:cubicBezTo>
                  <a:cubicBezTo>
                    <a:pt x="946" y="3678"/>
                    <a:pt x="385" y="5365"/>
                    <a:pt x="1" y="7103"/>
                  </a:cubicBezTo>
                  <a:cubicBezTo>
                    <a:pt x="48" y="7545"/>
                    <a:pt x="61" y="7997"/>
                    <a:pt x="95" y="8440"/>
                  </a:cubicBezTo>
                  <a:cubicBezTo>
                    <a:pt x="105" y="8575"/>
                    <a:pt x="125" y="8726"/>
                    <a:pt x="240" y="8801"/>
                  </a:cubicBezTo>
                  <a:cubicBezTo>
                    <a:pt x="278" y="8824"/>
                    <a:pt x="321" y="8838"/>
                    <a:pt x="368" y="8838"/>
                  </a:cubicBezTo>
                  <a:cubicBezTo>
                    <a:pt x="449" y="8838"/>
                    <a:pt x="534" y="8801"/>
                    <a:pt x="595" y="8746"/>
                  </a:cubicBezTo>
                  <a:cubicBezTo>
                    <a:pt x="689" y="8662"/>
                    <a:pt x="747" y="8538"/>
                    <a:pt x="798" y="8423"/>
                  </a:cubicBezTo>
                  <a:cubicBezTo>
                    <a:pt x="1927" y="5902"/>
                    <a:pt x="3665" y="3658"/>
                    <a:pt x="5819" y="1934"/>
                  </a:cubicBezTo>
                  <a:cubicBezTo>
                    <a:pt x="6004" y="1782"/>
                    <a:pt x="6203" y="1624"/>
                    <a:pt x="6284" y="1397"/>
                  </a:cubicBezTo>
                  <a:cubicBezTo>
                    <a:pt x="6361" y="1168"/>
                    <a:pt x="6300" y="908"/>
                    <a:pt x="6169" y="702"/>
                  </a:cubicBezTo>
                  <a:cubicBezTo>
                    <a:pt x="6037" y="497"/>
                    <a:pt x="5849" y="338"/>
                    <a:pt x="5657" y="186"/>
                  </a:cubicBezTo>
                  <a:cubicBezTo>
                    <a:pt x="5576" y="122"/>
                    <a:pt x="5491" y="61"/>
                    <a:pt x="54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586;p56"/>
            <p:cNvSpPr/>
            <p:nvPr/>
          </p:nvSpPr>
          <p:spPr>
            <a:xfrm flipH="1">
              <a:off x="8867557" y="2042082"/>
              <a:ext cx="276447" cy="414368"/>
            </a:xfrm>
            <a:custGeom>
              <a:avLst/>
              <a:gdLst/>
              <a:ahLst/>
              <a:cxnLst/>
              <a:rect l="l" t="t" r="r" b="b"/>
              <a:pathLst>
                <a:path w="3652" h="5474" extrusionOk="0">
                  <a:moveTo>
                    <a:pt x="1941" y="0"/>
                  </a:moveTo>
                  <a:cubicBezTo>
                    <a:pt x="1896" y="0"/>
                    <a:pt x="1851" y="3"/>
                    <a:pt x="1806" y="10"/>
                  </a:cubicBezTo>
                  <a:cubicBezTo>
                    <a:pt x="1455" y="64"/>
                    <a:pt x="1158" y="304"/>
                    <a:pt x="929" y="570"/>
                  </a:cubicBezTo>
                  <a:cubicBezTo>
                    <a:pt x="335" y="1265"/>
                    <a:pt x="68" y="2190"/>
                    <a:pt x="24" y="3101"/>
                  </a:cubicBezTo>
                  <a:cubicBezTo>
                    <a:pt x="1" y="3601"/>
                    <a:pt x="44" y="4117"/>
                    <a:pt x="281" y="4555"/>
                  </a:cubicBezTo>
                  <a:cubicBezTo>
                    <a:pt x="554" y="5058"/>
                    <a:pt x="1088" y="5415"/>
                    <a:pt x="1658" y="5467"/>
                  </a:cubicBezTo>
                  <a:cubicBezTo>
                    <a:pt x="1708" y="5471"/>
                    <a:pt x="1759" y="5474"/>
                    <a:pt x="1809" y="5474"/>
                  </a:cubicBezTo>
                  <a:cubicBezTo>
                    <a:pt x="2330" y="5474"/>
                    <a:pt x="2849" y="5223"/>
                    <a:pt x="3162" y="4805"/>
                  </a:cubicBezTo>
                  <a:cubicBezTo>
                    <a:pt x="3595" y="4238"/>
                    <a:pt x="3651" y="3391"/>
                    <a:pt x="3530" y="2710"/>
                  </a:cubicBezTo>
                  <a:cubicBezTo>
                    <a:pt x="3426" y="2109"/>
                    <a:pt x="3375" y="1380"/>
                    <a:pt x="3109" y="827"/>
                  </a:cubicBezTo>
                  <a:cubicBezTo>
                    <a:pt x="2892" y="375"/>
                    <a:pt x="2434" y="0"/>
                    <a:pt x="1941" y="0"/>
                  </a:cubicBezTo>
                  <a:close/>
                </a:path>
              </a:pathLst>
            </a:custGeom>
            <a:solidFill>
              <a:srgbClr val="EAB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587;p56"/>
            <p:cNvSpPr/>
            <p:nvPr/>
          </p:nvSpPr>
          <p:spPr>
            <a:xfrm flipH="1">
              <a:off x="8075223" y="2252599"/>
              <a:ext cx="394914" cy="445404"/>
            </a:xfrm>
            <a:custGeom>
              <a:avLst/>
              <a:gdLst/>
              <a:ahLst/>
              <a:cxnLst/>
              <a:rect l="l" t="t" r="r" b="b"/>
              <a:pathLst>
                <a:path w="5217" h="5884" extrusionOk="0">
                  <a:moveTo>
                    <a:pt x="3652" y="0"/>
                  </a:moveTo>
                  <a:cubicBezTo>
                    <a:pt x="3558" y="0"/>
                    <a:pt x="3409" y="118"/>
                    <a:pt x="3307" y="296"/>
                  </a:cubicBezTo>
                  <a:cubicBezTo>
                    <a:pt x="3071" y="715"/>
                    <a:pt x="2888" y="1153"/>
                    <a:pt x="2605" y="1545"/>
                  </a:cubicBezTo>
                  <a:cubicBezTo>
                    <a:pt x="2281" y="1983"/>
                    <a:pt x="1860" y="2368"/>
                    <a:pt x="1346" y="2561"/>
                  </a:cubicBezTo>
                  <a:cubicBezTo>
                    <a:pt x="1083" y="2659"/>
                    <a:pt x="793" y="2706"/>
                    <a:pt x="557" y="2857"/>
                  </a:cubicBezTo>
                  <a:cubicBezTo>
                    <a:pt x="183" y="3097"/>
                    <a:pt x="1" y="3580"/>
                    <a:pt x="58" y="4022"/>
                  </a:cubicBezTo>
                  <a:cubicBezTo>
                    <a:pt x="119" y="4464"/>
                    <a:pt x="388" y="4858"/>
                    <a:pt x="736" y="5135"/>
                  </a:cubicBezTo>
                  <a:cubicBezTo>
                    <a:pt x="1087" y="5412"/>
                    <a:pt x="1512" y="5577"/>
                    <a:pt x="1941" y="5692"/>
                  </a:cubicBezTo>
                  <a:cubicBezTo>
                    <a:pt x="2292" y="5786"/>
                    <a:pt x="2653" y="5844"/>
                    <a:pt x="3014" y="5871"/>
                  </a:cubicBezTo>
                  <a:cubicBezTo>
                    <a:pt x="3121" y="5879"/>
                    <a:pt x="3230" y="5883"/>
                    <a:pt x="3338" y="5883"/>
                  </a:cubicBezTo>
                  <a:cubicBezTo>
                    <a:pt x="3727" y="5883"/>
                    <a:pt x="4116" y="5823"/>
                    <a:pt x="4455" y="5638"/>
                  </a:cubicBezTo>
                  <a:cubicBezTo>
                    <a:pt x="4890" y="5405"/>
                    <a:pt x="5217" y="4922"/>
                    <a:pt x="5153" y="4433"/>
                  </a:cubicBezTo>
                  <a:cubicBezTo>
                    <a:pt x="5109" y="4082"/>
                    <a:pt x="4877" y="3785"/>
                    <a:pt x="4660" y="3505"/>
                  </a:cubicBezTo>
                  <a:cubicBezTo>
                    <a:pt x="4310" y="3053"/>
                    <a:pt x="3972" y="2581"/>
                    <a:pt x="3763" y="2047"/>
                  </a:cubicBezTo>
                  <a:cubicBezTo>
                    <a:pt x="3557" y="1511"/>
                    <a:pt x="3489" y="904"/>
                    <a:pt x="3685" y="367"/>
                  </a:cubicBezTo>
                  <a:cubicBezTo>
                    <a:pt x="3780" y="106"/>
                    <a:pt x="3740" y="0"/>
                    <a:pt x="3652" y="0"/>
                  </a:cubicBezTo>
                  <a:close/>
                </a:path>
              </a:pathLst>
            </a:custGeom>
            <a:solidFill>
              <a:srgbClr val="CE6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588;p56"/>
            <p:cNvSpPr/>
            <p:nvPr/>
          </p:nvSpPr>
          <p:spPr>
            <a:xfrm flipH="1">
              <a:off x="8882544" y="2072134"/>
              <a:ext cx="134212" cy="332388"/>
            </a:xfrm>
            <a:custGeom>
              <a:avLst/>
              <a:gdLst/>
              <a:ahLst/>
              <a:cxnLst/>
              <a:rect l="l" t="t" r="r" b="b"/>
              <a:pathLst>
                <a:path w="1773" h="4391" extrusionOk="0">
                  <a:moveTo>
                    <a:pt x="121" y="1"/>
                  </a:moveTo>
                  <a:cubicBezTo>
                    <a:pt x="97" y="1"/>
                    <a:pt x="74" y="9"/>
                    <a:pt x="54" y="25"/>
                  </a:cubicBezTo>
                  <a:cubicBezTo>
                    <a:pt x="7" y="62"/>
                    <a:pt x="3" y="129"/>
                    <a:pt x="41" y="176"/>
                  </a:cubicBezTo>
                  <a:cubicBezTo>
                    <a:pt x="54" y="193"/>
                    <a:pt x="1509" y="1992"/>
                    <a:pt x="34" y="4226"/>
                  </a:cubicBezTo>
                  <a:cubicBezTo>
                    <a:pt x="0" y="4273"/>
                    <a:pt x="14" y="4341"/>
                    <a:pt x="64" y="4371"/>
                  </a:cubicBezTo>
                  <a:cubicBezTo>
                    <a:pt x="81" y="4384"/>
                    <a:pt x="101" y="4391"/>
                    <a:pt x="122" y="4391"/>
                  </a:cubicBezTo>
                  <a:cubicBezTo>
                    <a:pt x="156" y="4391"/>
                    <a:pt x="189" y="4375"/>
                    <a:pt x="209" y="4341"/>
                  </a:cubicBezTo>
                  <a:cubicBezTo>
                    <a:pt x="1772" y="1982"/>
                    <a:pt x="220" y="58"/>
                    <a:pt x="203" y="38"/>
                  </a:cubicBezTo>
                  <a:cubicBezTo>
                    <a:pt x="182" y="13"/>
                    <a:pt x="152" y="1"/>
                    <a:pt x="121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589;p56"/>
            <p:cNvSpPr/>
            <p:nvPr/>
          </p:nvSpPr>
          <p:spPr>
            <a:xfrm flipH="1">
              <a:off x="8967401" y="2127243"/>
              <a:ext cx="103478" cy="231104"/>
            </a:xfrm>
            <a:custGeom>
              <a:avLst/>
              <a:gdLst/>
              <a:ahLst/>
              <a:cxnLst/>
              <a:rect l="l" t="t" r="r" b="b"/>
              <a:pathLst>
                <a:path w="1367" h="3053" extrusionOk="0">
                  <a:moveTo>
                    <a:pt x="1248" y="0"/>
                  </a:moveTo>
                  <a:cubicBezTo>
                    <a:pt x="1220" y="0"/>
                    <a:pt x="1192" y="11"/>
                    <a:pt x="1171" y="32"/>
                  </a:cubicBezTo>
                  <a:cubicBezTo>
                    <a:pt x="1157" y="46"/>
                    <a:pt x="0" y="1318"/>
                    <a:pt x="1090" y="3002"/>
                  </a:cubicBezTo>
                  <a:cubicBezTo>
                    <a:pt x="1110" y="3035"/>
                    <a:pt x="1144" y="3052"/>
                    <a:pt x="1178" y="3052"/>
                  </a:cubicBezTo>
                  <a:cubicBezTo>
                    <a:pt x="1198" y="3052"/>
                    <a:pt x="1218" y="3046"/>
                    <a:pt x="1235" y="3035"/>
                  </a:cubicBezTo>
                  <a:cubicBezTo>
                    <a:pt x="1285" y="3002"/>
                    <a:pt x="1299" y="2938"/>
                    <a:pt x="1265" y="2887"/>
                  </a:cubicBezTo>
                  <a:cubicBezTo>
                    <a:pt x="270" y="1345"/>
                    <a:pt x="1282" y="225"/>
                    <a:pt x="1326" y="177"/>
                  </a:cubicBezTo>
                  <a:cubicBezTo>
                    <a:pt x="1366" y="134"/>
                    <a:pt x="1363" y="66"/>
                    <a:pt x="1319" y="29"/>
                  </a:cubicBezTo>
                  <a:cubicBezTo>
                    <a:pt x="1300" y="10"/>
                    <a:pt x="1274" y="0"/>
                    <a:pt x="1248" y="0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2590;p56"/>
            <p:cNvSpPr/>
            <p:nvPr/>
          </p:nvSpPr>
          <p:spPr>
            <a:xfrm flipH="1">
              <a:off x="7318844" y="2475229"/>
              <a:ext cx="322396" cy="396125"/>
            </a:xfrm>
            <a:custGeom>
              <a:avLst/>
              <a:gdLst/>
              <a:ahLst/>
              <a:cxnLst/>
              <a:rect l="l" t="t" r="r" b="b"/>
              <a:pathLst>
                <a:path w="4259" h="5233" extrusionOk="0">
                  <a:moveTo>
                    <a:pt x="2903" y="1"/>
                  </a:moveTo>
                  <a:cubicBezTo>
                    <a:pt x="2581" y="1"/>
                    <a:pt x="2248" y="122"/>
                    <a:pt x="1988" y="318"/>
                  </a:cubicBezTo>
                  <a:cubicBezTo>
                    <a:pt x="1502" y="690"/>
                    <a:pt x="1124" y="1317"/>
                    <a:pt x="756" y="1803"/>
                  </a:cubicBezTo>
                  <a:cubicBezTo>
                    <a:pt x="337" y="2353"/>
                    <a:pt x="0" y="3135"/>
                    <a:pt x="125" y="3837"/>
                  </a:cubicBezTo>
                  <a:cubicBezTo>
                    <a:pt x="226" y="4401"/>
                    <a:pt x="635" y="4897"/>
                    <a:pt x="1167" y="5110"/>
                  </a:cubicBezTo>
                  <a:cubicBezTo>
                    <a:pt x="1370" y="5192"/>
                    <a:pt x="1588" y="5233"/>
                    <a:pt x="1806" y="5233"/>
                  </a:cubicBezTo>
                  <a:cubicBezTo>
                    <a:pt x="2159" y="5233"/>
                    <a:pt x="2514" y="5128"/>
                    <a:pt x="2807" y="4928"/>
                  </a:cubicBezTo>
                  <a:cubicBezTo>
                    <a:pt x="3215" y="4644"/>
                    <a:pt x="3492" y="4205"/>
                    <a:pt x="3698" y="3750"/>
                  </a:cubicBezTo>
                  <a:cubicBezTo>
                    <a:pt x="4073" y="2920"/>
                    <a:pt x="4259" y="1975"/>
                    <a:pt x="4046" y="1087"/>
                  </a:cubicBezTo>
                  <a:cubicBezTo>
                    <a:pt x="3965" y="740"/>
                    <a:pt x="3810" y="392"/>
                    <a:pt x="3519" y="187"/>
                  </a:cubicBezTo>
                  <a:cubicBezTo>
                    <a:pt x="3338" y="58"/>
                    <a:pt x="3123" y="1"/>
                    <a:pt x="2903" y="1"/>
                  </a:cubicBezTo>
                  <a:close/>
                </a:path>
              </a:pathLst>
            </a:custGeom>
            <a:solidFill>
              <a:srgbClr val="EAB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2591;p56"/>
            <p:cNvSpPr/>
            <p:nvPr/>
          </p:nvSpPr>
          <p:spPr>
            <a:xfrm flipH="1">
              <a:off x="7398326" y="2514743"/>
              <a:ext cx="184172" cy="284471"/>
            </a:xfrm>
            <a:custGeom>
              <a:avLst/>
              <a:gdLst/>
              <a:ahLst/>
              <a:cxnLst/>
              <a:rect l="l" t="t" r="r" b="b"/>
              <a:pathLst>
                <a:path w="2433" h="3758" extrusionOk="0">
                  <a:moveTo>
                    <a:pt x="2313" y="0"/>
                  </a:moveTo>
                  <a:cubicBezTo>
                    <a:pt x="2297" y="0"/>
                    <a:pt x="2280" y="4"/>
                    <a:pt x="2265" y="12"/>
                  </a:cubicBezTo>
                  <a:cubicBezTo>
                    <a:pt x="2241" y="22"/>
                    <a:pt x="0" y="1190"/>
                    <a:pt x="763" y="3683"/>
                  </a:cubicBezTo>
                  <a:cubicBezTo>
                    <a:pt x="776" y="3727"/>
                    <a:pt x="820" y="3758"/>
                    <a:pt x="864" y="3758"/>
                  </a:cubicBezTo>
                  <a:cubicBezTo>
                    <a:pt x="874" y="3758"/>
                    <a:pt x="888" y="3758"/>
                    <a:pt x="898" y="3754"/>
                  </a:cubicBezTo>
                  <a:cubicBezTo>
                    <a:pt x="952" y="3737"/>
                    <a:pt x="986" y="3677"/>
                    <a:pt x="966" y="3619"/>
                  </a:cubicBezTo>
                  <a:cubicBezTo>
                    <a:pt x="257" y="1301"/>
                    <a:pt x="2274" y="245"/>
                    <a:pt x="2359" y="201"/>
                  </a:cubicBezTo>
                  <a:cubicBezTo>
                    <a:pt x="2413" y="174"/>
                    <a:pt x="2433" y="110"/>
                    <a:pt x="2406" y="59"/>
                  </a:cubicBezTo>
                  <a:cubicBezTo>
                    <a:pt x="2387" y="22"/>
                    <a:pt x="2351" y="0"/>
                    <a:pt x="2313" y="0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592;p56"/>
            <p:cNvSpPr/>
            <p:nvPr/>
          </p:nvSpPr>
          <p:spPr>
            <a:xfrm flipH="1">
              <a:off x="7431481" y="2553652"/>
              <a:ext cx="101283" cy="218690"/>
            </a:xfrm>
            <a:custGeom>
              <a:avLst/>
              <a:gdLst/>
              <a:ahLst/>
              <a:cxnLst/>
              <a:rect l="l" t="t" r="r" b="b"/>
              <a:pathLst>
                <a:path w="1338" h="2889" extrusionOk="0">
                  <a:moveTo>
                    <a:pt x="963" y="0"/>
                  </a:moveTo>
                  <a:cubicBezTo>
                    <a:pt x="959" y="0"/>
                    <a:pt x="954" y="0"/>
                    <a:pt x="949" y="1"/>
                  </a:cubicBezTo>
                  <a:cubicBezTo>
                    <a:pt x="892" y="11"/>
                    <a:pt x="851" y="65"/>
                    <a:pt x="858" y="123"/>
                  </a:cubicBezTo>
                  <a:cubicBezTo>
                    <a:pt x="862" y="140"/>
                    <a:pt x="1108" y="1843"/>
                    <a:pt x="52" y="2700"/>
                  </a:cubicBezTo>
                  <a:cubicBezTo>
                    <a:pt x="8" y="2737"/>
                    <a:pt x="1" y="2805"/>
                    <a:pt x="38" y="2852"/>
                  </a:cubicBezTo>
                  <a:cubicBezTo>
                    <a:pt x="58" y="2876"/>
                    <a:pt x="89" y="2889"/>
                    <a:pt x="119" y="2889"/>
                  </a:cubicBezTo>
                  <a:cubicBezTo>
                    <a:pt x="143" y="2889"/>
                    <a:pt x="167" y="2882"/>
                    <a:pt x="187" y="2865"/>
                  </a:cubicBezTo>
                  <a:cubicBezTo>
                    <a:pt x="1337" y="1931"/>
                    <a:pt x="1081" y="166"/>
                    <a:pt x="1071" y="92"/>
                  </a:cubicBezTo>
                  <a:cubicBezTo>
                    <a:pt x="1062" y="36"/>
                    <a:pt x="1015" y="0"/>
                    <a:pt x="963" y="0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593;p56"/>
            <p:cNvSpPr/>
            <p:nvPr/>
          </p:nvSpPr>
          <p:spPr>
            <a:xfrm flipH="1">
              <a:off x="7827158" y="2266301"/>
              <a:ext cx="241702" cy="213088"/>
            </a:xfrm>
            <a:custGeom>
              <a:avLst/>
              <a:gdLst/>
              <a:ahLst/>
              <a:cxnLst/>
              <a:rect l="l" t="t" r="r" b="b"/>
              <a:pathLst>
                <a:path w="3193" h="2815" extrusionOk="0">
                  <a:moveTo>
                    <a:pt x="1837" y="1"/>
                  </a:moveTo>
                  <a:cubicBezTo>
                    <a:pt x="1786" y="1"/>
                    <a:pt x="1734" y="4"/>
                    <a:pt x="1684" y="11"/>
                  </a:cubicBezTo>
                  <a:cubicBezTo>
                    <a:pt x="1438" y="41"/>
                    <a:pt x="1211" y="139"/>
                    <a:pt x="1013" y="257"/>
                  </a:cubicBezTo>
                  <a:cubicBezTo>
                    <a:pt x="615" y="497"/>
                    <a:pt x="291" y="818"/>
                    <a:pt x="14" y="1175"/>
                  </a:cubicBezTo>
                  <a:cubicBezTo>
                    <a:pt x="1" y="1192"/>
                    <a:pt x="1" y="1218"/>
                    <a:pt x="17" y="1235"/>
                  </a:cubicBezTo>
                  <a:cubicBezTo>
                    <a:pt x="26" y="1246"/>
                    <a:pt x="39" y="1252"/>
                    <a:pt x="53" y="1252"/>
                  </a:cubicBezTo>
                  <a:cubicBezTo>
                    <a:pt x="64" y="1252"/>
                    <a:pt x="76" y="1248"/>
                    <a:pt x="85" y="1239"/>
                  </a:cubicBezTo>
                  <a:lnTo>
                    <a:pt x="88" y="1239"/>
                  </a:lnTo>
                  <a:cubicBezTo>
                    <a:pt x="419" y="952"/>
                    <a:pt x="773" y="692"/>
                    <a:pt x="1147" y="500"/>
                  </a:cubicBezTo>
                  <a:cubicBezTo>
                    <a:pt x="1362" y="392"/>
                    <a:pt x="1598" y="317"/>
                    <a:pt x="1816" y="317"/>
                  </a:cubicBezTo>
                  <a:cubicBezTo>
                    <a:pt x="1971" y="317"/>
                    <a:pt x="2118" y="355"/>
                    <a:pt x="2241" y="446"/>
                  </a:cubicBezTo>
                  <a:cubicBezTo>
                    <a:pt x="2544" y="662"/>
                    <a:pt x="2706" y="1081"/>
                    <a:pt x="2821" y="1486"/>
                  </a:cubicBezTo>
                  <a:cubicBezTo>
                    <a:pt x="2936" y="1897"/>
                    <a:pt x="3007" y="2332"/>
                    <a:pt x="3071" y="2768"/>
                  </a:cubicBezTo>
                  <a:cubicBezTo>
                    <a:pt x="3074" y="2794"/>
                    <a:pt x="3094" y="2815"/>
                    <a:pt x="3122" y="2815"/>
                  </a:cubicBezTo>
                  <a:cubicBezTo>
                    <a:pt x="3152" y="2815"/>
                    <a:pt x="3175" y="2791"/>
                    <a:pt x="3175" y="2764"/>
                  </a:cubicBezTo>
                  <a:cubicBezTo>
                    <a:pt x="3192" y="2319"/>
                    <a:pt x="3175" y="1866"/>
                    <a:pt x="3085" y="1421"/>
                  </a:cubicBezTo>
                  <a:cubicBezTo>
                    <a:pt x="3044" y="1198"/>
                    <a:pt x="2973" y="976"/>
                    <a:pt x="2879" y="760"/>
                  </a:cubicBezTo>
                  <a:cubicBezTo>
                    <a:pt x="2781" y="544"/>
                    <a:pt x="2633" y="335"/>
                    <a:pt x="2423" y="183"/>
                  </a:cubicBezTo>
                  <a:cubicBezTo>
                    <a:pt x="2256" y="56"/>
                    <a:pt x="2042" y="1"/>
                    <a:pt x="1837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594;p56"/>
            <p:cNvSpPr/>
            <p:nvPr/>
          </p:nvSpPr>
          <p:spPr>
            <a:xfrm flipH="1">
              <a:off x="8354397" y="2123307"/>
              <a:ext cx="263654" cy="177813"/>
            </a:xfrm>
            <a:custGeom>
              <a:avLst/>
              <a:gdLst/>
              <a:ahLst/>
              <a:cxnLst/>
              <a:rect l="l" t="t" r="r" b="b"/>
              <a:pathLst>
                <a:path w="3483" h="2349" extrusionOk="0">
                  <a:moveTo>
                    <a:pt x="2159" y="1"/>
                  </a:moveTo>
                  <a:cubicBezTo>
                    <a:pt x="1931" y="1"/>
                    <a:pt x="1713" y="65"/>
                    <a:pt x="1522" y="159"/>
                  </a:cubicBezTo>
                  <a:cubicBezTo>
                    <a:pt x="1310" y="263"/>
                    <a:pt x="1114" y="388"/>
                    <a:pt x="942" y="536"/>
                  </a:cubicBezTo>
                  <a:cubicBezTo>
                    <a:pt x="587" y="824"/>
                    <a:pt x="287" y="1161"/>
                    <a:pt x="17" y="1512"/>
                  </a:cubicBezTo>
                  <a:cubicBezTo>
                    <a:pt x="0" y="1532"/>
                    <a:pt x="0" y="1562"/>
                    <a:pt x="21" y="1583"/>
                  </a:cubicBezTo>
                  <a:cubicBezTo>
                    <a:pt x="32" y="1593"/>
                    <a:pt x="46" y="1599"/>
                    <a:pt x="61" y="1599"/>
                  </a:cubicBezTo>
                  <a:cubicBezTo>
                    <a:pt x="74" y="1599"/>
                    <a:pt x="86" y="1595"/>
                    <a:pt x="95" y="1586"/>
                  </a:cubicBezTo>
                  <a:cubicBezTo>
                    <a:pt x="422" y="1289"/>
                    <a:pt x="753" y="999"/>
                    <a:pt x="1104" y="752"/>
                  </a:cubicBezTo>
                  <a:cubicBezTo>
                    <a:pt x="1431" y="525"/>
                    <a:pt x="1803" y="319"/>
                    <a:pt x="2158" y="319"/>
                  </a:cubicBezTo>
                  <a:cubicBezTo>
                    <a:pt x="2177" y="319"/>
                    <a:pt x="2196" y="320"/>
                    <a:pt x="2214" y="321"/>
                  </a:cubicBezTo>
                  <a:cubicBezTo>
                    <a:pt x="2582" y="341"/>
                    <a:pt x="2855" y="682"/>
                    <a:pt x="3020" y="1059"/>
                  </a:cubicBezTo>
                  <a:cubicBezTo>
                    <a:pt x="3186" y="1447"/>
                    <a:pt x="3297" y="1872"/>
                    <a:pt x="3368" y="2305"/>
                  </a:cubicBezTo>
                  <a:lnTo>
                    <a:pt x="3368" y="2308"/>
                  </a:lnTo>
                  <a:cubicBezTo>
                    <a:pt x="3372" y="2328"/>
                    <a:pt x="3392" y="2345"/>
                    <a:pt x="3415" y="2349"/>
                  </a:cubicBezTo>
                  <a:cubicBezTo>
                    <a:pt x="3442" y="2349"/>
                    <a:pt x="3466" y="2328"/>
                    <a:pt x="3466" y="2302"/>
                  </a:cubicBezTo>
                  <a:cubicBezTo>
                    <a:pt x="3483" y="1849"/>
                    <a:pt x="3436" y="1397"/>
                    <a:pt x="3280" y="958"/>
                  </a:cubicBezTo>
                  <a:cubicBezTo>
                    <a:pt x="3202" y="739"/>
                    <a:pt x="3088" y="523"/>
                    <a:pt x="2919" y="338"/>
                  </a:cubicBezTo>
                  <a:cubicBezTo>
                    <a:pt x="2751" y="159"/>
                    <a:pt x="2501" y="14"/>
                    <a:pt x="2238" y="3"/>
                  </a:cubicBezTo>
                  <a:cubicBezTo>
                    <a:pt x="2212" y="2"/>
                    <a:pt x="2185" y="1"/>
                    <a:pt x="2159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2595;p56"/>
            <p:cNvSpPr/>
            <p:nvPr/>
          </p:nvSpPr>
          <p:spPr>
            <a:xfrm flipH="1">
              <a:off x="7782192" y="2019221"/>
              <a:ext cx="177586" cy="215511"/>
            </a:xfrm>
            <a:custGeom>
              <a:avLst/>
              <a:gdLst/>
              <a:ahLst/>
              <a:cxnLst/>
              <a:rect l="l" t="t" r="r" b="b"/>
              <a:pathLst>
                <a:path w="2346" h="2847" extrusionOk="0">
                  <a:moveTo>
                    <a:pt x="698" y="0"/>
                  </a:moveTo>
                  <a:cubicBezTo>
                    <a:pt x="464" y="0"/>
                    <a:pt x="234" y="118"/>
                    <a:pt x="102" y="326"/>
                  </a:cubicBezTo>
                  <a:cubicBezTo>
                    <a:pt x="24" y="447"/>
                    <a:pt x="0" y="609"/>
                    <a:pt x="78" y="727"/>
                  </a:cubicBezTo>
                  <a:cubicBezTo>
                    <a:pt x="122" y="794"/>
                    <a:pt x="192" y="842"/>
                    <a:pt x="260" y="886"/>
                  </a:cubicBezTo>
                  <a:cubicBezTo>
                    <a:pt x="820" y="1257"/>
                    <a:pt x="1299" y="1753"/>
                    <a:pt x="1647" y="2330"/>
                  </a:cubicBezTo>
                  <a:cubicBezTo>
                    <a:pt x="1762" y="2515"/>
                    <a:pt x="1873" y="2718"/>
                    <a:pt x="2066" y="2816"/>
                  </a:cubicBezTo>
                  <a:cubicBezTo>
                    <a:pt x="2102" y="2833"/>
                    <a:pt x="2141" y="2846"/>
                    <a:pt x="2181" y="2846"/>
                  </a:cubicBezTo>
                  <a:cubicBezTo>
                    <a:pt x="2197" y="2846"/>
                    <a:pt x="2212" y="2844"/>
                    <a:pt x="2228" y="2839"/>
                  </a:cubicBezTo>
                  <a:cubicBezTo>
                    <a:pt x="2332" y="2802"/>
                    <a:pt x="2346" y="2664"/>
                    <a:pt x="2335" y="2553"/>
                  </a:cubicBezTo>
                  <a:cubicBezTo>
                    <a:pt x="2268" y="1838"/>
                    <a:pt x="1917" y="1179"/>
                    <a:pt x="1512" y="586"/>
                  </a:cubicBezTo>
                  <a:cubicBezTo>
                    <a:pt x="1384" y="397"/>
                    <a:pt x="1242" y="211"/>
                    <a:pt x="1046" y="96"/>
                  </a:cubicBezTo>
                  <a:cubicBezTo>
                    <a:pt x="938" y="31"/>
                    <a:pt x="818" y="0"/>
                    <a:pt x="698" y="0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2596;p56"/>
            <p:cNvSpPr/>
            <p:nvPr/>
          </p:nvSpPr>
          <p:spPr>
            <a:xfrm flipH="1">
              <a:off x="8239714" y="1909004"/>
              <a:ext cx="261308" cy="94319"/>
            </a:xfrm>
            <a:custGeom>
              <a:avLst/>
              <a:gdLst/>
              <a:ahLst/>
              <a:cxnLst/>
              <a:rect l="l" t="t" r="r" b="b"/>
              <a:pathLst>
                <a:path w="3452" h="1246" extrusionOk="0">
                  <a:moveTo>
                    <a:pt x="2405" y="1"/>
                  </a:moveTo>
                  <a:cubicBezTo>
                    <a:pt x="2362" y="1"/>
                    <a:pt x="2318" y="2"/>
                    <a:pt x="2274" y="3"/>
                  </a:cubicBezTo>
                  <a:cubicBezTo>
                    <a:pt x="1555" y="27"/>
                    <a:pt x="817" y="135"/>
                    <a:pt x="199" y="503"/>
                  </a:cubicBezTo>
                  <a:cubicBezTo>
                    <a:pt x="105" y="560"/>
                    <a:pt x="0" y="658"/>
                    <a:pt x="34" y="763"/>
                  </a:cubicBezTo>
                  <a:cubicBezTo>
                    <a:pt x="51" y="816"/>
                    <a:pt x="98" y="853"/>
                    <a:pt x="149" y="877"/>
                  </a:cubicBezTo>
                  <a:cubicBezTo>
                    <a:pt x="252" y="932"/>
                    <a:pt x="367" y="947"/>
                    <a:pt x="484" y="947"/>
                  </a:cubicBezTo>
                  <a:cubicBezTo>
                    <a:pt x="584" y="947"/>
                    <a:pt x="687" y="936"/>
                    <a:pt x="786" y="928"/>
                  </a:cubicBezTo>
                  <a:cubicBezTo>
                    <a:pt x="921" y="916"/>
                    <a:pt x="1058" y="910"/>
                    <a:pt x="1194" y="910"/>
                  </a:cubicBezTo>
                  <a:cubicBezTo>
                    <a:pt x="1732" y="910"/>
                    <a:pt x="2270" y="1005"/>
                    <a:pt x="2774" y="1191"/>
                  </a:cubicBezTo>
                  <a:cubicBezTo>
                    <a:pt x="2844" y="1217"/>
                    <a:pt x="2918" y="1246"/>
                    <a:pt x="2995" y="1246"/>
                  </a:cubicBezTo>
                  <a:cubicBezTo>
                    <a:pt x="2999" y="1246"/>
                    <a:pt x="3003" y="1246"/>
                    <a:pt x="3006" y="1245"/>
                  </a:cubicBezTo>
                  <a:cubicBezTo>
                    <a:pt x="3148" y="1238"/>
                    <a:pt x="3266" y="1120"/>
                    <a:pt x="3317" y="989"/>
                  </a:cubicBezTo>
                  <a:cubicBezTo>
                    <a:pt x="3452" y="641"/>
                    <a:pt x="3287" y="236"/>
                    <a:pt x="2943" y="87"/>
                  </a:cubicBezTo>
                  <a:cubicBezTo>
                    <a:pt x="2776" y="17"/>
                    <a:pt x="2590" y="1"/>
                    <a:pt x="2405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597;p56"/>
            <p:cNvSpPr/>
            <p:nvPr/>
          </p:nvSpPr>
          <p:spPr>
            <a:xfrm flipH="1">
              <a:off x="7203875" y="1220300"/>
              <a:ext cx="1736274" cy="940466"/>
            </a:xfrm>
            <a:custGeom>
              <a:avLst/>
              <a:gdLst/>
              <a:ahLst/>
              <a:cxnLst/>
              <a:rect l="l" t="t" r="r" b="b"/>
              <a:pathLst>
                <a:path w="22937" h="12424" extrusionOk="0">
                  <a:moveTo>
                    <a:pt x="6081" y="0"/>
                  </a:moveTo>
                  <a:cubicBezTo>
                    <a:pt x="5663" y="0"/>
                    <a:pt x="5245" y="20"/>
                    <a:pt x="4830" y="58"/>
                  </a:cubicBezTo>
                  <a:cubicBezTo>
                    <a:pt x="3982" y="135"/>
                    <a:pt x="3125" y="294"/>
                    <a:pt x="2380" y="702"/>
                  </a:cubicBezTo>
                  <a:cubicBezTo>
                    <a:pt x="1809" y="1016"/>
                    <a:pt x="1323" y="1465"/>
                    <a:pt x="902" y="1962"/>
                  </a:cubicBezTo>
                  <a:cubicBezTo>
                    <a:pt x="422" y="2521"/>
                    <a:pt x="0" y="3206"/>
                    <a:pt x="38" y="3942"/>
                  </a:cubicBezTo>
                  <a:cubicBezTo>
                    <a:pt x="92" y="5143"/>
                    <a:pt x="1330" y="5970"/>
                    <a:pt x="2517" y="6165"/>
                  </a:cubicBezTo>
                  <a:cubicBezTo>
                    <a:pt x="2938" y="6236"/>
                    <a:pt x="3364" y="6254"/>
                    <a:pt x="3791" y="6254"/>
                  </a:cubicBezTo>
                  <a:cubicBezTo>
                    <a:pt x="4210" y="6254"/>
                    <a:pt x="4630" y="6237"/>
                    <a:pt x="5050" y="6237"/>
                  </a:cubicBezTo>
                  <a:cubicBezTo>
                    <a:pt x="5406" y="6237"/>
                    <a:pt x="5762" y="6249"/>
                    <a:pt x="6115" y="6294"/>
                  </a:cubicBezTo>
                  <a:cubicBezTo>
                    <a:pt x="5406" y="6425"/>
                    <a:pt x="5210" y="7461"/>
                    <a:pt x="5646" y="8035"/>
                  </a:cubicBezTo>
                  <a:cubicBezTo>
                    <a:pt x="6081" y="8609"/>
                    <a:pt x="6857" y="8794"/>
                    <a:pt x="7576" y="8841"/>
                  </a:cubicBezTo>
                  <a:cubicBezTo>
                    <a:pt x="7767" y="8854"/>
                    <a:pt x="7959" y="8860"/>
                    <a:pt x="8150" y="8860"/>
                  </a:cubicBezTo>
                  <a:cubicBezTo>
                    <a:pt x="9506" y="8860"/>
                    <a:pt x="10854" y="8555"/>
                    <a:pt x="12182" y="8251"/>
                  </a:cubicBezTo>
                  <a:lnTo>
                    <a:pt x="12182" y="8251"/>
                  </a:lnTo>
                  <a:cubicBezTo>
                    <a:pt x="11810" y="8814"/>
                    <a:pt x="12215" y="9624"/>
                    <a:pt x="12823" y="9921"/>
                  </a:cubicBezTo>
                  <a:cubicBezTo>
                    <a:pt x="13163" y="10088"/>
                    <a:pt x="13538" y="10140"/>
                    <a:pt x="13921" y="10140"/>
                  </a:cubicBezTo>
                  <a:cubicBezTo>
                    <a:pt x="14218" y="10140"/>
                    <a:pt x="14521" y="10109"/>
                    <a:pt x="14814" y="10076"/>
                  </a:cubicBezTo>
                  <a:cubicBezTo>
                    <a:pt x="15610" y="9989"/>
                    <a:pt x="16406" y="9901"/>
                    <a:pt x="17200" y="9813"/>
                  </a:cubicBezTo>
                  <a:cubicBezTo>
                    <a:pt x="17263" y="9806"/>
                    <a:pt x="17328" y="9800"/>
                    <a:pt x="17391" y="9800"/>
                  </a:cubicBezTo>
                  <a:cubicBezTo>
                    <a:pt x="17485" y="9800"/>
                    <a:pt x="17576" y="9813"/>
                    <a:pt x="17658" y="9858"/>
                  </a:cubicBezTo>
                  <a:cubicBezTo>
                    <a:pt x="18016" y="10056"/>
                    <a:pt x="17837" y="10593"/>
                    <a:pt x="17797" y="11001"/>
                  </a:cubicBezTo>
                  <a:cubicBezTo>
                    <a:pt x="17733" y="11676"/>
                    <a:pt x="18286" y="12351"/>
                    <a:pt x="18961" y="12418"/>
                  </a:cubicBezTo>
                  <a:cubicBezTo>
                    <a:pt x="18997" y="12422"/>
                    <a:pt x="19033" y="12423"/>
                    <a:pt x="19068" y="12423"/>
                  </a:cubicBezTo>
                  <a:cubicBezTo>
                    <a:pt x="19706" y="12423"/>
                    <a:pt x="20317" y="11893"/>
                    <a:pt x="20379" y="11255"/>
                  </a:cubicBezTo>
                  <a:cubicBezTo>
                    <a:pt x="20530" y="11531"/>
                    <a:pt x="20850" y="11673"/>
                    <a:pt x="21168" y="11673"/>
                  </a:cubicBezTo>
                  <a:cubicBezTo>
                    <a:pt x="21281" y="11673"/>
                    <a:pt x="21393" y="11655"/>
                    <a:pt x="21499" y="11619"/>
                  </a:cubicBezTo>
                  <a:cubicBezTo>
                    <a:pt x="21903" y="11477"/>
                    <a:pt x="22204" y="11129"/>
                    <a:pt x="22396" y="10752"/>
                  </a:cubicBezTo>
                  <a:cubicBezTo>
                    <a:pt x="22936" y="9702"/>
                    <a:pt x="22751" y="8355"/>
                    <a:pt x="22035" y="7421"/>
                  </a:cubicBezTo>
                  <a:cubicBezTo>
                    <a:pt x="21293" y="6442"/>
                    <a:pt x="20412" y="6452"/>
                    <a:pt x="19423" y="5973"/>
                  </a:cubicBezTo>
                  <a:cubicBezTo>
                    <a:pt x="18671" y="5612"/>
                    <a:pt x="18752" y="4525"/>
                    <a:pt x="17935" y="4030"/>
                  </a:cubicBezTo>
                  <a:cubicBezTo>
                    <a:pt x="17691" y="3880"/>
                    <a:pt x="17399" y="3804"/>
                    <a:pt x="17110" y="3804"/>
                  </a:cubicBezTo>
                  <a:cubicBezTo>
                    <a:pt x="16681" y="3804"/>
                    <a:pt x="16260" y="3973"/>
                    <a:pt x="16018" y="4326"/>
                  </a:cubicBezTo>
                  <a:cubicBezTo>
                    <a:pt x="13558" y="1529"/>
                    <a:pt x="9811" y="0"/>
                    <a:pt x="6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2598;p56"/>
            <p:cNvSpPr/>
            <p:nvPr/>
          </p:nvSpPr>
          <p:spPr>
            <a:xfrm flipH="1">
              <a:off x="7253457" y="1289943"/>
              <a:ext cx="1661106" cy="807087"/>
            </a:xfrm>
            <a:custGeom>
              <a:avLst/>
              <a:gdLst/>
              <a:ahLst/>
              <a:cxnLst/>
              <a:rect l="l" t="t" r="r" b="b"/>
              <a:pathLst>
                <a:path w="21944" h="10662" extrusionOk="0">
                  <a:moveTo>
                    <a:pt x="5438" y="1"/>
                  </a:moveTo>
                  <a:cubicBezTo>
                    <a:pt x="4942" y="1"/>
                    <a:pt x="4458" y="48"/>
                    <a:pt x="3992" y="151"/>
                  </a:cubicBezTo>
                  <a:cubicBezTo>
                    <a:pt x="2227" y="539"/>
                    <a:pt x="891" y="1679"/>
                    <a:pt x="13" y="3542"/>
                  </a:cubicBezTo>
                  <a:cubicBezTo>
                    <a:pt x="0" y="3568"/>
                    <a:pt x="13" y="3605"/>
                    <a:pt x="41" y="3619"/>
                  </a:cubicBezTo>
                  <a:cubicBezTo>
                    <a:pt x="49" y="3623"/>
                    <a:pt x="59" y="3625"/>
                    <a:pt x="68" y="3625"/>
                  </a:cubicBezTo>
                  <a:cubicBezTo>
                    <a:pt x="90" y="3625"/>
                    <a:pt x="112" y="3614"/>
                    <a:pt x="122" y="3593"/>
                  </a:cubicBezTo>
                  <a:cubicBezTo>
                    <a:pt x="982" y="1766"/>
                    <a:pt x="2291" y="646"/>
                    <a:pt x="4015" y="268"/>
                  </a:cubicBezTo>
                  <a:cubicBezTo>
                    <a:pt x="4474" y="167"/>
                    <a:pt x="4951" y="121"/>
                    <a:pt x="5440" y="121"/>
                  </a:cubicBezTo>
                  <a:cubicBezTo>
                    <a:pt x="10862" y="121"/>
                    <a:pt x="17739" y="5821"/>
                    <a:pt x="17817" y="5884"/>
                  </a:cubicBezTo>
                  <a:cubicBezTo>
                    <a:pt x="17826" y="5893"/>
                    <a:pt x="17840" y="5897"/>
                    <a:pt x="17854" y="5897"/>
                  </a:cubicBezTo>
                  <a:cubicBezTo>
                    <a:pt x="19163" y="5897"/>
                    <a:pt x="20131" y="6281"/>
                    <a:pt x="20729" y="7038"/>
                  </a:cubicBezTo>
                  <a:cubicBezTo>
                    <a:pt x="21812" y="8407"/>
                    <a:pt x="21316" y="10564"/>
                    <a:pt x="21309" y="10587"/>
                  </a:cubicBezTo>
                  <a:cubicBezTo>
                    <a:pt x="21302" y="10618"/>
                    <a:pt x="21323" y="10651"/>
                    <a:pt x="21357" y="10658"/>
                  </a:cubicBezTo>
                  <a:cubicBezTo>
                    <a:pt x="21360" y="10662"/>
                    <a:pt x="21363" y="10662"/>
                    <a:pt x="21369" y="10662"/>
                  </a:cubicBezTo>
                  <a:cubicBezTo>
                    <a:pt x="21397" y="10662"/>
                    <a:pt x="21421" y="10641"/>
                    <a:pt x="21427" y="10614"/>
                  </a:cubicBezTo>
                  <a:cubicBezTo>
                    <a:pt x="21433" y="10590"/>
                    <a:pt x="21944" y="8380"/>
                    <a:pt x="20823" y="6963"/>
                  </a:cubicBezTo>
                  <a:cubicBezTo>
                    <a:pt x="20206" y="6180"/>
                    <a:pt x="19214" y="5782"/>
                    <a:pt x="17877" y="5775"/>
                  </a:cubicBezTo>
                  <a:cubicBezTo>
                    <a:pt x="17488" y="5457"/>
                    <a:pt x="10777" y="1"/>
                    <a:pt x="5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2599;p56"/>
            <p:cNvSpPr/>
            <p:nvPr/>
          </p:nvSpPr>
          <p:spPr>
            <a:xfrm flipH="1">
              <a:off x="7557911" y="1402582"/>
              <a:ext cx="1285192" cy="418077"/>
            </a:xfrm>
            <a:custGeom>
              <a:avLst/>
              <a:gdLst/>
              <a:ahLst/>
              <a:cxnLst/>
              <a:rect l="l" t="t" r="r" b="b"/>
              <a:pathLst>
                <a:path w="16978" h="5523" extrusionOk="0">
                  <a:moveTo>
                    <a:pt x="4963" y="1"/>
                  </a:moveTo>
                  <a:cubicBezTo>
                    <a:pt x="4295" y="1"/>
                    <a:pt x="3655" y="72"/>
                    <a:pt x="3062" y="235"/>
                  </a:cubicBezTo>
                  <a:cubicBezTo>
                    <a:pt x="1685" y="610"/>
                    <a:pt x="659" y="1440"/>
                    <a:pt x="14" y="2701"/>
                  </a:cubicBezTo>
                  <a:cubicBezTo>
                    <a:pt x="0" y="2728"/>
                    <a:pt x="11" y="2765"/>
                    <a:pt x="41" y="2782"/>
                  </a:cubicBezTo>
                  <a:cubicBezTo>
                    <a:pt x="50" y="2786"/>
                    <a:pt x="59" y="2788"/>
                    <a:pt x="69" y="2788"/>
                  </a:cubicBezTo>
                  <a:cubicBezTo>
                    <a:pt x="91" y="2788"/>
                    <a:pt x="113" y="2777"/>
                    <a:pt x="122" y="2756"/>
                  </a:cubicBezTo>
                  <a:cubicBezTo>
                    <a:pt x="750" y="1527"/>
                    <a:pt x="1749" y="717"/>
                    <a:pt x="3092" y="350"/>
                  </a:cubicBezTo>
                  <a:cubicBezTo>
                    <a:pt x="3677" y="190"/>
                    <a:pt x="4309" y="119"/>
                    <a:pt x="4967" y="119"/>
                  </a:cubicBezTo>
                  <a:cubicBezTo>
                    <a:pt x="8241" y="119"/>
                    <a:pt x="12195" y="1868"/>
                    <a:pt x="14622" y="3130"/>
                  </a:cubicBezTo>
                  <a:cubicBezTo>
                    <a:pt x="13433" y="2682"/>
                    <a:pt x="12346" y="2510"/>
                    <a:pt x="11378" y="2510"/>
                  </a:cubicBezTo>
                  <a:cubicBezTo>
                    <a:pt x="10151" y="2510"/>
                    <a:pt x="9114" y="2787"/>
                    <a:pt x="8301" y="3130"/>
                  </a:cubicBezTo>
                  <a:cubicBezTo>
                    <a:pt x="6294" y="3977"/>
                    <a:pt x="5163" y="5411"/>
                    <a:pt x="5153" y="5428"/>
                  </a:cubicBezTo>
                  <a:cubicBezTo>
                    <a:pt x="5133" y="5452"/>
                    <a:pt x="5136" y="5492"/>
                    <a:pt x="5163" y="5512"/>
                  </a:cubicBezTo>
                  <a:cubicBezTo>
                    <a:pt x="5174" y="5519"/>
                    <a:pt x="5187" y="5522"/>
                    <a:pt x="5200" y="5522"/>
                  </a:cubicBezTo>
                  <a:cubicBezTo>
                    <a:pt x="5217" y="5522"/>
                    <a:pt x="5238" y="5516"/>
                    <a:pt x="5248" y="5502"/>
                  </a:cubicBezTo>
                  <a:cubicBezTo>
                    <a:pt x="5261" y="5486"/>
                    <a:pt x="6368" y="4078"/>
                    <a:pt x="8349" y="3242"/>
                  </a:cubicBezTo>
                  <a:cubicBezTo>
                    <a:pt x="9149" y="2903"/>
                    <a:pt x="10168" y="2630"/>
                    <a:pt x="11375" y="2630"/>
                  </a:cubicBezTo>
                  <a:cubicBezTo>
                    <a:pt x="12802" y="2630"/>
                    <a:pt x="14491" y="3010"/>
                    <a:pt x="16393" y="4109"/>
                  </a:cubicBezTo>
                  <a:cubicBezTo>
                    <a:pt x="16670" y="4271"/>
                    <a:pt x="16839" y="4375"/>
                    <a:pt x="16873" y="4396"/>
                  </a:cubicBezTo>
                  <a:cubicBezTo>
                    <a:pt x="16873" y="4399"/>
                    <a:pt x="16876" y="4399"/>
                    <a:pt x="16879" y="4399"/>
                  </a:cubicBezTo>
                  <a:cubicBezTo>
                    <a:pt x="16889" y="4406"/>
                    <a:pt x="16900" y="4409"/>
                    <a:pt x="16911" y="4409"/>
                  </a:cubicBezTo>
                  <a:cubicBezTo>
                    <a:pt x="16930" y="4409"/>
                    <a:pt x="16949" y="4399"/>
                    <a:pt x="16960" y="4382"/>
                  </a:cubicBezTo>
                  <a:cubicBezTo>
                    <a:pt x="16977" y="4355"/>
                    <a:pt x="16971" y="4318"/>
                    <a:pt x="16943" y="4298"/>
                  </a:cubicBezTo>
                  <a:cubicBezTo>
                    <a:pt x="16940" y="4298"/>
                    <a:pt x="16940" y="4298"/>
                    <a:pt x="16937" y="4294"/>
                  </a:cubicBezTo>
                  <a:cubicBezTo>
                    <a:pt x="16771" y="4190"/>
                    <a:pt x="16610" y="4092"/>
                    <a:pt x="16448" y="4000"/>
                  </a:cubicBezTo>
                  <a:cubicBezTo>
                    <a:pt x="14787" y="3024"/>
                    <a:pt x="9293" y="1"/>
                    <a:pt x="4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2600;p56"/>
            <p:cNvSpPr/>
            <p:nvPr/>
          </p:nvSpPr>
          <p:spPr>
            <a:xfrm flipH="1">
              <a:off x="7395680" y="1710372"/>
              <a:ext cx="525795" cy="386663"/>
            </a:xfrm>
            <a:custGeom>
              <a:avLst/>
              <a:gdLst/>
              <a:ahLst/>
              <a:cxnLst/>
              <a:rect l="l" t="t" r="r" b="b"/>
              <a:pathLst>
                <a:path w="6946" h="5108" extrusionOk="0">
                  <a:moveTo>
                    <a:pt x="3344" y="1"/>
                  </a:moveTo>
                  <a:cubicBezTo>
                    <a:pt x="2733" y="1"/>
                    <a:pt x="2183" y="146"/>
                    <a:pt x="1701" y="437"/>
                  </a:cubicBezTo>
                  <a:cubicBezTo>
                    <a:pt x="362" y="1241"/>
                    <a:pt x="10" y="2904"/>
                    <a:pt x="7" y="2921"/>
                  </a:cubicBezTo>
                  <a:cubicBezTo>
                    <a:pt x="1" y="2954"/>
                    <a:pt x="21" y="2985"/>
                    <a:pt x="54" y="2992"/>
                  </a:cubicBezTo>
                  <a:cubicBezTo>
                    <a:pt x="58" y="2993"/>
                    <a:pt x="63" y="2993"/>
                    <a:pt x="67" y="2993"/>
                  </a:cubicBezTo>
                  <a:cubicBezTo>
                    <a:pt x="94" y="2993"/>
                    <a:pt x="120" y="2974"/>
                    <a:pt x="125" y="2945"/>
                  </a:cubicBezTo>
                  <a:cubicBezTo>
                    <a:pt x="129" y="2928"/>
                    <a:pt x="470" y="1314"/>
                    <a:pt x="1762" y="539"/>
                  </a:cubicBezTo>
                  <a:cubicBezTo>
                    <a:pt x="2226" y="260"/>
                    <a:pt x="2754" y="122"/>
                    <a:pt x="3343" y="122"/>
                  </a:cubicBezTo>
                  <a:cubicBezTo>
                    <a:pt x="3770" y="122"/>
                    <a:pt x="4229" y="195"/>
                    <a:pt x="4718" y="339"/>
                  </a:cubicBezTo>
                  <a:cubicBezTo>
                    <a:pt x="5528" y="582"/>
                    <a:pt x="6054" y="1018"/>
                    <a:pt x="6283" y="1632"/>
                  </a:cubicBezTo>
                  <a:cubicBezTo>
                    <a:pt x="6810" y="3052"/>
                    <a:pt x="5589" y="4993"/>
                    <a:pt x="5575" y="5013"/>
                  </a:cubicBezTo>
                  <a:cubicBezTo>
                    <a:pt x="5558" y="5044"/>
                    <a:pt x="5565" y="5080"/>
                    <a:pt x="5595" y="5097"/>
                  </a:cubicBezTo>
                  <a:cubicBezTo>
                    <a:pt x="5601" y="5104"/>
                    <a:pt x="5615" y="5108"/>
                    <a:pt x="5626" y="5108"/>
                  </a:cubicBezTo>
                  <a:cubicBezTo>
                    <a:pt x="5646" y="5108"/>
                    <a:pt x="5666" y="5097"/>
                    <a:pt x="5676" y="5077"/>
                  </a:cubicBezTo>
                  <a:cubicBezTo>
                    <a:pt x="5730" y="4996"/>
                    <a:pt x="6945" y="3066"/>
                    <a:pt x="6395" y="1591"/>
                  </a:cubicBezTo>
                  <a:cubicBezTo>
                    <a:pt x="6152" y="937"/>
                    <a:pt x="5601" y="478"/>
                    <a:pt x="4751" y="225"/>
                  </a:cubicBezTo>
                  <a:cubicBezTo>
                    <a:pt x="4252" y="76"/>
                    <a:pt x="3782" y="1"/>
                    <a:pt x="3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601;p56"/>
            <p:cNvSpPr/>
            <p:nvPr/>
          </p:nvSpPr>
          <p:spPr>
            <a:xfrm flipH="1">
              <a:off x="7537988" y="1568664"/>
              <a:ext cx="71837" cy="167670"/>
            </a:xfrm>
            <a:custGeom>
              <a:avLst/>
              <a:gdLst/>
              <a:ahLst/>
              <a:cxnLst/>
              <a:rect l="l" t="t" r="r" b="b"/>
              <a:pathLst>
                <a:path w="949" h="2215" extrusionOk="0">
                  <a:moveTo>
                    <a:pt x="68" y="1"/>
                  </a:moveTo>
                  <a:cubicBezTo>
                    <a:pt x="52" y="1"/>
                    <a:pt x="37" y="7"/>
                    <a:pt x="27" y="18"/>
                  </a:cubicBezTo>
                  <a:cubicBezTo>
                    <a:pt x="3" y="42"/>
                    <a:pt x="0" y="82"/>
                    <a:pt x="24" y="106"/>
                  </a:cubicBezTo>
                  <a:cubicBezTo>
                    <a:pt x="816" y="903"/>
                    <a:pt x="560" y="2130"/>
                    <a:pt x="560" y="2144"/>
                  </a:cubicBezTo>
                  <a:cubicBezTo>
                    <a:pt x="553" y="2174"/>
                    <a:pt x="573" y="2208"/>
                    <a:pt x="604" y="2215"/>
                  </a:cubicBezTo>
                  <a:lnTo>
                    <a:pt x="618" y="2215"/>
                  </a:lnTo>
                  <a:cubicBezTo>
                    <a:pt x="645" y="2215"/>
                    <a:pt x="671" y="2194"/>
                    <a:pt x="679" y="2168"/>
                  </a:cubicBezTo>
                  <a:cubicBezTo>
                    <a:pt x="688" y="2117"/>
                    <a:pt x="948" y="865"/>
                    <a:pt x="112" y="18"/>
                  </a:cubicBezTo>
                  <a:cubicBezTo>
                    <a:pt x="100" y="7"/>
                    <a:pt x="8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602;p56"/>
            <p:cNvSpPr/>
            <p:nvPr/>
          </p:nvSpPr>
          <p:spPr>
            <a:xfrm flipH="1">
              <a:off x="8263717" y="3292393"/>
              <a:ext cx="773250" cy="579162"/>
            </a:xfrm>
            <a:custGeom>
              <a:avLst/>
              <a:gdLst/>
              <a:ahLst/>
              <a:cxnLst/>
              <a:rect l="l" t="t" r="r" b="b"/>
              <a:pathLst>
                <a:path w="10215" h="7651" extrusionOk="0">
                  <a:moveTo>
                    <a:pt x="2171" y="1"/>
                  </a:moveTo>
                  <a:cubicBezTo>
                    <a:pt x="2131" y="1"/>
                    <a:pt x="2093" y="22"/>
                    <a:pt x="2076" y="61"/>
                  </a:cubicBezTo>
                  <a:cubicBezTo>
                    <a:pt x="2055" y="108"/>
                    <a:pt x="1" y="4745"/>
                    <a:pt x="3928" y="7046"/>
                  </a:cubicBezTo>
                  <a:cubicBezTo>
                    <a:pt x="4610" y="7448"/>
                    <a:pt x="5288" y="7650"/>
                    <a:pt x="5947" y="7650"/>
                  </a:cubicBezTo>
                  <a:cubicBezTo>
                    <a:pt x="6287" y="7650"/>
                    <a:pt x="6621" y="7596"/>
                    <a:pt x="6952" y="7489"/>
                  </a:cubicBezTo>
                  <a:cubicBezTo>
                    <a:pt x="9024" y="6813"/>
                    <a:pt x="10144" y="4293"/>
                    <a:pt x="10191" y="4184"/>
                  </a:cubicBezTo>
                  <a:cubicBezTo>
                    <a:pt x="10214" y="4131"/>
                    <a:pt x="10191" y="4070"/>
                    <a:pt x="10138" y="4047"/>
                  </a:cubicBezTo>
                  <a:cubicBezTo>
                    <a:pt x="10123" y="4040"/>
                    <a:pt x="10108" y="4037"/>
                    <a:pt x="10093" y="4037"/>
                  </a:cubicBezTo>
                  <a:cubicBezTo>
                    <a:pt x="10052" y="4037"/>
                    <a:pt x="10013" y="4061"/>
                    <a:pt x="9996" y="4100"/>
                  </a:cubicBezTo>
                  <a:cubicBezTo>
                    <a:pt x="9985" y="4128"/>
                    <a:pt x="8865" y="6645"/>
                    <a:pt x="6884" y="7286"/>
                  </a:cubicBezTo>
                  <a:cubicBezTo>
                    <a:pt x="6577" y="7386"/>
                    <a:pt x="6264" y="7437"/>
                    <a:pt x="5946" y="7437"/>
                  </a:cubicBezTo>
                  <a:cubicBezTo>
                    <a:pt x="5325" y="7437"/>
                    <a:pt x="4686" y="7245"/>
                    <a:pt x="4036" y="6864"/>
                  </a:cubicBezTo>
                  <a:cubicBezTo>
                    <a:pt x="274" y="4657"/>
                    <a:pt x="2187" y="334"/>
                    <a:pt x="2268" y="149"/>
                  </a:cubicBezTo>
                  <a:cubicBezTo>
                    <a:pt x="2292" y="99"/>
                    <a:pt x="2268" y="34"/>
                    <a:pt x="2217" y="10"/>
                  </a:cubicBezTo>
                  <a:cubicBezTo>
                    <a:pt x="2202" y="4"/>
                    <a:pt x="2187" y="1"/>
                    <a:pt x="2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603;p56"/>
            <p:cNvSpPr/>
            <p:nvPr/>
          </p:nvSpPr>
          <p:spPr>
            <a:xfrm flipH="1">
              <a:off x="8774824" y="3317676"/>
              <a:ext cx="88490" cy="33080"/>
            </a:xfrm>
            <a:custGeom>
              <a:avLst/>
              <a:gdLst/>
              <a:ahLst/>
              <a:cxnLst/>
              <a:rect l="l" t="t" r="r" b="b"/>
              <a:pathLst>
                <a:path w="1169" h="437" extrusionOk="0">
                  <a:moveTo>
                    <a:pt x="123" y="0"/>
                  </a:moveTo>
                  <a:cubicBezTo>
                    <a:pt x="84" y="0"/>
                    <a:pt x="47" y="23"/>
                    <a:pt x="29" y="58"/>
                  </a:cubicBezTo>
                  <a:cubicBezTo>
                    <a:pt x="1" y="112"/>
                    <a:pt x="21" y="176"/>
                    <a:pt x="75" y="203"/>
                  </a:cubicBezTo>
                  <a:cubicBezTo>
                    <a:pt x="369" y="355"/>
                    <a:pt x="697" y="436"/>
                    <a:pt x="1027" y="436"/>
                  </a:cubicBezTo>
                  <a:lnTo>
                    <a:pt x="1064" y="436"/>
                  </a:lnTo>
                  <a:cubicBezTo>
                    <a:pt x="1122" y="433"/>
                    <a:pt x="1169" y="385"/>
                    <a:pt x="1169" y="324"/>
                  </a:cubicBezTo>
                  <a:cubicBezTo>
                    <a:pt x="1169" y="267"/>
                    <a:pt x="1115" y="223"/>
                    <a:pt x="1061" y="223"/>
                  </a:cubicBezTo>
                  <a:cubicBezTo>
                    <a:pt x="1054" y="223"/>
                    <a:pt x="1047" y="223"/>
                    <a:pt x="1041" y="223"/>
                  </a:cubicBezTo>
                  <a:cubicBezTo>
                    <a:pt x="737" y="223"/>
                    <a:pt x="440" y="153"/>
                    <a:pt x="173" y="14"/>
                  </a:cubicBezTo>
                  <a:cubicBezTo>
                    <a:pt x="157" y="5"/>
                    <a:pt x="14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2604;p56"/>
            <p:cNvSpPr/>
            <p:nvPr/>
          </p:nvSpPr>
          <p:spPr>
            <a:xfrm flipH="1">
              <a:off x="8796020" y="3358024"/>
              <a:ext cx="84100" cy="31717"/>
            </a:xfrm>
            <a:custGeom>
              <a:avLst/>
              <a:gdLst/>
              <a:ahLst/>
              <a:cxnLst/>
              <a:rect l="l" t="t" r="r" b="b"/>
              <a:pathLst>
                <a:path w="1111" h="419" extrusionOk="0">
                  <a:moveTo>
                    <a:pt x="1000" y="1"/>
                  </a:moveTo>
                  <a:cubicBezTo>
                    <a:pt x="997" y="1"/>
                    <a:pt x="995" y="1"/>
                    <a:pt x="992" y="1"/>
                  </a:cubicBezTo>
                  <a:cubicBezTo>
                    <a:pt x="679" y="24"/>
                    <a:pt x="372" y="95"/>
                    <a:pt x="81" y="213"/>
                  </a:cubicBezTo>
                  <a:cubicBezTo>
                    <a:pt x="24" y="233"/>
                    <a:pt x="0" y="297"/>
                    <a:pt x="21" y="352"/>
                  </a:cubicBezTo>
                  <a:cubicBezTo>
                    <a:pt x="38" y="392"/>
                    <a:pt x="78" y="419"/>
                    <a:pt x="119" y="419"/>
                  </a:cubicBezTo>
                  <a:cubicBezTo>
                    <a:pt x="132" y="419"/>
                    <a:pt x="145" y="416"/>
                    <a:pt x="159" y="409"/>
                  </a:cubicBezTo>
                  <a:cubicBezTo>
                    <a:pt x="429" y="301"/>
                    <a:pt x="716" y="233"/>
                    <a:pt x="1006" y="213"/>
                  </a:cubicBezTo>
                  <a:cubicBezTo>
                    <a:pt x="1067" y="207"/>
                    <a:pt x="1111" y="156"/>
                    <a:pt x="1107" y="98"/>
                  </a:cubicBezTo>
                  <a:cubicBezTo>
                    <a:pt x="1101" y="44"/>
                    <a:pt x="1054" y="1"/>
                    <a:pt x="10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2605;p56"/>
            <p:cNvSpPr/>
            <p:nvPr/>
          </p:nvSpPr>
          <p:spPr>
            <a:xfrm flipH="1">
              <a:off x="8816685" y="3525923"/>
              <a:ext cx="63435" cy="36032"/>
            </a:xfrm>
            <a:custGeom>
              <a:avLst/>
              <a:gdLst/>
              <a:ahLst/>
              <a:cxnLst/>
              <a:rect l="l" t="t" r="r" b="b"/>
              <a:pathLst>
                <a:path w="838" h="476" extrusionOk="0">
                  <a:moveTo>
                    <a:pt x="716" y="1"/>
                  </a:moveTo>
                  <a:cubicBezTo>
                    <a:pt x="701" y="1"/>
                    <a:pt x="686" y="4"/>
                    <a:pt x="672" y="10"/>
                  </a:cubicBezTo>
                  <a:lnTo>
                    <a:pt x="78" y="273"/>
                  </a:lnTo>
                  <a:cubicBezTo>
                    <a:pt x="24" y="297"/>
                    <a:pt x="0" y="361"/>
                    <a:pt x="24" y="415"/>
                  </a:cubicBezTo>
                  <a:cubicBezTo>
                    <a:pt x="41" y="451"/>
                    <a:pt x="81" y="476"/>
                    <a:pt x="122" y="476"/>
                  </a:cubicBezTo>
                  <a:cubicBezTo>
                    <a:pt x="136" y="476"/>
                    <a:pt x="153" y="472"/>
                    <a:pt x="165" y="468"/>
                  </a:cubicBezTo>
                  <a:lnTo>
                    <a:pt x="760" y="205"/>
                  </a:lnTo>
                  <a:cubicBezTo>
                    <a:pt x="810" y="182"/>
                    <a:pt x="838" y="118"/>
                    <a:pt x="813" y="64"/>
                  </a:cubicBezTo>
                  <a:cubicBezTo>
                    <a:pt x="796" y="24"/>
                    <a:pt x="757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606;p56"/>
            <p:cNvSpPr/>
            <p:nvPr/>
          </p:nvSpPr>
          <p:spPr>
            <a:xfrm flipH="1">
              <a:off x="8827434" y="3560517"/>
              <a:ext cx="46327" cy="42012"/>
            </a:xfrm>
            <a:custGeom>
              <a:avLst/>
              <a:gdLst/>
              <a:ahLst/>
              <a:cxnLst/>
              <a:rect l="l" t="t" r="r" b="b"/>
              <a:pathLst>
                <a:path w="612" h="555" extrusionOk="0">
                  <a:moveTo>
                    <a:pt x="491" y="0"/>
                  </a:moveTo>
                  <a:cubicBezTo>
                    <a:pt x="476" y="0"/>
                    <a:pt x="460" y="4"/>
                    <a:pt x="446" y="11"/>
                  </a:cubicBezTo>
                  <a:cubicBezTo>
                    <a:pt x="271" y="92"/>
                    <a:pt x="122" y="228"/>
                    <a:pt x="28" y="396"/>
                  </a:cubicBezTo>
                  <a:cubicBezTo>
                    <a:pt x="0" y="447"/>
                    <a:pt x="18" y="511"/>
                    <a:pt x="69" y="541"/>
                  </a:cubicBezTo>
                  <a:cubicBezTo>
                    <a:pt x="86" y="548"/>
                    <a:pt x="102" y="555"/>
                    <a:pt x="122" y="555"/>
                  </a:cubicBezTo>
                  <a:cubicBezTo>
                    <a:pt x="159" y="555"/>
                    <a:pt x="193" y="535"/>
                    <a:pt x="213" y="501"/>
                  </a:cubicBezTo>
                  <a:cubicBezTo>
                    <a:pt x="288" y="373"/>
                    <a:pt x="399" y="265"/>
                    <a:pt x="534" y="204"/>
                  </a:cubicBezTo>
                  <a:cubicBezTo>
                    <a:pt x="588" y="177"/>
                    <a:pt x="612" y="116"/>
                    <a:pt x="584" y="62"/>
                  </a:cubicBezTo>
                  <a:cubicBezTo>
                    <a:pt x="568" y="23"/>
                    <a:pt x="530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607;p56"/>
            <p:cNvSpPr/>
            <p:nvPr/>
          </p:nvSpPr>
          <p:spPr>
            <a:xfrm flipH="1">
              <a:off x="8750298" y="3693670"/>
              <a:ext cx="63359" cy="48598"/>
            </a:xfrm>
            <a:custGeom>
              <a:avLst/>
              <a:gdLst/>
              <a:ahLst/>
              <a:cxnLst/>
              <a:rect l="l" t="t" r="r" b="b"/>
              <a:pathLst>
                <a:path w="837" h="642" extrusionOk="0">
                  <a:moveTo>
                    <a:pt x="717" y="1"/>
                  </a:moveTo>
                  <a:cubicBezTo>
                    <a:pt x="695" y="1"/>
                    <a:pt x="673" y="8"/>
                    <a:pt x="654" y="21"/>
                  </a:cubicBezTo>
                  <a:lnTo>
                    <a:pt x="61" y="450"/>
                  </a:lnTo>
                  <a:cubicBezTo>
                    <a:pt x="13" y="483"/>
                    <a:pt x="0" y="548"/>
                    <a:pt x="33" y="595"/>
                  </a:cubicBezTo>
                  <a:cubicBezTo>
                    <a:pt x="57" y="625"/>
                    <a:pt x="88" y="642"/>
                    <a:pt x="122" y="642"/>
                  </a:cubicBezTo>
                  <a:cubicBezTo>
                    <a:pt x="142" y="642"/>
                    <a:pt x="165" y="635"/>
                    <a:pt x="182" y="621"/>
                  </a:cubicBezTo>
                  <a:lnTo>
                    <a:pt x="779" y="193"/>
                  </a:lnTo>
                  <a:cubicBezTo>
                    <a:pt x="826" y="159"/>
                    <a:pt x="837" y="92"/>
                    <a:pt x="803" y="45"/>
                  </a:cubicBezTo>
                  <a:cubicBezTo>
                    <a:pt x="783" y="16"/>
                    <a:pt x="750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608;p56"/>
            <p:cNvSpPr/>
            <p:nvPr/>
          </p:nvSpPr>
          <p:spPr>
            <a:xfrm flipH="1">
              <a:off x="8721683" y="3722057"/>
              <a:ext cx="40422" cy="56773"/>
            </a:xfrm>
            <a:custGeom>
              <a:avLst/>
              <a:gdLst/>
              <a:ahLst/>
              <a:cxnLst/>
              <a:rect l="l" t="t" r="r" b="b"/>
              <a:pathLst>
                <a:path w="534" h="750" extrusionOk="0">
                  <a:moveTo>
                    <a:pt x="414" y="0"/>
                  </a:moveTo>
                  <a:cubicBezTo>
                    <a:pt x="381" y="0"/>
                    <a:pt x="348" y="15"/>
                    <a:pt x="327" y="44"/>
                  </a:cubicBezTo>
                  <a:cubicBezTo>
                    <a:pt x="203" y="220"/>
                    <a:pt x="98" y="405"/>
                    <a:pt x="20" y="604"/>
                  </a:cubicBezTo>
                  <a:cubicBezTo>
                    <a:pt x="0" y="658"/>
                    <a:pt x="28" y="719"/>
                    <a:pt x="81" y="743"/>
                  </a:cubicBezTo>
                  <a:cubicBezTo>
                    <a:pt x="95" y="746"/>
                    <a:pt x="109" y="749"/>
                    <a:pt x="122" y="749"/>
                  </a:cubicBezTo>
                  <a:cubicBezTo>
                    <a:pt x="162" y="749"/>
                    <a:pt x="203" y="722"/>
                    <a:pt x="220" y="682"/>
                  </a:cubicBezTo>
                  <a:cubicBezTo>
                    <a:pt x="291" y="500"/>
                    <a:pt x="385" y="327"/>
                    <a:pt x="500" y="173"/>
                  </a:cubicBezTo>
                  <a:cubicBezTo>
                    <a:pt x="534" y="122"/>
                    <a:pt x="523" y="58"/>
                    <a:pt x="476" y="20"/>
                  </a:cubicBezTo>
                  <a:cubicBezTo>
                    <a:pt x="457" y="7"/>
                    <a:pt x="436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2609;p56"/>
            <p:cNvSpPr/>
            <p:nvPr/>
          </p:nvSpPr>
          <p:spPr>
            <a:xfrm flipH="1">
              <a:off x="8591104" y="3766946"/>
              <a:ext cx="25889" cy="61391"/>
            </a:xfrm>
            <a:custGeom>
              <a:avLst/>
              <a:gdLst/>
              <a:ahLst/>
              <a:cxnLst/>
              <a:rect l="l" t="t" r="r" b="b"/>
              <a:pathLst>
                <a:path w="342" h="811" extrusionOk="0">
                  <a:moveTo>
                    <a:pt x="108" y="1"/>
                  </a:moveTo>
                  <a:cubicBezTo>
                    <a:pt x="106" y="1"/>
                    <a:pt x="103" y="1"/>
                    <a:pt x="101" y="1"/>
                  </a:cubicBezTo>
                  <a:cubicBezTo>
                    <a:pt x="44" y="5"/>
                    <a:pt x="0" y="58"/>
                    <a:pt x="3" y="116"/>
                  </a:cubicBezTo>
                  <a:cubicBezTo>
                    <a:pt x="20" y="325"/>
                    <a:pt x="61" y="534"/>
                    <a:pt x="122" y="734"/>
                  </a:cubicBezTo>
                  <a:cubicBezTo>
                    <a:pt x="135" y="781"/>
                    <a:pt x="176" y="811"/>
                    <a:pt x="223" y="811"/>
                  </a:cubicBezTo>
                  <a:cubicBezTo>
                    <a:pt x="233" y="811"/>
                    <a:pt x="243" y="807"/>
                    <a:pt x="253" y="804"/>
                  </a:cubicBezTo>
                  <a:cubicBezTo>
                    <a:pt x="310" y="787"/>
                    <a:pt x="341" y="730"/>
                    <a:pt x="324" y="673"/>
                  </a:cubicBezTo>
                  <a:cubicBezTo>
                    <a:pt x="267" y="487"/>
                    <a:pt x="229" y="295"/>
                    <a:pt x="216" y="99"/>
                  </a:cubicBezTo>
                  <a:cubicBezTo>
                    <a:pt x="212" y="43"/>
                    <a:pt x="166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2610;p56"/>
            <p:cNvSpPr/>
            <p:nvPr/>
          </p:nvSpPr>
          <p:spPr>
            <a:xfrm flipH="1">
              <a:off x="8535692" y="3764903"/>
              <a:ext cx="29446" cy="53291"/>
            </a:xfrm>
            <a:custGeom>
              <a:avLst/>
              <a:gdLst/>
              <a:ahLst/>
              <a:cxnLst/>
              <a:rect l="l" t="t" r="r" b="b"/>
              <a:pathLst>
                <a:path w="389" h="704" extrusionOk="0">
                  <a:moveTo>
                    <a:pt x="105" y="1"/>
                  </a:moveTo>
                  <a:cubicBezTo>
                    <a:pt x="44" y="1"/>
                    <a:pt x="3" y="47"/>
                    <a:pt x="3" y="102"/>
                  </a:cubicBezTo>
                  <a:cubicBezTo>
                    <a:pt x="0" y="305"/>
                    <a:pt x="64" y="501"/>
                    <a:pt x="182" y="659"/>
                  </a:cubicBezTo>
                  <a:cubicBezTo>
                    <a:pt x="206" y="686"/>
                    <a:pt x="236" y="703"/>
                    <a:pt x="270" y="703"/>
                  </a:cubicBezTo>
                  <a:cubicBezTo>
                    <a:pt x="290" y="703"/>
                    <a:pt x="314" y="693"/>
                    <a:pt x="331" y="680"/>
                  </a:cubicBezTo>
                  <a:cubicBezTo>
                    <a:pt x="378" y="646"/>
                    <a:pt x="388" y="578"/>
                    <a:pt x="354" y="531"/>
                  </a:cubicBezTo>
                  <a:cubicBezTo>
                    <a:pt x="263" y="409"/>
                    <a:pt x="212" y="261"/>
                    <a:pt x="216" y="109"/>
                  </a:cubicBezTo>
                  <a:cubicBezTo>
                    <a:pt x="216" y="48"/>
                    <a:pt x="169" y="1"/>
                    <a:pt x="111" y="1"/>
                  </a:cubicBezTo>
                  <a:cubicBezTo>
                    <a:pt x="109" y="1"/>
                    <a:pt x="107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611;p56"/>
            <p:cNvSpPr/>
            <p:nvPr/>
          </p:nvSpPr>
          <p:spPr>
            <a:xfrm flipH="1">
              <a:off x="8390882" y="3708886"/>
              <a:ext cx="54956" cy="50793"/>
            </a:xfrm>
            <a:custGeom>
              <a:avLst/>
              <a:gdLst/>
              <a:ahLst/>
              <a:cxnLst/>
              <a:rect l="l" t="t" r="r" b="b"/>
              <a:pathLst>
                <a:path w="726" h="671" extrusionOk="0">
                  <a:moveTo>
                    <a:pt x="122" y="0"/>
                  </a:moveTo>
                  <a:cubicBezTo>
                    <a:pt x="106" y="0"/>
                    <a:pt x="89" y="4"/>
                    <a:pt x="74" y="12"/>
                  </a:cubicBezTo>
                  <a:cubicBezTo>
                    <a:pt x="20" y="39"/>
                    <a:pt x="0" y="104"/>
                    <a:pt x="30" y="157"/>
                  </a:cubicBezTo>
                  <a:cubicBezTo>
                    <a:pt x="145" y="373"/>
                    <a:pt x="334" y="552"/>
                    <a:pt x="557" y="660"/>
                  </a:cubicBezTo>
                  <a:cubicBezTo>
                    <a:pt x="574" y="666"/>
                    <a:pt x="587" y="671"/>
                    <a:pt x="604" y="671"/>
                  </a:cubicBezTo>
                  <a:cubicBezTo>
                    <a:pt x="641" y="671"/>
                    <a:pt x="681" y="646"/>
                    <a:pt x="698" y="610"/>
                  </a:cubicBezTo>
                  <a:cubicBezTo>
                    <a:pt x="725" y="556"/>
                    <a:pt x="702" y="495"/>
                    <a:pt x="648" y="468"/>
                  </a:cubicBezTo>
                  <a:cubicBezTo>
                    <a:pt x="466" y="380"/>
                    <a:pt x="314" y="235"/>
                    <a:pt x="216" y="56"/>
                  </a:cubicBezTo>
                  <a:cubicBezTo>
                    <a:pt x="197" y="21"/>
                    <a:pt x="160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612;p56"/>
            <p:cNvSpPr/>
            <p:nvPr/>
          </p:nvSpPr>
          <p:spPr>
            <a:xfrm flipH="1">
              <a:off x="8354395" y="3652869"/>
              <a:ext cx="50642" cy="46478"/>
            </a:xfrm>
            <a:custGeom>
              <a:avLst/>
              <a:gdLst/>
              <a:ahLst/>
              <a:cxnLst/>
              <a:rect l="l" t="t" r="r" b="b"/>
              <a:pathLst>
                <a:path w="669" h="614" extrusionOk="0">
                  <a:moveTo>
                    <a:pt x="122" y="0"/>
                  </a:moveTo>
                  <a:cubicBezTo>
                    <a:pt x="107" y="0"/>
                    <a:pt x="93" y="3"/>
                    <a:pt x="78" y="9"/>
                  </a:cubicBezTo>
                  <a:cubicBezTo>
                    <a:pt x="24" y="37"/>
                    <a:pt x="1" y="98"/>
                    <a:pt x="28" y="151"/>
                  </a:cubicBezTo>
                  <a:cubicBezTo>
                    <a:pt x="119" y="361"/>
                    <a:pt x="298" y="526"/>
                    <a:pt x="510" y="607"/>
                  </a:cubicBezTo>
                  <a:cubicBezTo>
                    <a:pt x="524" y="610"/>
                    <a:pt x="534" y="614"/>
                    <a:pt x="547" y="614"/>
                  </a:cubicBezTo>
                  <a:cubicBezTo>
                    <a:pt x="591" y="614"/>
                    <a:pt x="631" y="587"/>
                    <a:pt x="648" y="543"/>
                  </a:cubicBezTo>
                  <a:cubicBezTo>
                    <a:pt x="669" y="489"/>
                    <a:pt x="642" y="428"/>
                    <a:pt x="584" y="408"/>
                  </a:cubicBezTo>
                  <a:cubicBezTo>
                    <a:pt x="426" y="347"/>
                    <a:pt x="291" y="219"/>
                    <a:pt x="220" y="64"/>
                  </a:cubicBezTo>
                  <a:cubicBezTo>
                    <a:pt x="203" y="24"/>
                    <a:pt x="16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613;p56"/>
            <p:cNvSpPr/>
            <p:nvPr/>
          </p:nvSpPr>
          <p:spPr>
            <a:xfrm flipH="1">
              <a:off x="8269840" y="3525166"/>
              <a:ext cx="64948" cy="46251"/>
            </a:xfrm>
            <a:custGeom>
              <a:avLst/>
              <a:gdLst/>
              <a:ahLst/>
              <a:cxnLst/>
              <a:rect l="l" t="t" r="r" b="b"/>
              <a:pathLst>
                <a:path w="858" h="611" extrusionOk="0">
                  <a:moveTo>
                    <a:pt x="124" y="0"/>
                  </a:moveTo>
                  <a:cubicBezTo>
                    <a:pt x="89" y="0"/>
                    <a:pt x="54" y="17"/>
                    <a:pt x="35" y="47"/>
                  </a:cubicBezTo>
                  <a:cubicBezTo>
                    <a:pt x="1" y="97"/>
                    <a:pt x="14" y="162"/>
                    <a:pt x="65" y="195"/>
                  </a:cubicBezTo>
                  <a:lnTo>
                    <a:pt x="679" y="593"/>
                  </a:lnTo>
                  <a:cubicBezTo>
                    <a:pt x="695" y="607"/>
                    <a:pt x="716" y="610"/>
                    <a:pt x="736" y="610"/>
                  </a:cubicBezTo>
                  <a:cubicBezTo>
                    <a:pt x="770" y="610"/>
                    <a:pt x="804" y="593"/>
                    <a:pt x="824" y="563"/>
                  </a:cubicBezTo>
                  <a:cubicBezTo>
                    <a:pt x="857" y="512"/>
                    <a:pt x="845" y="448"/>
                    <a:pt x="793" y="414"/>
                  </a:cubicBezTo>
                  <a:lnTo>
                    <a:pt x="180" y="16"/>
                  </a:lnTo>
                  <a:cubicBezTo>
                    <a:pt x="163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614;p56"/>
            <p:cNvSpPr/>
            <p:nvPr/>
          </p:nvSpPr>
          <p:spPr>
            <a:xfrm flipH="1">
              <a:off x="8295880" y="3560820"/>
              <a:ext cx="47841" cy="32777"/>
            </a:xfrm>
            <a:custGeom>
              <a:avLst/>
              <a:gdLst/>
              <a:ahLst/>
              <a:cxnLst/>
              <a:rect l="l" t="t" r="r" b="b"/>
              <a:pathLst>
                <a:path w="632" h="433" extrusionOk="0">
                  <a:moveTo>
                    <a:pt x="121" y="1"/>
                  </a:moveTo>
                  <a:cubicBezTo>
                    <a:pt x="115" y="1"/>
                    <a:pt x="110" y="1"/>
                    <a:pt x="105" y="1"/>
                  </a:cubicBezTo>
                  <a:cubicBezTo>
                    <a:pt x="48" y="1"/>
                    <a:pt x="0" y="48"/>
                    <a:pt x="0" y="105"/>
                  </a:cubicBezTo>
                  <a:cubicBezTo>
                    <a:pt x="0" y="166"/>
                    <a:pt x="48" y="213"/>
                    <a:pt x="109" y="213"/>
                  </a:cubicBezTo>
                  <a:cubicBezTo>
                    <a:pt x="112" y="213"/>
                    <a:pt x="115" y="213"/>
                    <a:pt x="117" y="213"/>
                  </a:cubicBezTo>
                  <a:cubicBezTo>
                    <a:pt x="239" y="213"/>
                    <a:pt x="357" y="280"/>
                    <a:pt x="419" y="382"/>
                  </a:cubicBezTo>
                  <a:cubicBezTo>
                    <a:pt x="439" y="416"/>
                    <a:pt x="477" y="433"/>
                    <a:pt x="510" y="433"/>
                  </a:cubicBezTo>
                  <a:cubicBezTo>
                    <a:pt x="530" y="433"/>
                    <a:pt x="550" y="429"/>
                    <a:pt x="567" y="416"/>
                  </a:cubicBezTo>
                  <a:cubicBezTo>
                    <a:pt x="615" y="386"/>
                    <a:pt x="631" y="322"/>
                    <a:pt x="601" y="271"/>
                  </a:cubicBezTo>
                  <a:cubicBezTo>
                    <a:pt x="500" y="110"/>
                    <a:pt x="306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615;p56"/>
            <p:cNvSpPr/>
            <p:nvPr/>
          </p:nvSpPr>
          <p:spPr>
            <a:xfrm flipH="1">
              <a:off x="7802031" y="2766439"/>
              <a:ext cx="860316" cy="249541"/>
            </a:xfrm>
            <a:custGeom>
              <a:avLst/>
              <a:gdLst/>
              <a:ahLst/>
              <a:cxnLst/>
              <a:rect l="l" t="t" r="r" b="b"/>
              <a:pathLst>
                <a:path w="18879" h="5476" extrusionOk="0">
                  <a:moveTo>
                    <a:pt x="18705" y="1"/>
                  </a:moveTo>
                  <a:cubicBezTo>
                    <a:pt x="18664" y="1"/>
                    <a:pt x="18623" y="17"/>
                    <a:pt x="18592" y="50"/>
                  </a:cubicBezTo>
                  <a:lnTo>
                    <a:pt x="18588" y="54"/>
                  </a:lnTo>
                  <a:cubicBezTo>
                    <a:pt x="17998" y="674"/>
                    <a:pt x="17425" y="1297"/>
                    <a:pt x="16758" y="1818"/>
                  </a:cubicBezTo>
                  <a:cubicBezTo>
                    <a:pt x="16124" y="2371"/>
                    <a:pt x="15417" y="2828"/>
                    <a:pt x="14694" y="3232"/>
                  </a:cubicBezTo>
                  <a:cubicBezTo>
                    <a:pt x="13223" y="4009"/>
                    <a:pt x="11605" y="4483"/>
                    <a:pt x="9949" y="4572"/>
                  </a:cubicBezTo>
                  <a:cubicBezTo>
                    <a:pt x="9661" y="4593"/>
                    <a:pt x="9373" y="4602"/>
                    <a:pt x="9084" y="4602"/>
                  </a:cubicBezTo>
                  <a:cubicBezTo>
                    <a:pt x="7711" y="4602"/>
                    <a:pt x="6334" y="4382"/>
                    <a:pt x="4990" y="4032"/>
                  </a:cubicBezTo>
                  <a:cubicBezTo>
                    <a:pt x="4172" y="3822"/>
                    <a:pt x="3372" y="3555"/>
                    <a:pt x="2585" y="3235"/>
                  </a:cubicBezTo>
                  <a:cubicBezTo>
                    <a:pt x="1795" y="2932"/>
                    <a:pt x="1021" y="2568"/>
                    <a:pt x="277" y="2168"/>
                  </a:cubicBezTo>
                  <a:lnTo>
                    <a:pt x="271" y="2165"/>
                  </a:lnTo>
                  <a:cubicBezTo>
                    <a:pt x="245" y="2151"/>
                    <a:pt x="218" y="2144"/>
                    <a:pt x="191" y="2144"/>
                  </a:cubicBezTo>
                  <a:cubicBezTo>
                    <a:pt x="138" y="2144"/>
                    <a:pt x="87" y="2169"/>
                    <a:pt x="54" y="2214"/>
                  </a:cubicBezTo>
                  <a:cubicBezTo>
                    <a:pt x="0" y="2288"/>
                    <a:pt x="17" y="2395"/>
                    <a:pt x="91" y="2448"/>
                  </a:cubicBezTo>
                  <a:cubicBezTo>
                    <a:pt x="1514" y="3478"/>
                    <a:pt x="3106" y="4226"/>
                    <a:pt x="4776" y="4763"/>
                  </a:cubicBezTo>
                  <a:cubicBezTo>
                    <a:pt x="6178" y="5213"/>
                    <a:pt x="7658" y="5476"/>
                    <a:pt x="9148" y="5476"/>
                  </a:cubicBezTo>
                  <a:cubicBezTo>
                    <a:pt x="9433" y="5476"/>
                    <a:pt x="9719" y="5466"/>
                    <a:pt x="10005" y="5446"/>
                  </a:cubicBezTo>
                  <a:cubicBezTo>
                    <a:pt x="11782" y="5336"/>
                    <a:pt x="13543" y="4799"/>
                    <a:pt x="15060" y="3872"/>
                  </a:cubicBezTo>
                  <a:cubicBezTo>
                    <a:pt x="16578" y="2945"/>
                    <a:pt x="17848" y="1677"/>
                    <a:pt x="18836" y="247"/>
                  </a:cubicBezTo>
                  <a:cubicBezTo>
                    <a:pt x="18879" y="184"/>
                    <a:pt x="18868" y="97"/>
                    <a:pt x="18812" y="44"/>
                  </a:cubicBezTo>
                  <a:cubicBezTo>
                    <a:pt x="18782" y="15"/>
                    <a:pt x="18743" y="1"/>
                    <a:pt x="18705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2616;p56"/>
          <p:cNvGrpSpPr/>
          <p:nvPr/>
        </p:nvGrpSpPr>
        <p:grpSpPr>
          <a:xfrm>
            <a:off x="7266442" y="3435846"/>
            <a:ext cx="1885798" cy="1838291"/>
            <a:chOff x="6022476" y="2297359"/>
            <a:chExt cx="3121442" cy="3042806"/>
          </a:xfrm>
        </p:grpSpPr>
        <p:sp>
          <p:nvSpPr>
            <p:cNvPr id="564" name="Google Shape;2617;p56"/>
            <p:cNvSpPr/>
            <p:nvPr/>
          </p:nvSpPr>
          <p:spPr>
            <a:xfrm>
              <a:off x="6022476" y="2494861"/>
              <a:ext cx="2638513" cy="2845305"/>
            </a:xfrm>
            <a:custGeom>
              <a:avLst/>
              <a:gdLst/>
              <a:ahLst/>
              <a:cxnLst/>
              <a:rect l="l" t="t" r="r" b="b"/>
              <a:pathLst>
                <a:path w="90897" h="98021" extrusionOk="0">
                  <a:moveTo>
                    <a:pt x="51647" y="0"/>
                  </a:moveTo>
                  <a:cubicBezTo>
                    <a:pt x="46351" y="0"/>
                    <a:pt x="41085" y="715"/>
                    <a:pt x="36236" y="3068"/>
                  </a:cubicBezTo>
                  <a:cubicBezTo>
                    <a:pt x="30203" y="5999"/>
                    <a:pt x="28839" y="15376"/>
                    <a:pt x="27679" y="21222"/>
                  </a:cubicBezTo>
                  <a:cubicBezTo>
                    <a:pt x="26709" y="26104"/>
                    <a:pt x="25929" y="31060"/>
                    <a:pt x="24214" y="35748"/>
                  </a:cubicBezTo>
                  <a:cubicBezTo>
                    <a:pt x="21856" y="42201"/>
                    <a:pt x="17685" y="47977"/>
                    <a:pt x="12306" y="52249"/>
                  </a:cubicBezTo>
                  <a:cubicBezTo>
                    <a:pt x="10285" y="53850"/>
                    <a:pt x="8091" y="55254"/>
                    <a:pt x="6303" y="57111"/>
                  </a:cubicBezTo>
                  <a:cubicBezTo>
                    <a:pt x="2451" y="61109"/>
                    <a:pt x="881" y="66795"/>
                    <a:pt x="321" y="72321"/>
                  </a:cubicBezTo>
                  <a:cubicBezTo>
                    <a:pt x="81" y="74688"/>
                    <a:pt x="1" y="77113"/>
                    <a:pt x="570" y="79424"/>
                  </a:cubicBezTo>
                  <a:cubicBezTo>
                    <a:pt x="1705" y="84026"/>
                    <a:pt x="5269" y="87651"/>
                    <a:pt x="9148" y="90372"/>
                  </a:cubicBezTo>
                  <a:cubicBezTo>
                    <a:pt x="16250" y="95357"/>
                    <a:pt x="24927" y="98020"/>
                    <a:pt x="33597" y="98020"/>
                  </a:cubicBezTo>
                  <a:cubicBezTo>
                    <a:pt x="36139" y="98020"/>
                    <a:pt x="38681" y="97791"/>
                    <a:pt x="41182" y="97325"/>
                  </a:cubicBezTo>
                  <a:cubicBezTo>
                    <a:pt x="47194" y="96204"/>
                    <a:pt x="52880" y="93797"/>
                    <a:pt x="58506" y="91396"/>
                  </a:cubicBezTo>
                  <a:cubicBezTo>
                    <a:pt x="67182" y="87688"/>
                    <a:pt x="76200" y="83686"/>
                    <a:pt x="82139" y="76352"/>
                  </a:cubicBezTo>
                  <a:cubicBezTo>
                    <a:pt x="86435" y="71050"/>
                    <a:pt x="88759" y="64374"/>
                    <a:pt x="89826" y="57638"/>
                  </a:cubicBezTo>
                  <a:cubicBezTo>
                    <a:pt x="90896" y="50898"/>
                    <a:pt x="90780" y="44035"/>
                    <a:pt x="90663" y="37215"/>
                  </a:cubicBezTo>
                  <a:cubicBezTo>
                    <a:pt x="90609" y="34101"/>
                    <a:pt x="90552" y="30963"/>
                    <a:pt x="89899" y="27919"/>
                  </a:cubicBezTo>
                  <a:cubicBezTo>
                    <a:pt x="89276" y="25007"/>
                    <a:pt x="88122" y="22239"/>
                    <a:pt x="86898" y="19525"/>
                  </a:cubicBezTo>
                  <a:cubicBezTo>
                    <a:pt x="84326" y="13808"/>
                    <a:pt x="81195" y="7973"/>
                    <a:pt x="75910" y="4608"/>
                  </a:cubicBezTo>
                  <a:cubicBezTo>
                    <a:pt x="71254" y="1643"/>
                    <a:pt x="65542" y="990"/>
                    <a:pt x="60050" y="467"/>
                  </a:cubicBezTo>
                  <a:cubicBezTo>
                    <a:pt x="57279" y="202"/>
                    <a:pt x="54459" y="0"/>
                    <a:pt x="51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618;p56"/>
            <p:cNvSpPr/>
            <p:nvPr/>
          </p:nvSpPr>
          <p:spPr>
            <a:xfrm>
              <a:off x="8435877" y="2944290"/>
              <a:ext cx="243889" cy="336951"/>
            </a:xfrm>
            <a:custGeom>
              <a:avLst/>
              <a:gdLst/>
              <a:ahLst/>
              <a:cxnLst/>
              <a:rect l="l" t="t" r="r" b="b"/>
              <a:pathLst>
                <a:path w="8402" h="11608" extrusionOk="0">
                  <a:moveTo>
                    <a:pt x="3693" y="1"/>
                  </a:moveTo>
                  <a:cubicBezTo>
                    <a:pt x="2775" y="1"/>
                    <a:pt x="1868" y="326"/>
                    <a:pt x="1248" y="1000"/>
                  </a:cubicBezTo>
                  <a:cubicBezTo>
                    <a:pt x="87" y="2264"/>
                    <a:pt x="1" y="4882"/>
                    <a:pt x="314" y="6516"/>
                  </a:cubicBezTo>
                  <a:cubicBezTo>
                    <a:pt x="718" y="8620"/>
                    <a:pt x="1985" y="11051"/>
                    <a:pt x="4256" y="11538"/>
                  </a:cubicBezTo>
                  <a:cubicBezTo>
                    <a:pt x="4476" y="11585"/>
                    <a:pt x="4702" y="11608"/>
                    <a:pt x="4928" y="11608"/>
                  </a:cubicBezTo>
                  <a:cubicBezTo>
                    <a:pt x="5884" y="11608"/>
                    <a:pt x="6845" y="11197"/>
                    <a:pt x="7387" y="10418"/>
                  </a:cubicBezTo>
                  <a:cubicBezTo>
                    <a:pt x="7774" y="9858"/>
                    <a:pt x="7924" y="9167"/>
                    <a:pt x="8038" y="8497"/>
                  </a:cubicBezTo>
                  <a:cubicBezTo>
                    <a:pt x="8287" y="7000"/>
                    <a:pt x="8401" y="5453"/>
                    <a:pt x="8041" y="3978"/>
                  </a:cubicBezTo>
                  <a:cubicBezTo>
                    <a:pt x="7678" y="2507"/>
                    <a:pt x="6787" y="1111"/>
                    <a:pt x="5440" y="417"/>
                  </a:cubicBezTo>
                  <a:cubicBezTo>
                    <a:pt x="4905" y="141"/>
                    <a:pt x="4297" y="1"/>
                    <a:pt x="3693" y="1"/>
                  </a:cubicBezTo>
                  <a:close/>
                </a:path>
              </a:pathLst>
            </a:custGeom>
            <a:solidFill>
              <a:srgbClr val="EAB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619;p56"/>
            <p:cNvSpPr/>
            <p:nvPr/>
          </p:nvSpPr>
          <p:spPr>
            <a:xfrm>
              <a:off x="8479360" y="2974914"/>
              <a:ext cx="121974" cy="267837"/>
            </a:xfrm>
            <a:custGeom>
              <a:avLst/>
              <a:gdLst/>
              <a:ahLst/>
              <a:cxnLst/>
              <a:rect l="l" t="t" r="r" b="b"/>
              <a:pathLst>
                <a:path w="4202" h="9227" extrusionOk="0">
                  <a:moveTo>
                    <a:pt x="1853" y="1"/>
                  </a:moveTo>
                  <a:cubicBezTo>
                    <a:pt x="1744" y="1"/>
                    <a:pt x="1637" y="58"/>
                    <a:pt x="1581" y="162"/>
                  </a:cubicBezTo>
                  <a:cubicBezTo>
                    <a:pt x="1514" y="279"/>
                    <a:pt x="0" y="3050"/>
                    <a:pt x="787" y="5778"/>
                  </a:cubicBezTo>
                  <a:cubicBezTo>
                    <a:pt x="1204" y="7212"/>
                    <a:pt x="2178" y="8359"/>
                    <a:pt x="3691" y="9186"/>
                  </a:cubicBezTo>
                  <a:cubicBezTo>
                    <a:pt x="3739" y="9212"/>
                    <a:pt x="3788" y="9226"/>
                    <a:pt x="3842" y="9226"/>
                  </a:cubicBezTo>
                  <a:cubicBezTo>
                    <a:pt x="3951" y="9226"/>
                    <a:pt x="4059" y="9166"/>
                    <a:pt x="4119" y="9063"/>
                  </a:cubicBezTo>
                  <a:cubicBezTo>
                    <a:pt x="4202" y="8909"/>
                    <a:pt x="4145" y="8719"/>
                    <a:pt x="3991" y="8635"/>
                  </a:cubicBezTo>
                  <a:cubicBezTo>
                    <a:pt x="2635" y="7892"/>
                    <a:pt x="1761" y="6871"/>
                    <a:pt x="1394" y="5604"/>
                  </a:cubicBezTo>
                  <a:cubicBezTo>
                    <a:pt x="677" y="3133"/>
                    <a:pt x="2115" y="496"/>
                    <a:pt x="2131" y="469"/>
                  </a:cubicBezTo>
                  <a:cubicBezTo>
                    <a:pt x="2215" y="316"/>
                    <a:pt x="2161" y="125"/>
                    <a:pt x="2007" y="42"/>
                  </a:cubicBezTo>
                  <a:cubicBezTo>
                    <a:pt x="1959" y="14"/>
                    <a:pt x="1906" y="1"/>
                    <a:pt x="1853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620;p56"/>
            <p:cNvSpPr/>
            <p:nvPr/>
          </p:nvSpPr>
          <p:spPr>
            <a:xfrm>
              <a:off x="8500666" y="3036539"/>
              <a:ext cx="94397" cy="190333"/>
            </a:xfrm>
            <a:custGeom>
              <a:avLst/>
              <a:gdLst/>
              <a:ahLst/>
              <a:cxnLst/>
              <a:rect l="l" t="t" r="r" b="b"/>
              <a:pathLst>
                <a:path w="3252" h="6557" extrusionOk="0">
                  <a:moveTo>
                    <a:pt x="348" y="1"/>
                  </a:moveTo>
                  <a:cubicBezTo>
                    <a:pt x="206" y="1"/>
                    <a:pt x="77" y="98"/>
                    <a:pt x="40" y="240"/>
                  </a:cubicBezTo>
                  <a:cubicBezTo>
                    <a:pt x="0" y="407"/>
                    <a:pt x="100" y="580"/>
                    <a:pt x="270" y="620"/>
                  </a:cubicBezTo>
                  <a:cubicBezTo>
                    <a:pt x="280" y="623"/>
                    <a:pt x="1461" y="937"/>
                    <a:pt x="2071" y="2094"/>
                  </a:cubicBezTo>
                  <a:cubicBezTo>
                    <a:pt x="2608" y="3108"/>
                    <a:pt x="2571" y="4468"/>
                    <a:pt x="1964" y="6136"/>
                  </a:cubicBezTo>
                  <a:cubicBezTo>
                    <a:pt x="1904" y="6299"/>
                    <a:pt x="1987" y="6480"/>
                    <a:pt x="2151" y="6540"/>
                  </a:cubicBezTo>
                  <a:cubicBezTo>
                    <a:pt x="2184" y="6552"/>
                    <a:pt x="2221" y="6556"/>
                    <a:pt x="2257" y="6556"/>
                  </a:cubicBezTo>
                  <a:cubicBezTo>
                    <a:pt x="2387" y="6556"/>
                    <a:pt x="2508" y="6480"/>
                    <a:pt x="2554" y="6352"/>
                  </a:cubicBezTo>
                  <a:cubicBezTo>
                    <a:pt x="3228" y="4505"/>
                    <a:pt x="3251" y="2971"/>
                    <a:pt x="2621" y="1790"/>
                  </a:cubicBezTo>
                  <a:cubicBezTo>
                    <a:pt x="1874" y="383"/>
                    <a:pt x="480" y="26"/>
                    <a:pt x="420" y="10"/>
                  </a:cubicBezTo>
                  <a:cubicBezTo>
                    <a:pt x="396" y="4"/>
                    <a:pt x="372" y="1"/>
                    <a:pt x="348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621;p56"/>
            <p:cNvSpPr/>
            <p:nvPr/>
          </p:nvSpPr>
          <p:spPr>
            <a:xfrm>
              <a:off x="7118930" y="4099489"/>
              <a:ext cx="2024987" cy="1045367"/>
            </a:xfrm>
            <a:custGeom>
              <a:avLst/>
              <a:gdLst/>
              <a:ahLst/>
              <a:cxnLst/>
              <a:rect l="l" t="t" r="r" b="b"/>
              <a:pathLst>
                <a:path w="69761" h="36013" extrusionOk="0">
                  <a:moveTo>
                    <a:pt x="69760" y="0"/>
                  </a:moveTo>
                  <a:cubicBezTo>
                    <a:pt x="27035" y="6523"/>
                    <a:pt x="1" y="35635"/>
                    <a:pt x="1" y="35635"/>
                  </a:cubicBezTo>
                  <a:lnTo>
                    <a:pt x="69760" y="36012"/>
                  </a:lnTo>
                  <a:lnTo>
                    <a:pt x="69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622;p56"/>
            <p:cNvSpPr/>
            <p:nvPr/>
          </p:nvSpPr>
          <p:spPr>
            <a:xfrm>
              <a:off x="7771758" y="3818301"/>
              <a:ext cx="698431" cy="925339"/>
            </a:xfrm>
            <a:custGeom>
              <a:avLst/>
              <a:gdLst/>
              <a:ahLst/>
              <a:cxnLst/>
              <a:rect l="l" t="t" r="r" b="b"/>
              <a:pathLst>
                <a:path w="24061" h="31878" extrusionOk="0">
                  <a:moveTo>
                    <a:pt x="12324" y="0"/>
                  </a:moveTo>
                  <a:cubicBezTo>
                    <a:pt x="8604" y="0"/>
                    <a:pt x="2561" y="854"/>
                    <a:pt x="0" y="6012"/>
                  </a:cubicBezTo>
                  <a:lnTo>
                    <a:pt x="7670" y="27328"/>
                  </a:lnTo>
                  <a:cubicBezTo>
                    <a:pt x="7670" y="27328"/>
                    <a:pt x="12547" y="31878"/>
                    <a:pt x="18039" y="31878"/>
                  </a:cubicBezTo>
                  <a:cubicBezTo>
                    <a:pt x="18627" y="31878"/>
                    <a:pt x="19222" y="31826"/>
                    <a:pt x="19818" y="31710"/>
                  </a:cubicBezTo>
                  <a:cubicBezTo>
                    <a:pt x="19818" y="31710"/>
                    <a:pt x="24060" y="26928"/>
                    <a:pt x="23037" y="20952"/>
                  </a:cubicBezTo>
                  <a:lnTo>
                    <a:pt x="15437" y="209"/>
                  </a:lnTo>
                  <a:cubicBezTo>
                    <a:pt x="15437" y="209"/>
                    <a:pt x="14165" y="0"/>
                    <a:pt x="12324" y="0"/>
                  </a:cubicBezTo>
                  <a:close/>
                </a:path>
              </a:pathLst>
            </a:custGeom>
            <a:solidFill>
              <a:srgbClr val="DBA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623;p56"/>
            <p:cNvSpPr/>
            <p:nvPr/>
          </p:nvSpPr>
          <p:spPr>
            <a:xfrm>
              <a:off x="6859686" y="3584254"/>
              <a:ext cx="286589" cy="329927"/>
            </a:xfrm>
            <a:custGeom>
              <a:avLst/>
              <a:gdLst/>
              <a:ahLst/>
              <a:cxnLst/>
              <a:rect l="l" t="t" r="r" b="b"/>
              <a:pathLst>
                <a:path w="9873" h="11366" extrusionOk="0">
                  <a:moveTo>
                    <a:pt x="3836" y="1"/>
                  </a:moveTo>
                  <a:cubicBezTo>
                    <a:pt x="2508" y="1"/>
                    <a:pt x="1222" y="915"/>
                    <a:pt x="648" y="2137"/>
                  </a:cubicBezTo>
                  <a:cubicBezTo>
                    <a:pt x="1" y="3510"/>
                    <a:pt x="151" y="5158"/>
                    <a:pt x="761" y="6545"/>
                  </a:cubicBezTo>
                  <a:cubicBezTo>
                    <a:pt x="1375" y="7932"/>
                    <a:pt x="2409" y="9093"/>
                    <a:pt x="3519" y="10124"/>
                  </a:cubicBezTo>
                  <a:cubicBezTo>
                    <a:pt x="4019" y="10587"/>
                    <a:pt x="4556" y="11041"/>
                    <a:pt x="5206" y="11247"/>
                  </a:cubicBezTo>
                  <a:cubicBezTo>
                    <a:pt x="5459" y="11328"/>
                    <a:pt x="5719" y="11365"/>
                    <a:pt x="5981" y="11365"/>
                  </a:cubicBezTo>
                  <a:cubicBezTo>
                    <a:pt x="6879" y="11365"/>
                    <a:pt x="7782" y="10919"/>
                    <a:pt x="8371" y="10227"/>
                  </a:cubicBezTo>
                  <a:cubicBezTo>
                    <a:pt x="9872" y="8452"/>
                    <a:pt x="9395" y="5755"/>
                    <a:pt x="8431" y="3841"/>
                  </a:cubicBezTo>
                  <a:cubicBezTo>
                    <a:pt x="7681" y="2357"/>
                    <a:pt x="6017" y="333"/>
                    <a:pt x="4322" y="42"/>
                  </a:cubicBezTo>
                  <a:cubicBezTo>
                    <a:pt x="4161" y="14"/>
                    <a:pt x="3998" y="1"/>
                    <a:pt x="3836" y="1"/>
                  </a:cubicBezTo>
                  <a:close/>
                </a:path>
              </a:pathLst>
            </a:custGeom>
            <a:solidFill>
              <a:srgbClr val="EAB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624;p56"/>
            <p:cNvSpPr/>
            <p:nvPr/>
          </p:nvSpPr>
          <p:spPr>
            <a:xfrm>
              <a:off x="6917015" y="3618623"/>
              <a:ext cx="158374" cy="243047"/>
            </a:xfrm>
            <a:custGeom>
              <a:avLst/>
              <a:gdLst/>
              <a:ahLst/>
              <a:cxnLst/>
              <a:rect l="l" t="t" r="r" b="b"/>
              <a:pathLst>
                <a:path w="5456" h="8373" extrusionOk="0">
                  <a:moveTo>
                    <a:pt x="353" y="0"/>
                  </a:moveTo>
                  <a:cubicBezTo>
                    <a:pt x="223" y="0"/>
                    <a:pt x="102" y="84"/>
                    <a:pt x="57" y="213"/>
                  </a:cubicBezTo>
                  <a:cubicBezTo>
                    <a:pt x="0" y="376"/>
                    <a:pt x="86" y="556"/>
                    <a:pt x="250" y="613"/>
                  </a:cubicBezTo>
                  <a:cubicBezTo>
                    <a:pt x="277" y="622"/>
                    <a:pt x="3108" y="1640"/>
                    <a:pt x="4215" y="3964"/>
                  </a:cubicBezTo>
                  <a:cubicBezTo>
                    <a:pt x="4782" y="5155"/>
                    <a:pt x="4805" y="6495"/>
                    <a:pt x="4282" y="7953"/>
                  </a:cubicBezTo>
                  <a:cubicBezTo>
                    <a:pt x="4225" y="8116"/>
                    <a:pt x="4308" y="8296"/>
                    <a:pt x="4472" y="8356"/>
                  </a:cubicBezTo>
                  <a:cubicBezTo>
                    <a:pt x="4508" y="8366"/>
                    <a:pt x="4542" y="8373"/>
                    <a:pt x="4579" y="8373"/>
                  </a:cubicBezTo>
                  <a:cubicBezTo>
                    <a:pt x="4708" y="8373"/>
                    <a:pt x="4829" y="8293"/>
                    <a:pt x="4876" y="8166"/>
                  </a:cubicBezTo>
                  <a:cubicBezTo>
                    <a:pt x="5456" y="6542"/>
                    <a:pt x="5422" y="5038"/>
                    <a:pt x="4779" y="3687"/>
                  </a:cubicBezTo>
                  <a:cubicBezTo>
                    <a:pt x="3558" y="1126"/>
                    <a:pt x="584" y="62"/>
                    <a:pt x="457" y="19"/>
                  </a:cubicBezTo>
                  <a:cubicBezTo>
                    <a:pt x="423" y="6"/>
                    <a:pt x="387" y="0"/>
                    <a:pt x="353" y="0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625;p56"/>
            <p:cNvSpPr/>
            <p:nvPr/>
          </p:nvSpPr>
          <p:spPr>
            <a:xfrm>
              <a:off x="6953183" y="3649798"/>
              <a:ext cx="115123" cy="183715"/>
            </a:xfrm>
            <a:custGeom>
              <a:avLst/>
              <a:gdLst/>
              <a:ahLst/>
              <a:cxnLst/>
              <a:rect l="l" t="t" r="r" b="b"/>
              <a:pathLst>
                <a:path w="3966" h="6329" extrusionOk="0">
                  <a:moveTo>
                    <a:pt x="1099" y="0"/>
                  </a:moveTo>
                  <a:cubicBezTo>
                    <a:pt x="999" y="0"/>
                    <a:pt x="900" y="49"/>
                    <a:pt x="838" y="136"/>
                  </a:cubicBezTo>
                  <a:cubicBezTo>
                    <a:pt x="805" y="185"/>
                    <a:pt x="1" y="1379"/>
                    <a:pt x="375" y="2927"/>
                  </a:cubicBezTo>
                  <a:cubicBezTo>
                    <a:pt x="692" y="4227"/>
                    <a:pt x="1729" y="5358"/>
                    <a:pt x="3456" y="6291"/>
                  </a:cubicBezTo>
                  <a:cubicBezTo>
                    <a:pt x="3506" y="6314"/>
                    <a:pt x="3556" y="6328"/>
                    <a:pt x="3606" y="6328"/>
                  </a:cubicBezTo>
                  <a:cubicBezTo>
                    <a:pt x="3719" y="6328"/>
                    <a:pt x="3826" y="6268"/>
                    <a:pt x="3883" y="6162"/>
                  </a:cubicBezTo>
                  <a:cubicBezTo>
                    <a:pt x="3966" y="6011"/>
                    <a:pt x="3910" y="5818"/>
                    <a:pt x="3756" y="5738"/>
                  </a:cubicBezTo>
                  <a:cubicBezTo>
                    <a:pt x="2196" y="4894"/>
                    <a:pt x="1265" y="3904"/>
                    <a:pt x="989" y="2787"/>
                  </a:cubicBezTo>
                  <a:cubicBezTo>
                    <a:pt x="678" y="1516"/>
                    <a:pt x="1352" y="502"/>
                    <a:pt x="1358" y="492"/>
                  </a:cubicBezTo>
                  <a:cubicBezTo>
                    <a:pt x="1455" y="349"/>
                    <a:pt x="1418" y="152"/>
                    <a:pt x="1275" y="56"/>
                  </a:cubicBezTo>
                  <a:cubicBezTo>
                    <a:pt x="1221" y="18"/>
                    <a:pt x="1160" y="0"/>
                    <a:pt x="1099" y="0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626;p56"/>
            <p:cNvSpPr/>
            <p:nvPr/>
          </p:nvSpPr>
          <p:spPr>
            <a:xfrm>
              <a:off x="6865491" y="2329608"/>
              <a:ext cx="1724234" cy="1937934"/>
            </a:xfrm>
            <a:custGeom>
              <a:avLst/>
              <a:gdLst/>
              <a:ahLst/>
              <a:cxnLst/>
              <a:rect l="l" t="t" r="r" b="b"/>
              <a:pathLst>
                <a:path w="59400" h="66762" extrusionOk="0">
                  <a:moveTo>
                    <a:pt x="28295" y="1"/>
                  </a:moveTo>
                  <a:cubicBezTo>
                    <a:pt x="26781" y="1"/>
                    <a:pt x="25265" y="132"/>
                    <a:pt x="23764" y="404"/>
                  </a:cubicBezTo>
                  <a:cubicBezTo>
                    <a:pt x="14290" y="2124"/>
                    <a:pt x="6191" y="9311"/>
                    <a:pt x="2775" y="18231"/>
                  </a:cubicBezTo>
                  <a:cubicBezTo>
                    <a:pt x="1" y="25484"/>
                    <a:pt x="1718" y="33371"/>
                    <a:pt x="4210" y="40438"/>
                  </a:cubicBezTo>
                  <a:cubicBezTo>
                    <a:pt x="5353" y="43679"/>
                    <a:pt x="6300" y="47177"/>
                    <a:pt x="7614" y="50472"/>
                  </a:cubicBezTo>
                  <a:cubicBezTo>
                    <a:pt x="9138" y="54287"/>
                    <a:pt x="11156" y="57832"/>
                    <a:pt x="14537" y="60383"/>
                  </a:cubicBezTo>
                  <a:cubicBezTo>
                    <a:pt x="18209" y="63151"/>
                    <a:pt x="22881" y="64138"/>
                    <a:pt x="27392" y="65008"/>
                  </a:cubicBezTo>
                  <a:cubicBezTo>
                    <a:pt x="30616" y="65632"/>
                    <a:pt x="35006" y="66761"/>
                    <a:pt x="38941" y="66761"/>
                  </a:cubicBezTo>
                  <a:cubicBezTo>
                    <a:pt x="40816" y="66761"/>
                    <a:pt x="42587" y="66505"/>
                    <a:pt x="44080" y="65815"/>
                  </a:cubicBezTo>
                  <a:cubicBezTo>
                    <a:pt x="45331" y="65238"/>
                    <a:pt x="46374" y="64291"/>
                    <a:pt x="47358" y="63324"/>
                  </a:cubicBezTo>
                  <a:cubicBezTo>
                    <a:pt x="50362" y="60370"/>
                    <a:pt x="53040" y="57078"/>
                    <a:pt x="55321" y="53536"/>
                  </a:cubicBezTo>
                  <a:cubicBezTo>
                    <a:pt x="56945" y="51012"/>
                    <a:pt x="58393" y="48301"/>
                    <a:pt x="58916" y="45346"/>
                  </a:cubicBezTo>
                  <a:cubicBezTo>
                    <a:pt x="59400" y="42591"/>
                    <a:pt x="59060" y="39761"/>
                    <a:pt x="58616" y="36999"/>
                  </a:cubicBezTo>
                  <a:cubicBezTo>
                    <a:pt x="57082" y="27415"/>
                    <a:pt x="55401" y="15113"/>
                    <a:pt x="48141" y="8124"/>
                  </a:cubicBezTo>
                  <a:cubicBezTo>
                    <a:pt x="42882" y="3059"/>
                    <a:pt x="35608" y="1"/>
                    <a:pt x="28295" y="1"/>
                  </a:cubicBezTo>
                  <a:close/>
                </a:path>
              </a:pathLst>
            </a:custGeom>
            <a:solidFill>
              <a:srgbClr val="EAB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627;p56"/>
            <p:cNvSpPr/>
            <p:nvPr/>
          </p:nvSpPr>
          <p:spPr>
            <a:xfrm>
              <a:off x="7193066" y="3245245"/>
              <a:ext cx="441160" cy="155704"/>
            </a:xfrm>
            <a:custGeom>
              <a:avLst/>
              <a:gdLst/>
              <a:ahLst/>
              <a:cxnLst/>
              <a:rect l="l" t="t" r="r" b="b"/>
              <a:pathLst>
                <a:path w="15198" h="5364" extrusionOk="0">
                  <a:moveTo>
                    <a:pt x="10148" y="1"/>
                  </a:moveTo>
                  <a:cubicBezTo>
                    <a:pt x="9517" y="1"/>
                    <a:pt x="8881" y="74"/>
                    <a:pt x="8261" y="230"/>
                  </a:cubicBezTo>
                  <a:cubicBezTo>
                    <a:pt x="7077" y="510"/>
                    <a:pt x="5960" y="1094"/>
                    <a:pt x="5040" y="1871"/>
                  </a:cubicBezTo>
                  <a:cubicBezTo>
                    <a:pt x="4160" y="2604"/>
                    <a:pt x="3446" y="3495"/>
                    <a:pt x="2893" y="4458"/>
                  </a:cubicBezTo>
                  <a:lnTo>
                    <a:pt x="2893" y="4458"/>
                  </a:lnTo>
                  <a:cubicBezTo>
                    <a:pt x="2749" y="4479"/>
                    <a:pt x="2593" y="4490"/>
                    <a:pt x="2439" y="4490"/>
                  </a:cubicBezTo>
                  <a:cubicBezTo>
                    <a:pt x="2380" y="4490"/>
                    <a:pt x="2322" y="4488"/>
                    <a:pt x="2265" y="4485"/>
                  </a:cubicBezTo>
                  <a:cubicBezTo>
                    <a:pt x="1975" y="4472"/>
                    <a:pt x="1688" y="4412"/>
                    <a:pt x="1424" y="4295"/>
                  </a:cubicBezTo>
                  <a:cubicBezTo>
                    <a:pt x="1158" y="4184"/>
                    <a:pt x="924" y="4004"/>
                    <a:pt x="741" y="3771"/>
                  </a:cubicBezTo>
                  <a:cubicBezTo>
                    <a:pt x="541" y="3548"/>
                    <a:pt x="424" y="3254"/>
                    <a:pt x="314" y="2958"/>
                  </a:cubicBezTo>
                  <a:lnTo>
                    <a:pt x="308" y="2941"/>
                  </a:lnTo>
                  <a:cubicBezTo>
                    <a:pt x="287" y="2882"/>
                    <a:pt x="228" y="2842"/>
                    <a:pt x="163" y="2842"/>
                  </a:cubicBezTo>
                  <a:cubicBezTo>
                    <a:pt x="155" y="2842"/>
                    <a:pt x="146" y="2842"/>
                    <a:pt x="137" y="2844"/>
                  </a:cubicBezTo>
                  <a:cubicBezTo>
                    <a:pt x="54" y="2861"/>
                    <a:pt x="1" y="2938"/>
                    <a:pt x="17" y="3021"/>
                  </a:cubicBezTo>
                  <a:cubicBezTo>
                    <a:pt x="81" y="3361"/>
                    <a:pt x="157" y="3718"/>
                    <a:pt x="354" y="4032"/>
                  </a:cubicBezTo>
                  <a:cubicBezTo>
                    <a:pt x="531" y="4352"/>
                    <a:pt x="798" y="4641"/>
                    <a:pt x="1115" y="4842"/>
                  </a:cubicBezTo>
                  <a:cubicBezTo>
                    <a:pt x="1432" y="5052"/>
                    <a:pt x="1789" y="5189"/>
                    <a:pt x="2152" y="5269"/>
                  </a:cubicBezTo>
                  <a:cubicBezTo>
                    <a:pt x="2435" y="5327"/>
                    <a:pt x="2702" y="5364"/>
                    <a:pt x="2995" y="5364"/>
                  </a:cubicBezTo>
                  <a:cubicBezTo>
                    <a:pt x="3088" y="5364"/>
                    <a:pt x="3183" y="5360"/>
                    <a:pt x="3282" y="5352"/>
                  </a:cubicBezTo>
                  <a:cubicBezTo>
                    <a:pt x="3379" y="5345"/>
                    <a:pt x="3469" y="5302"/>
                    <a:pt x="3536" y="5222"/>
                  </a:cubicBezTo>
                  <a:lnTo>
                    <a:pt x="3596" y="5152"/>
                  </a:lnTo>
                  <a:cubicBezTo>
                    <a:pt x="4299" y="4312"/>
                    <a:pt x="5040" y="3528"/>
                    <a:pt x="5860" y="2874"/>
                  </a:cubicBezTo>
                  <a:cubicBezTo>
                    <a:pt x="6680" y="2220"/>
                    <a:pt x="7591" y="1703"/>
                    <a:pt x="8581" y="1387"/>
                  </a:cubicBezTo>
                  <a:cubicBezTo>
                    <a:pt x="9393" y="1134"/>
                    <a:pt x="10252" y="1016"/>
                    <a:pt x="11128" y="1016"/>
                  </a:cubicBezTo>
                  <a:cubicBezTo>
                    <a:pt x="11324" y="1016"/>
                    <a:pt x="11522" y="1022"/>
                    <a:pt x="11719" y="1034"/>
                  </a:cubicBezTo>
                  <a:cubicBezTo>
                    <a:pt x="12259" y="1063"/>
                    <a:pt x="12796" y="1157"/>
                    <a:pt x="13340" y="1257"/>
                  </a:cubicBezTo>
                  <a:cubicBezTo>
                    <a:pt x="13610" y="1310"/>
                    <a:pt x="13883" y="1370"/>
                    <a:pt x="14154" y="1437"/>
                  </a:cubicBezTo>
                  <a:lnTo>
                    <a:pt x="14567" y="1540"/>
                  </a:lnTo>
                  <a:lnTo>
                    <a:pt x="14784" y="1583"/>
                  </a:lnTo>
                  <a:lnTo>
                    <a:pt x="14904" y="1600"/>
                  </a:lnTo>
                  <a:cubicBezTo>
                    <a:pt x="14922" y="1602"/>
                    <a:pt x="14936" y="1605"/>
                    <a:pt x="14956" y="1605"/>
                  </a:cubicBezTo>
                  <a:cubicBezTo>
                    <a:pt x="14965" y="1605"/>
                    <a:pt x="14975" y="1605"/>
                    <a:pt x="14987" y="1603"/>
                  </a:cubicBezTo>
                  <a:cubicBezTo>
                    <a:pt x="15007" y="1594"/>
                    <a:pt x="15094" y="1620"/>
                    <a:pt x="15167" y="1491"/>
                  </a:cubicBezTo>
                  <a:cubicBezTo>
                    <a:pt x="15197" y="1417"/>
                    <a:pt x="15161" y="1334"/>
                    <a:pt x="15087" y="1303"/>
                  </a:cubicBezTo>
                  <a:cubicBezTo>
                    <a:pt x="15069" y="1296"/>
                    <a:pt x="15051" y="1292"/>
                    <a:pt x="15032" y="1292"/>
                  </a:cubicBezTo>
                  <a:cubicBezTo>
                    <a:pt x="15015" y="1292"/>
                    <a:pt x="14998" y="1296"/>
                    <a:pt x="14982" y="1301"/>
                  </a:cubicBezTo>
                  <a:lnTo>
                    <a:pt x="14982" y="1301"/>
                  </a:lnTo>
                  <a:cubicBezTo>
                    <a:pt x="14978" y="1299"/>
                    <a:pt x="14968" y="1297"/>
                    <a:pt x="14964" y="1297"/>
                  </a:cubicBezTo>
                  <a:lnTo>
                    <a:pt x="14881" y="1260"/>
                  </a:lnTo>
                  <a:lnTo>
                    <a:pt x="14694" y="1174"/>
                  </a:lnTo>
                  <a:lnTo>
                    <a:pt x="14310" y="993"/>
                  </a:lnTo>
                  <a:cubicBezTo>
                    <a:pt x="14050" y="877"/>
                    <a:pt x="13783" y="763"/>
                    <a:pt x="13514" y="657"/>
                  </a:cubicBezTo>
                  <a:cubicBezTo>
                    <a:pt x="12977" y="443"/>
                    <a:pt x="12409" y="290"/>
                    <a:pt x="11833" y="173"/>
                  </a:cubicBezTo>
                  <a:cubicBezTo>
                    <a:pt x="11285" y="61"/>
                    <a:pt x="10718" y="1"/>
                    <a:pt x="10148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628;p56"/>
            <p:cNvSpPr/>
            <p:nvPr/>
          </p:nvSpPr>
          <p:spPr>
            <a:xfrm>
              <a:off x="6431734" y="2297359"/>
              <a:ext cx="2078340" cy="1393378"/>
            </a:xfrm>
            <a:custGeom>
              <a:avLst/>
              <a:gdLst/>
              <a:ahLst/>
              <a:cxnLst/>
              <a:rect l="l" t="t" r="r" b="b"/>
              <a:pathLst>
                <a:path w="71599" h="48002" extrusionOk="0">
                  <a:moveTo>
                    <a:pt x="45428" y="0"/>
                  </a:moveTo>
                  <a:cubicBezTo>
                    <a:pt x="43831" y="0"/>
                    <a:pt x="42136" y="109"/>
                    <a:pt x="40338" y="340"/>
                  </a:cubicBezTo>
                  <a:cubicBezTo>
                    <a:pt x="40338" y="340"/>
                    <a:pt x="0" y="7067"/>
                    <a:pt x="20466" y="48001"/>
                  </a:cubicBezTo>
                  <a:cubicBezTo>
                    <a:pt x="20466" y="48001"/>
                    <a:pt x="51543" y="29567"/>
                    <a:pt x="43623" y="3452"/>
                  </a:cubicBezTo>
                  <a:cubicBezTo>
                    <a:pt x="43623" y="3452"/>
                    <a:pt x="43642" y="3452"/>
                    <a:pt x="43679" y="3452"/>
                  </a:cubicBezTo>
                  <a:cubicBezTo>
                    <a:pt x="44884" y="3452"/>
                    <a:pt x="65112" y="3801"/>
                    <a:pt x="71598" y="27112"/>
                  </a:cubicBezTo>
                  <a:cubicBezTo>
                    <a:pt x="71598" y="27112"/>
                    <a:pt x="70640" y="0"/>
                    <a:pt x="45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629;p56"/>
            <p:cNvSpPr/>
            <p:nvPr/>
          </p:nvSpPr>
          <p:spPr>
            <a:xfrm>
              <a:off x="7742004" y="3185623"/>
              <a:ext cx="173904" cy="286589"/>
            </a:xfrm>
            <a:custGeom>
              <a:avLst/>
              <a:gdLst/>
              <a:ahLst/>
              <a:cxnLst/>
              <a:rect l="l" t="t" r="r" b="b"/>
              <a:pathLst>
                <a:path w="5991" h="9873" extrusionOk="0">
                  <a:moveTo>
                    <a:pt x="772" y="0"/>
                  </a:moveTo>
                  <a:cubicBezTo>
                    <a:pt x="651" y="0"/>
                    <a:pt x="539" y="30"/>
                    <a:pt x="441" y="96"/>
                  </a:cubicBezTo>
                  <a:cubicBezTo>
                    <a:pt x="11" y="386"/>
                    <a:pt x="165" y="3728"/>
                    <a:pt x="111" y="4342"/>
                  </a:cubicBezTo>
                  <a:cubicBezTo>
                    <a:pt x="14" y="5509"/>
                    <a:pt x="1" y="6719"/>
                    <a:pt x="445" y="7803"/>
                  </a:cubicBezTo>
                  <a:cubicBezTo>
                    <a:pt x="885" y="8887"/>
                    <a:pt x="1875" y="9817"/>
                    <a:pt x="3042" y="9870"/>
                  </a:cubicBezTo>
                  <a:cubicBezTo>
                    <a:pt x="3078" y="9872"/>
                    <a:pt x="3113" y="9873"/>
                    <a:pt x="3148" y="9873"/>
                  </a:cubicBezTo>
                  <a:cubicBezTo>
                    <a:pt x="4743" y="9873"/>
                    <a:pt x="5990" y="8188"/>
                    <a:pt x="5963" y="6575"/>
                  </a:cubicBezTo>
                  <a:cubicBezTo>
                    <a:pt x="5937" y="4932"/>
                    <a:pt x="4930" y="3457"/>
                    <a:pt x="3762" y="2297"/>
                  </a:cubicBezTo>
                  <a:cubicBezTo>
                    <a:pt x="3313" y="1847"/>
                    <a:pt x="1731" y="0"/>
                    <a:pt x="772" y="0"/>
                  </a:cubicBezTo>
                  <a:close/>
                </a:path>
              </a:pathLst>
            </a:custGeom>
            <a:solidFill>
              <a:srgbClr val="CE6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630;p56"/>
            <p:cNvSpPr/>
            <p:nvPr/>
          </p:nvSpPr>
          <p:spPr>
            <a:xfrm>
              <a:off x="7879769" y="2939994"/>
              <a:ext cx="401654" cy="211349"/>
            </a:xfrm>
            <a:custGeom>
              <a:avLst/>
              <a:gdLst/>
              <a:ahLst/>
              <a:cxnLst/>
              <a:rect l="l" t="t" r="r" b="b"/>
              <a:pathLst>
                <a:path w="13837" h="7281" extrusionOk="0">
                  <a:moveTo>
                    <a:pt x="13382" y="0"/>
                  </a:moveTo>
                  <a:cubicBezTo>
                    <a:pt x="13370" y="0"/>
                    <a:pt x="13358" y="2"/>
                    <a:pt x="13347" y="5"/>
                  </a:cubicBezTo>
                  <a:cubicBezTo>
                    <a:pt x="13267" y="25"/>
                    <a:pt x="13216" y="108"/>
                    <a:pt x="13236" y="188"/>
                  </a:cubicBezTo>
                  <a:lnTo>
                    <a:pt x="13239" y="205"/>
                  </a:lnTo>
                  <a:cubicBezTo>
                    <a:pt x="13313" y="511"/>
                    <a:pt x="13379" y="822"/>
                    <a:pt x="13339" y="1119"/>
                  </a:cubicBezTo>
                  <a:cubicBezTo>
                    <a:pt x="13313" y="1415"/>
                    <a:pt x="13219" y="1695"/>
                    <a:pt x="13062" y="1935"/>
                  </a:cubicBezTo>
                  <a:cubicBezTo>
                    <a:pt x="12906" y="2175"/>
                    <a:pt x="12702" y="2386"/>
                    <a:pt x="12469" y="2562"/>
                  </a:cubicBezTo>
                  <a:cubicBezTo>
                    <a:pt x="12304" y="2684"/>
                    <a:pt x="12112" y="2801"/>
                    <a:pt x="11929" y="2888"/>
                  </a:cubicBezTo>
                  <a:lnTo>
                    <a:pt x="11929" y="2888"/>
                  </a:lnTo>
                  <a:cubicBezTo>
                    <a:pt x="10937" y="2394"/>
                    <a:pt x="9847" y="2052"/>
                    <a:pt x="8708" y="1932"/>
                  </a:cubicBezTo>
                  <a:cubicBezTo>
                    <a:pt x="8415" y="1899"/>
                    <a:pt x="8118" y="1883"/>
                    <a:pt x="7821" y="1883"/>
                  </a:cubicBezTo>
                  <a:cubicBezTo>
                    <a:pt x="6904" y="1883"/>
                    <a:pt x="5980" y="2039"/>
                    <a:pt x="5119" y="2359"/>
                  </a:cubicBezTo>
                  <a:cubicBezTo>
                    <a:pt x="3972" y="2772"/>
                    <a:pt x="2945" y="3460"/>
                    <a:pt x="2118" y="4300"/>
                  </a:cubicBezTo>
                  <a:cubicBezTo>
                    <a:pt x="1705" y="4720"/>
                    <a:pt x="1321" y="5160"/>
                    <a:pt x="991" y="5641"/>
                  </a:cubicBezTo>
                  <a:cubicBezTo>
                    <a:pt x="824" y="5877"/>
                    <a:pt x="671" y="6121"/>
                    <a:pt x="521" y="6364"/>
                  </a:cubicBezTo>
                  <a:lnTo>
                    <a:pt x="301" y="6724"/>
                  </a:lnTo>
                  <a:lnTo>
                    <a:pt x="194" y="6901"/>
                  </a:lnTo>
                  <a:lnTo>
                    <a:pt x="144" y="6977"/>
                  </a:lnTo>
                  <a:cubicBezTo>
                    <a:pt x="139" y="6980"/>
                    <a:pt x="131" y="6989"/>
                    <a:pt x="129" y="6993"/>
                  </a:cubicBezTo>
                  <a:lnTo>
                    <a:pt x="129" y="6993"/>
                  </a:lnTo>
                  <a:cubicBezTo>
                    <a:pt x="95" y="7001"/>
                    <a:pt x="65" y="7021"/>
                    <a:pt x="44" y="7051"/>
                  </a:cubicBezTo>
                  <a:cubicBezTo>
                    <a:pt x="1" y="7117"/>
                    <a:pt x="17" y="7208"/>
                    <a:pt x="84" y="7251"/>
                  </a:cubicBezTo>
                  <a:cubicBezTo>
                    <a:pt x="127" y="7273"/>
                    <a:pt x="162" y="7280"/>
                    <a:pt x="190" y="7280"/>
                  </a:cubicBezTo>
                  <a:cubicBezTo>
                    <a:pt x="248" y="7280"/>
                    <a:pt x="278" y="7250"/>
                    <a:pt x="294" y="7248"/>
                  </a:cubicBezTo>
                  <a:cubicBezTo>
                    <a:pt x="331" y="7228"/>
                    <a:pt x="341" y="7214"/>
                    <a:pt x="361" y="7197"/>
                  </a:cubicBezTo>
                  <a:lnTo>
                    <a:pt x="454" y="7117"/>
                  </a:lnTo>
                  <a:lnTo>
                    <a:pt x="608" y="6957"/>
                  </a:lnTo>
                  <a:lnTo>
                    <a:pt x="894" y="6644"/>
                  </a:lnTo>
                  <a:cubicBezTo>
                    <a:pt x="1085" y="6437"/>
                    <a:pt x="1274" y="6234"/>
                    <a:pt x="1471" y="6041"/>
                  </a:cubicBezTo>
                  <a:cubicBezTo>
                    <a:pt x="1865" y="5653"/>
                    <a:pt x="2262" y="5276"/>
                    <a:pt x="2692" y="4953"/>
                  </a:cubicBezTo>
                  <a:cubicBezTo>
                    <a:pt x="3555" y="4300"/>
                    <a:pt x="4496" y="3796"/>
                    <a:pt x="5496" y="3503"/>
                  </a:cubicBezTo>
                  <a:cubicBezTo>
                    <a:pt x="6240" y="3287"/>
                    <a:pt x="7009" y="3189"/>
                    <a:pt x="7783" y="3189"/>
                  </a:cubicBezTo>
                  <a:cubicBezTo>
                    <a:pt x="8050" y="3189"/>
                    <a:pt x="8317" y="3200"/>
                    <a:pt x="8585" y="3223"/>
                  </a:cubicBezTo>
                  <a:cubicBezTo>
                    <a:pt x="9631" y="3309"/>
                    <a:pt x="10681" y="3546"/>
                    <a:pt x="11732" y="3853"/>
                  </a:cubicBezTo>
                  <a:lnTo>
                    <a:pt x="11822" y="3880"/>
                  </a:lnTo>
                  <a:cubicBezTo>
                    <a:pt x="11857" y="3890"/>
                    <a:pt x="11893" y="3895"/>
                    <a:pt x="11928" y="3895"/>
                  </a:cubicBezTo>
                  <a:cubicBezTo>
                    <a:pt x="11989" y="3895"/>
                    <a:pt x="12049" y="3880"/>
                    <a:pt x="12106" y="3846"/>
                  </a:cubicBezTo>
                  <a:cubicBezTo>
                    <a:pt x="12466" y="3643"/>
                    <a:pt x="12733" y="3420"/>
                    <a:pt x="12999" y="3149"/>
                  </a:cubicBezTo>
                  <a:cubicBezTo>
                    <a:pt x="13256" y="2879"/>
                    <a:pt x="13473" y="2566"/>
                    <a:pt x="13623" y="2219"/>
                  </a:cubicBezTo>
                  <a:cubicBezTo>
                    <a:pt x="13776" y="1872"/>
                    <a:pt x="13836" y="1485"/>
                    <a:pt x="13803" y="1122"/>
                  </a:cubicBezTo>
                  <a:cubicBezTo>
                    <a:pt x="13790" y="748"/>
                    <a:pt x="13660" y="411"/>
                    <a:pt x="13523" y="94"/>
                  </a:cubicBezTo>
                  <a:cubicBezTo>
                    <a:pt x="13498" y="36"/>
                    <a:pt x="13442" y="0"/>
                    <a:pt x="13382" y="0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631;p56"/>
            <p:cNvSpPr/>
            <p:nvPr/>
          </p:nvSpPr>
          <p:spPr>
            <a:xfrm>
              <a:off x="7497506" y="3517230"/>
              <a:ext cx="548010" cy="158955"/>
            </a:xfrm>
            <a:custGeom>
              <a:avLst/>
              <a:gdLst/>
              <a:ahLst/>
              <a:cxnLst/>
              <a:rect l="l" t="t" r="r" b="b"/>
              <a:pathLst>
                <a:path w="18879" h="5476" extrusionOk="0">
                  <a:moveTo>
                    <a:pt x="18705" y="1"/>
                  </a:moveTo>
                  <a:cubicBezTo>
                    <a:pt x="18664" y="1"/>
                    <a:pt x="18623" y="17"/>
                    <a:pt x="18592" y="50"/>
                  </a:cubicBezTo>
                  <a:lnTo>
                    <a:pt x="18588" y="54"/>
                  </a:lnTo>
                  <a:cubicBezTo>
                    <a:pt x="17998" y="674"/>
                    <a:pt x="17425" y="1297"/>
                    <a:pt x="16758" y="1818"/>
                  </a:cubicBezTo>
                  <a:cubicBezTo>
                    <a:pt x="16124" y="2371"/>
                    <a:pt x="15417" y="2828"/>
                    <a:pt x="14694" y="3232"/>
                  </a:cubicBezTo>
                  <a:cubicBezTo>
                    <a:pt x="13223" y="4009"/>
                    <a:pt x="11605" y="4483"/>
                    <a:pt x="9949" y="4572"/>
                  </a:cubicBezTo>
                  <a:cubicBezTo>
                    <a:pt x="9661" y="4593"/>
                    <a:pt x="9373" y="4602"/>
                    <a:pt x="9084" y="4602"/>
                  </a:cubicBezTo>
                  <a:cubicBezTo>
                    <a:pt x="7711" y="4602"/>
                    <a:pt x="6334" y="4382"/>
                    <a:pt x="4990" y="4032"/>
                  </a:cubicBezTo>
                  <a:cubicBezTo>
                    <a:pt x="4172" y="3822"/>
                    <a:pt x="3372" y="3555"/>
                    <a:pt x="2585" y="3235"/>
                  </a:cubicBezTo>
                  <a:cubicBezTo>
                    <a:pt x="1795" y="2932"/>
                    <a:pt x="1021" y="2568"/>
                    <a:pt x="277" y="2168"/>
                  </a:cubicBezTo>
                  <a:lnTo>
                    <a:pt x="271" y="2165"/>
                  </a:lnTo>
                  <a:cubicBezTo>
                    <a:pt x="245" y="2151"/>
                    <a:pt x="218" y="2144"/>
                    <a:pt x="191" y="2144"/>
                  </a:cubicBezTo>
                  <a:cubicBezTo>
                    <a:pt x="138" y="2144"/>
                    <a:pt x="87" y="2169"/>
                    <a:pt x="54" y="2214"/>
                  </a:cubicBezTo>
                  <a:cubicBezTo>
                    <a:pt x="0" y="2288"/>
                    <a:pt x="17" y="2395"/>
                    <a:pt x="91" y="2448"/>
                  </a:cubicBezTo>
                  <a:cubicBezTo>
                    <a:pt x="1514" y="3478"/>
                    <a:pt x="3106" y="4226"/>
                    <a:pt x="4776" y="4763"/>
                  </a:cubicBezTo>
                  <a:cubicBezTo>
                    <a:pt x="6178" y="5213"/>
                    <a:pt x="7658" y="5476"/>
                    <a:pt x="9148" y="5476"/>
                  </a:cubicBezTo>
                  <a:cubicBezTo>
                    <a:pt x="9433" y="5476"/>
                    <a:pt x="9719" y="5466"/>
                    <a:pt x="10005" y="5446"/>
                  </a:cubicBezTo>
                  <a:cubicBezTo>
                    <a:pt x="11782" y="5336"/>
                    <a:pt x="13543" y="4799"/>
                    <a:pt x="15060" y="3872"/>
                  </a:cubicBezTo>
                  <a:cubicBezTo>
                    <a:pt x="16578" y="2945"/>
                    <a:pt x="17848" y="1677"/>
                    <a:pt x="18836" y="247"/>
                  </a:cubicBezTo>
                  <a:cubicBezTo>
                    <a:pt x="18879" y="184"/>
                    <a:pt x="18868" y="97"/>
                    <a:pt x="18812" y="44"/>
                  </a:cubicBezTo>
                  <a:cubicBezTo>
                    <a:pt x="18782" y="15"/>
                    <a:pt x="18743" y="1"/>
                    <a:pt x="18705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632;p56"/>
            <p:cNvSpPr/>
            <p:nvPr/>
          </p:nvSpPr>
          <p:spPr>
            <a:xfrm>
              <a:off x="7834660" y="4252230"/>
              <a:ext cx="915063" cy="714396"/>
            </a:xfrm>
            <a:custGeom>
              <a:avLst/>
              <a:gdLst/>
              <a:ahLst/>
              <a:cxnLst/>
              <a:rect l="l" t="t" r="r" b="b"/>
              <a:pathLst>
                <a:path w="31524" h="24611" extrusionOk="0">
                  <a:moveTo>
                    <a:pt x="27286" y="7927"/>
                  </a:moveTo>
                  <a:cubicBezTo>
                    <a:pt x="27873" y="7927"/>
                    <a:pt x="28470" y="8124"/>
                    <a:pt x="29010" y="8494"/>
                  </a:cubicBezTo>
                  <a:cubicBezTo>
                    <a:pt x="28467" y="8856"/>
                    <a:pt x="27841" y="9066"/>
                    <a:pt x="27202" y="9066"/>
                  </a:cubicBezTo>
                  <a:cubicBezTo>
                    <a:pt x="27169" y="9066"/>
                    <a:pt x="27135" y="9065"/>
                    <a:pt x="27102" y="9064"/>
                  </a:cubicBezTo>
                  <a:cubicBezTo>
                    <a:pt x="26759" y="9051"/>
                    <a:pt x="26392" y="8895"/>
                    <a:pt x="26232" y="8690"/>
                  </a:cubicBezTo>
                  <a:cubicBezTo>
                    <a:pt x="26138" y="8574"/>
                    <a:pt x="26141" y="8481"/>
                    <a:pt x="26155" y="8418"/>
                  </a:cubicBezTo>
                  <a:cubicBezTo>
                    <a:pt x="26205" y="8161"/>
                    <a:pt x="26562" y="8014"/>
                    <a:pt x="26852" y="7964"/>
                  </a:cubicBezTo>
                  <a:cubicBezTo>
                    <a:pt x="26995" y="7941"/>
                    <a:pt x="27139" y="7927"/>
                    <a:pt x="27286" y="7927"/>
                  </a:cubicBezTo>
                  <a:close/>
                  <a:moveTo>
                    <a:pt x="23277" y="15301"/>
                  </a:moveTo>
                  <a:cubicBezTo>
                    <a:pt x="23400" y="15301"/>
                    <a:pt x="23528" y="15333"/>
                    <a:pt x="23617" y="15401"/>
                  </a:cubicBezTo>
                  <a:cubicBezTo>
                    <a:pt x="23911" y="15604"/>
                    <a:pt x="24081" y="16007"/>
                    <a:pt x="24131" y="16598"/>
                  </a:cubicBezTo>
                  <a:cubicBezTo>
                    <a:pt x="24141" y="16738"/>
                    <a:pt x="24145" y="16878"/>
                    <a:pt x="24145" y="17018"/>
                  </a:cubicBezTo>
                  <a:cubicBezTo>
                    <a:pt x="23654" y="16814"/>
                    <a:pt x="23240" y="16491"/>
                    <a:pt x="22967" y="16078"/>
                  </a:cubicBezTo>
                  <a:cubicBezTo>
                    <a:pt x="22837" y="15878"/>
                    <a:pt x="22784" y="15710"/>
                    <a:pt x="22807" y="15584"/>
                  </a:cubicBezTo>
                  <a:cubicBezTo>
                    <a:pt x="22830" y="15453"/>
                    <a:pt x="22940" y="15384"/>
                    <a:pt x="23027" y="15347"/>
                  </a:cubicBezTo>
                  <a:cubicBezTo>
                    <a:pt x="23104" y="15313"/>
                    <a:pt x="23191" y="15301"/>
                    <a:pt x="23277" y="15301"/>
                  </a:cubicBezTo>
                  <a:close/>
                  <a:moveTo>
                    <a:pt x="12512" y="18865"/>
                  </a:moveTo>
                  <a:cubicBezTo>
                    <a:pt x="12526" y="18865"/>
                    <a:pt x="12540" y="18868"/>
                    <a:pt x="12552" y="18875"/>
                  </a:cubicBezTo>
                  <a:cubicBezTo>
                    <a:pt x="12620" y="18908"/>
                    <a:pt x="12663" y="19052"/>
                    <a:pt x="12676" y="19255"/>
                  </a:cubicBezTo>
                  <a:cubicBezTo>
                    <a:pt x="12709" y="19939"/>
                    <a:pt x="12546" y="20626"/>
                    <a:pt x="12226" y="21256"/>
                  </a:cubicBezTo>
                  <a:cubicBezTo>
                    <a:pt x="11846" y="20606"/>
                    <a:pt x="11732" y="19739"/>
                    <a:pt x="12169" y="19109"/>
                  </a:cubicBezTo>
                  <a:cubicBezTo>
                    <a:pt x="12269" y="18969"/>
                    <a:pt x="12420" y="18865"/>
                    <a:pt x="12512" y="18865"/>
                  </a:cubicBezTo>
                  <a:close/>
                  <a:moveTo>
                    <a:pt x="25587" y="1"/>
                  </a:moveTo>
                  <a:cubicBezTo>
                    <a:pt x="24250" y="1"/>
                    <a:pt x="22868" y="393"/>
                    <a:pt x="21630" y="1154"/>
                  </a:cubicBezTo>
                  <a:cubicBezTo>
                    <a:pt x="21483" y="1244"/>
                    <a:pt x="21436" y="1438"/>
                    <a:pt x="21530" y="1587"/>
                  </a:cubicBezTo>
                  <a:cubicBezTo>
                    <a:pt x="21589" y="1684"/>
                    <a:pt x="21692" y="1737"/>
                    <a:pt x="21798" y="1737"/>
                  </a:cubicBezTo>
                  <a:cubicBezTo>
                    <a:pt x="21853" y="1737"/>
                    <a:pt x="21909" y="1722"/>
                    <a:pt x="21960" y="1691"/>
                  </a:cubicBezTo>
                  <a:cubicBezTo>
                    <a:pt x="23086" y="998"/>
                    <a:pt x="24375" y="638"/>
                    <a:pt x="25607" y="638"/>
                  </a:cubicBezTo>
                  <a:cubicBezTo>
                    <a:pt x="26314" y="638"/>
                    <a:pt x="27001" y="756"/>
                    <a:pt x="27629" y="998"/>
                  </a:cubicBezTo>
                  <a:cubicBezTo>
                    <a:pt x="29516" y="1721"/>
                    <a:pt x="30834" y="3592"/>
                    <a:pt x="30763" y="5453"/>
                  </a:cubicBezTo>
                  <a:cubicBezTo>
                    <a:pt x="30727" y="6466"/>
                    <a:pt x="30237" y="7417"/>
                    <a:pt x="29520" y="8090"/>
                  </a:cubicBezTo>
                  <a:cubicBezTo>
                    <a:pt x="29500" y="8074"/>
                    <a:pt x="29476" y="8054"/>
                    <a:pt x="29453" y="8037"/>
                  </a:cubicBezTo>
                  <a:cubicBezTo>
                    <a:pt x="28786" y="7552"/>
                    <a:pt x="28032" y="7297"/>
                    <a:pt x="27288" y="7297"/>
                  </a:cubicBezTo>
                  <a:cubicBezTo>
                    <a:pt x="27106" y="7297"/>
                    <a:pt x="26925" y="7313"/>
                    <a:pt x="26746" y="7343"/>
                  </a:cubicBezTo>
                  <a:cubicBezTo>
                    <a:pt x="26081" y="7457"/>
                    <a:pt x="25632" y="7814"/>
                    <a:pt x="25538" y="8297"/>
                  </a:cubicBezTo>
                  <a:cubicBezTo>
                    <a:pt x="25481" y="8578"/>
                    <a:pt x="25552" y="8851"/>
                    <a:pt x="25738" y="9084"/>
                  </a:cubicBezTo>
                  <a:cubicBezTo>
                    <a:pt x="26015" y="9435"/>
                    <a:pt x="26542" y="9671"/>
                    <a:pt x="27079" y="9691"/>
                  </a:cubicBezTo>
                  <a:cubicBezTo>
                    <a:pt x="27119" y="9692"/>
                    <a:pt x="27160" y="9693"/>
                    <a:pt x="27201" y="9693"/>
                  </a:cubicBezTo>
                  <a:cubicBezTo>
                    <a:pt x="28028" y="9693"/>
                    <a:pt x="28826" y="9400"/>
                    <a:pt x="29507" y="8904"/>
                  </a:cubicBezTo>
                  <a:cubicBezTo>
                    <a:pt x="30100" y="9484"/>
                    <a:pt x="30507" y="10251"/>
                    <a:pt x="30620" y="11035"/>
                  </a:cubicBezTo>
                  <a:cubicBezTo>
                    <a:pt x="30871" y="12729"/>
                    <a:pt x="30043" y="14613"/>
                    <a:pt x="28466" y="15950"/>
                  </a:cubicBezTo>
                  <a:cubicBezTo>
                    <a:pt x="27826" y="16494"/>
                    <a:pt x="26812" y="17158"/>
                    <a:pt x="25621" y="17248"/>
                  </a:cubicBezTo>
                  <a:cubicBezTo>
                    <a:pt x="25539" y="17254"/>
                    <a:pt x="25457" y="17257"/>
                    <a:pt x="25376" y="17257"/>
                  </a:cubicBezTo>
                  <a:cubicBezTo>
                    <a:pt x="25168" y="17257"/>
                    <a:pt x="24965" y="17237"/>
                    <a:pt x="24771" y="17201"/>
                  </a:cubicBezTo>
                  <a:cubicBezTo>
                    <a:pt x="24778" y="16984"/>
                    <a:pt x="24774" y="16764"/>
                    <a:pt x="24754" y="16547"/>
                  </a:cubicBezTo>
                  <a:cubicBezTo>
                    <a:pt x="24691" y="15764"/>
                    <a:pt x="24431" y="15204"/>
                    <a:pt x="23985" y="14887"/>
                  </a:cubicBezTo>
                  <a:cubicBezTo>
                    <a:pt x="23782" y="14743"/>
                    <a:pt x="23529" y="14669"/>
                    <a:pt x="23274" y="14669"/>
                  </a:cubicBezTo>
                  <a:cubicBezTo>
                    <a:pt x="23109" y="14669"/>
                    <a:pt x="22942" y="14700"/>
                    <a:pt x="22787" y="14763"/>
                  </a:cubicBezTo>
                  <a:cubicBezTo>
                    <a:pt x="22464" y="14897"/>
                    <a:pt x="22244" y="15157"/>
                    <a:pt x="22187" y="15470"/>
                  </a:cubicBezTo>
                  <a:cubicBezTo>
                    <a:pt x="22137" y="15764"/>
                    <a:pt x="22220" y="16084"/>
                    <a:pt x="22444" y="16421"/>
                  </a:cubicBezTo>
                  <a:cubicBezTo>
                    <a:pt x="22820" y="16994"/>
                    <a:pt x="23407" y="17428"/>
                    <a:pt x="24094" y="17668"/>
                  </a:cubicBezTo>
                  <a:cubicBezTo>
                    <a:pt x="23864" y="19302"/>
                    <a:pt x="22837" y="20903"/>
                    <a:pt x="21336" y="21873"/>
                  </a:cubicBezTo>
                  <a:cubicBezTo>
                    <a:pt x="20116" y="22663"/>
                    <a:pt x="18580" y="23079"/>
                    <a:pt x="16958" y="23079"/>
                  </a:cubicBezTo>
                  <a:cubicBezTo>
                    <a:pt x="16383" y="23079"/>
                    <a:pt x="15797" y="23027"/>
                    <a:pt x="15210" y="22921"/>
                  </a:cubicBezTo>
                  <a:cubicBezTo>
                    <a:pt x="14063" y="22710"/>
                    <a:pt x="13223" y="22340"/>
                    <a:pt x="12649" y="21787"/>
                  </a:cubicBezTo>
                  <a:cubicBezTo>
                    <a:pt x="13106" y="20996"/>
                    <a:pt x="13350" y="20109"/>
                    <a:pt x="13303" y="19222"/>
                  </a:cubicBezTo>
                  <a:cubicBezTo>
                    <a:pt x="13280" y="18768"/>
                    <a:pt x="13123" y="18462"/>
                    <a:pt x="12843" y="18315"/>
                  </a:cubicBezTo>
                  <a:cubicBezTo>
                    <a:pt x="12732" y="18258"/>
                    <a:pt x="12620" y="18233"/>
                    <a:pt x="12510" y="18233"/>
                  </a:cubicBezTo>
                  <a:cubicBezTo>
                    <a:pt x="12172" y="18233"/>
                    <a:pt x="11852" y="18469"/>
                    <a:pt x="11655" y="18748"/>
                  </a:cubicBezTo>
                  <a:cubicBezTo>
                    <a:pt x="10975" y="19722"/>
                    <a:pt x="11242" y="21006"/>
                    <a:pt x="11866" y="21847"/>
                  </a:cubicBezTo>
                  <a:cubicBezTo>
                    <a:pt x="11372" y="22536"/>
                    <a:pt x="10682" y="23117"/>
                    <a:pt x="9858" y="23484"/>
                  </a:cubicBezTo>
                  <a:cubicBezTo>
                    <a:pt x="9110" y="23819"/>
                    <a:pt x="8263" y="23985"/>
                    <a:pt x="7376" y="23985"/>
                  </a:cubicBezTo>
                  <a:cubicBezTo>
                    <a:pt x="6432" y="23985"/>
                    <a:pt x="5443" y="23797"/>
                    <a:pt x="4476" y="23421"/>
                  </a:cubicBezTo>
                  <a:cubicBezTo>
                    <a:pt x="3462" y="23027"/>
                    <a:pt x="2095" y="22280"/>
                    <a:pt x="1358" y="20946"/>
                  </a:cubicBezTo>
                  <a:cubicBezTo>
                    <a:pt x="827" y="19983"/>
                    <a:pt x="638" y="18742"/>
                    <a:pt x="781" y="17161"/>
                  </a:cubicBezTo>
                  <a:cubicBezTo>
                    <a:pt x="924" y="15564"/>
                    <a:pt x="1444" y="13417"/>
                    <a:pt x="3092" y="12239"/>
                  </a:cubicBezTo>
                  <a:cubicBezTo>
                    <a:pt x="3232" y="12139"/>
                    <a:pt x="3265" y="11942"/>
                    <a:pt x="3165" y="11802"/>
                  </a:cubicBezTo>
                  <a:cubicBezTo>
                    <a:pt x="3103" y="11715"/>
                    <a:pt x="3006" y="11670"/>
                    <a:pt x="2908" y="11670"/>
                  </a:cubicBezTo>
                  <a:cubicBezTo>
                    <a:pt x="2844" y="11670"/>
                    <a:pt x="2780" y="11689"/>
                    <a:pt x="2725" y="11729"/>
                  </a:cubicBezTo>
                  <a:cubicBezTo>
                    <a:pt x="884" y="13046"/>
                    <a:pt x="310" y="15377"/>
                    <a:pt x="154" y="17105"/>
                  </a:cubicBezTo>
                  <a:cubicBezTo>
                    <a:pt x="1" y="18815"/>
                    <a:pt x="214" y="20172"/>
                    <a:pt x="807" y="21249"/>
                  </a:cubicBezTo>
                  <a:cubicBezTo>
                    <a:pt x="1635" y="22747"/>
                    <a:pt x="3136" y="23577"/>
                    <a:pt x="4249" y="24007"/>
                  </a:cubicBezTo>
                  <a:cubicBezTo>
                    <a:pt x="5286" y="24411"/>
                    <a:pt x="6353" y="24611"/>
                    <a:pt x="7373" y="24611"/>
                  </a:cubicBezTo>
                  <a:cubicBezTo>
                    <a:pt x="8351" y="24611"/>
                    <a:pt x="9288" y="24428"/>
                    <a:pt x="10115" y="24057"/>
                  </a:cubicBezTo>
                  <a:cubicBezTo>
                    <a:pt x="10999" y="23664"/>
                    <a:pt x="11746" y="23050"/>
                    <a:pt x="12295" y="22320"/>
                  </a:cubicBezTo>
                  <a:cubicBezTo>
                    <a:pt x="12960" y="22917"/>
                    <a:pt x="13880" y="23317"/>
                    <a:pt x="15097" y="23537"/>
                  </a:cubicBezTo>
                  <a:cubicBezTo>
                    <a:pt x="15720" y="23651"/>
                    <a:pt x="16344" y="23707"/>
                    <a:pt x="16958" y="23707"/>
                  </a:cubicBezTo>
                  <a:cubicBezTo>
                    <a:pt x="18700" y="23707"/>
                    <a:pt x="20358" y="23256"/>
                    <a:pt x="21680" y="22400"/>
                  </a:cubicBezTo>
                  <a:cubicBezTo>
                    <a:pt x="23337" y="21330"/>
                    <a:pt x="24445" y="19622"/>
                    <a:pt x="24711" y="17828"/>
                  </a:cubicBezTo>
                  <a:cubicBezTo>
                    <a:pt x="24928" y="17865"/>
                    <a:pt x="25149" y="17887"/>
                    <a:pt x="25375" y="17887"/>
                  </a:cubicBezTo>
                  <a:cubicBezTo>
                    <a:pt x="25472" y="17887"/>
                    <a:pt x="25570" y="17883"/>
                    <a:pt x="25668" y="17874"/>
                  </a:cubicBezTo>
                  <a:cubicBezTo>
                    <a:pt x="26742" y="17794"/>
                    <a:pt x="27853" y="17294"/>
                    <a:pt x="28870" y="16431"/>
                  </a:cubicBezTo>
                  <a:cubicBezTo>
                    <a:pt x="30614" y="14953"/>
                    <a:pt x="31524" y="12852"/>
                    <a:pt x="31244" y="10945"/>
                  </a:cubicBezTo>
                  <a:cubicBezTo>
                    <a:pt x="31114" y="10045"/>
                    <a:pt x="30657" y="9167"/>
                    <a:pt x="29990" y="8498"/>
                  </a:cubicBezTo>
                  <a:cubicBezTo>
                    <a:pt x="30800" y="7717"/>
                    <a:pt x="31348" y="6634"/>
                    <a:pt x="31394" y="5476"/>
                  </a:cubicBezTo>
                  <a:cubicBezTo>
                    <a:pt x="31474" y="3355"/>
                    <a:pt x="29987" y="1224"/>
                    <a:pt x="27856" y="411"/>
                  </a:cubicBezTo>
                  <a:cubicBezTo>
                    <a:pt x="27141" y="136"/>
                    <a:pt x="26372" y="1"/>
                    <a:pt x="25587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633;p56"/>
            <p:cNvSpPr/>
            <p:nvPr/>
          </p:nvSpPr>
          <p:spPr>
            <a:xfrm>
              <a:off x="7635648" y="2379797"/>
              <a:ext cx="814773" cy="709868"/>
            </a:xfrm>
            <a:custGeom>
              <a:avLst/>
              <a:gdLst/>
              <a:ahLst/>
              <a:cxnLst/>
              <a:rect l="l" t="t" r="r" b="b"/>
              <a:pathLst>
                <a:path w="28069" h="24455" extrusionOk="0">
                  <a:moveTo>
                    <a:pt x="727" y="1"/>
                  </a:moveTo>
                  <a:cubicBezTo>
                    <a:pt x="434" y="1"/>
                    <a:pt x="166" y="196"/>
                    <a:pt x="91" y="492"/>
                  </a:cubicBezTo>
                  <a:cubicBezTo>
                    <a:pt x="0" y="842"/>
                    <a:pt x="211" y="1199"/>
                    <a:pt x="560" y="1289"/>
                  </a:cubicBezTo>
                  <a:lnTo>
                    <a:pt x="591" y="1296"/>
                  </a:lnTo>
                  <a:cubicBezTo>
                    <a:pt x="3549" y="2059"/>
                    <a:pt x="6496" y="3160"/>
                    <a:pt x="9304" y="4460"/>
                  </a:cubicBezTo>
                  <a:cubicBezTo>
                    <a:pt x="12112" y="5774"/>
                    <a:pt x="14814" y="7328"/>
                    <a:pt x="17291" y="9189"/>
                  </a:cubicBezTo>
                  <a:cubicBezTo>
                    <a:pt x="18525" y="10123"/>
                    <a:pt x="19699" y="11130"/>
                    <a:pt x="20803" y="12217"/>
                  </a:cubicBezTo>
                  <a:cubicBezTo>
                    <a:pt x="21886" y="13318"/>
                    <a:pt x="22887" y="14495"/>
                    <a:pt x="23784" y="15752"/>
                  </a:cubicBezTo>
                  <a:cubicBezTo>
                    <a:pt x="24671" y="17016"/>
                    <a:pt x="25418" y="18369"/>
                    <a:pt x="26048" y="19777"/>
                  </a:cubicBezTo>
                  <a:cubicBezTo>
                    <a:pt x="26665" y="21194"/>
                    <a:pt x="27092" y="22682"/>
                    <a:pt x="27415" y="24192"/>
                  </a:cubicBezTo>
                  <a:lnTo>
                    <a:pt x="27419" y="24206"/>
                  </a:lnTo>
                  <a:cubicBezTo>
                    <a:pt x="27451" y="24352"/>
                    <a:pt x="27581" y="24455"/>
                    <a:pt x="27725" y="24455"/>
                  </a:cubicBezTo>
                  <a:cubicBezTo>
                    <a:pt x="27745" y="24455"/>
                    <a:pt x="27765" y="24453"/>
                    <a:pt x="27786" y="24449"/>
                  </a:cubicBezTo>
                  <a:cubicBezTo>
                    <a:pt x="27955" y="24415"/>
                    <a:pt x="28069" y="24252"/>
                    <a:pt x="28035" y="24082"/>
                  </a:cubicBezTo>
                  <a:cubicBezTo>
                    <a:pt x="27732" y="22518"/>
                    <a:pt x="27315" y="20974"/>
                    <a:pt x="26705" y="19500"/>
                  </a:cubicBezTo>
                  <a:cubicBezTo>
                    <a:pt x="26082" y="18037"/>
                    <a:pt x="25334" y="16619"/>
                    <a:pt x="24441" y="15299"/>
                  </a:cubicBezTo>
                  <a:cubicBezTo>
                    <a:pt x="23541" y="13984"/>
                    <a:pt x="22530" y="12750"/>
                    <a:pt x="21432" y="11597"/>
                  </a:cubicBezTo>
                  <a:cubicBezTo>
                    <a:pt x="20319" y="10460"/>
                    <a:pt x="19128" y="9402"/>
                    <a:pt x="17881" y="8419"/>
                  </a:cubicBezTo>
                  <a:cubicBezTo>
                    <a:pt x="15374" y="6464"/>
                    <a:pt x="12639" y="4827"/>
                    <a:pt x="9795" y="3430"/>
                  </a:cubicBezTo>
                  <a:cubicBezTo>
                    <a:pt x="6933" y="2050"/>
                    <a:pt x="4002" y="885"/>
                    <a:pt x="900" y="25"/>
                  </a:cubicBezTo>
                  <a:cubicBezTo>
                    <a:pt x="897" y="22"/>
                    <a:pt x="891" y="22"/>
                    <a:pt x="891" y="22"/>
                  </a:cubicBezTo>
                  <a:cubicBezTo>
                    <a:pt x="836" y="8"/>
                    <a:pt x="781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634;p56"/>
            <p:cNvSpPr/>
            <p:nvPr/>
          </p:nvSpPr>
          <p:spPr>
            <a:xfrm>
              <a:off x="7211469" y="3372413"/>
              <a:ext cx="314716" cy="248708"/>
            </a:xfrm>
            <a:custGeom>
              <a:avLst/>
              <a:gdLst/>
              <a:ahLst/>
              <a:cxnLst/>
              <a:rect l="l" t="t" r="r" b="b"/>
              <a:pathLst>
                <a:path w="10842" h="8568" extrusionOk="0">
                  <a:moveTo>
                    <a:pt x="6800" y="0"/>
                  </a:moveTo>
                  <a:cubicBezTo>
                    <a:pt x="4469" y="2525"/>
                    <a:pt x="2085" y="4662"/>
                    <a:pt x="0" y="6363"/>
                  </a:cubicBezTo>
                  <a:cubicBezTo>
                    <a:pt x="174" y="6670"/>
                    <a:pt x="387" y="6957"/>
                    <a:pt x="634" y="7207"/>
                  </a:cubicBezTo>
                  <a:cubicBezTo>
                    <a:pt x="1564" y="8157"/>
                    <a:pt x="2788" y="8567"/>
                    <a:pt x="4065" y="8567"/>
                  </a:cubicBezTo>
                  <a:cubicBezTo>
                    <a:pt x="6810" y="8567"/>
                    <a:pt x="9791" y="6670"/>
                    <a:pt x="10571" y="4139"/>
                  </a:cubicBezTo>
                  <a:cubicBezTo>
                    <a:pt x="10788" y="3439"/>
                    <a:pt x="10842" y="2638"/>
                    <a:pt x="10471" y="2004"/>
                  </a:cubicBezTo>
                  <a:cubicBezTo>
                    <a:pt x="10282" y="1681"/>
                    <a:pt x="9994" y="1424"/>
                    <a:pt x="9694" y="1201"/>
                  </a:cubicBezTo>
                  <a:cubicBezTo>
                    <a:pt x="8841" y="564"/>
                    <a:pt x="7844" y="171"/>
                    <a:pt x="6800" y="0"/>
                  </a:cubicBezTo>
                  <a:close/>
                </a:path>
              </a:pathLst>
            </a:custGeom>
            <a:solidFill>
              <a:srgbClr val="E4A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2" name="Google Shape;2635;p56"/>
            <p:cNvGrpSpPr/>
            <p:nvPr/>
          </p:nvGrpSpPr>
          <p:grpSpPr>
            <a:xfrm>
              <a:off x="8131736" y="3197335"/>
              <a:ext cx="336400" cy="251523"/>
              <a:chOff x="9961561" y="3369598"/>
              <a:chExt cx="336400" cy="251523"/>
            </a:xfrm>
          </p:grpSpPr>
          <p:sp>
            <p:nvSpPr>
              <p:cNvPr id="583" name="Google Shape;2636;p56"/>
              <p:cNvSpPr/>
              <p:nvPr/>
            </p:nvSpPr>
            <p:spPr>
              <a:xfrm>
                <a:off x="9983244" y="3372413"/>
                <a:ext cx="314716" cy="248708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8568" extrusionOk="0">
                    <a:moveTo>
                      <a:pt x="6800" y="0"/>
                    </a:moveTo>
                    <a:cubicBezTo>
                      <a:pt x="4469" y="2525"/>
                      <a:pt x="2085" y="4662"/>
                      <a:pt x="0" y="6363"/>
                    </a:cubicBezTo>
                    <a:cubicBezTo>
                      <a:pt x="174" y="6670"/>
                      <a:pt x="387" y="6957"/>
                      <a:pt x="634" y="7207"/>
                    </a:cubicBezTo>
                    <a:cubicBezTo>
                      <a:pt x="1564" y="8157"/>
                      <a:pt x="2788" y="8567"/>
                      <a:pt x="4065" y="8567"/>
                    </a:cubicBezTo>
                    <a:cubicBezTo>
                      <a:pt x="6810" y="8567"/>
                      <a:pt x="9791" y="6670"/>
                      <a:pt x="10571" y="4139"/>
                    </a:cubicBezTo>
                    <a:cubicBezTo>
                      <a:pt x="10788" y="3439"/>
                      <a:pt x="10842" y="2638"/>
                      <a:pt x="10471" y="2004"/>
                    </a:cubicBezTo>
                    <a:cubicBezTo>
                      <a:pt x="10282" y="1681"/>
                      <a:pt x="9994" y="1424"/>
                      <a:pt x="9694" y="1201"/>
                    </a:cubicBezTo>
                    <a:cubicBezTo>
                      <a:pt x="8841" y="564"/>
                      <a:pt x="7844" y="171"/>
                      <a:pt x="6800" y="0"/>
                    </a:cubicBezTo>
                    <a:close/>
                  </a:path>
                </a:pathLst>
              </a:custGeom>
              <a:solidFill>
                <a:srgbClr val="E4A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2637;p56"/>
              <p:cNvSpPr/>
              <p:nvPr/>
            </p:nvSpPr>
            <p:spPr>
              <a:xfrm>
                <a:off x="9961561" y="3369598"/>
                <a:ext cx="219100" cy="187547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6461" extrusionOk="0">
                    <a:moveTo>
                      <a:pt x="6339" y="1"/>
                    </a:moveTo>
                    <a:cubicBezTo>
                      <a:pt x="4932" y="1"/>
                      <a:pt x="3509" y="388"/>
                      <a:pt x="2311" y="1138"/>
                    </a:cubicBezTo>
                    <a:cubicBezTo>
                      <a:pt x="1625" y="1568"/>
                      <a:pt x="991" y="2118"/>
                      <a:pt x="604" y="2832"/>
                    </a:cubicBezTo>
                    <a:cubicBezTo>
                      <a:pt x="1" y="3946"/>
                      <a:pt x="124" y="5347"/>
                      <a:pt x="747" y="6460"/>
                    </a:cubicBezTo>
                    <a:cubicBezTo>
                      <a:pt x="2832" y="4759"/>
                      <a:pt x="5216" y="2622"/>
                      <a:pt x="7547" y="97"/>
                    </a:cubicBezTo>
                    <a:cubicBezTo>
                      <a:pt x="7150" y="31"/>
                      <a:pt x="6747" y="1"/>
                      <a:pt x="6339" y="1"/>
                    </a:cubicBezTo>
                    <a:close/>
                  </a:path>
                </a:pathLst>
              </a:custGeom>
              <a:solidFill>
                <a:srgbClr val="E4A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584 Rectángulo"/>
          <p:cNvSpPr/>
          <p:nvPr/>
        </p:nvSpPr>
        <p:spPr>
          <a:xfrm>
            <a:off x="787833" y="190027"/>
            <a:ext cx="7108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800" dirty="0" smtClean="0">
                <a:solidFill>
                  <a:srgbClr val="FFFF00"/>
                </a:solidFill>
                <a:latin typeface="Slackey" panose="020B0604020202020204" charset="0"/>
              </a:rPr>
              <a:t>Registra  tus actividades de</a:t>
            </a:r>
          </a:p>
          <a:p>
            <a:pPr algn="ctr"/>
            <a:r>
              <a:rPr lang="es-CL" sz="2800" dirty="0" smtClean="0">
                <a:solidFill>
                  <a:srgbClr val="FFFF00"/>
                </a:solidFill>
                <a:latin typeface="Slackey" panose="020B0604020202020204" charset="0"/>
              </a:rPr>
              <a:t>L</a:t>
            </a:r>
            <a:r>
              <a:rPr lang="en" sz="2800" dirty="0" smtClean="0">
                <a:solidFill>
                  <a:srgbClr val="FFFF00"/>
                </a:solidFill>
                <a:latin typeface="Slackey" panose="020B0604020202020204" charset="0"/>
              </a:rPr>
              <a:t>a semana con tu celular</a:t>
            </a:r>
            <a:endParaRPr lang="es-CL" sz="2800" dirty="0">
              <a:solidFill>
                <a:srgbClr val="FFFF00"/>
              </a:solidFill>
              <a:latin typeface="Slacke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" name="Google Shape;10455;p50"/>
          <p:cNvSpPr/>
          <p:nvPr/>
        </p:nvSpPr>
        <p:spPr>
          <a:xfrm>
            <a:off x="4391296" y="431280"/>
            <a:ext cx="4206217" cy="2788542"/>
          </a:xfrm>
          <a:custGeom>
            <a:avLst/>
            <a:gdLst/>
            <a:ahLst/>
            <a:cxnLst/>
            <a:rect l="l" t="t" r="r" b="b"/>
            <a:pathLst>
              <a:path w="129693" h="78709" extrusionOk="0">
                <a:moveTo>
                  <a:pt x="0" y="441"/>
                </a:moveTo>
                <a:lnTo>
                  <a:pt x="129693" y="0"/>
                </a:lnTo>
                <a:lnTo>
                  <a:pt x="129025" y="76159"/>
                </a:lnTo>
                <a:lnTo>
                  <a:pt x="9201" y="78709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0456" name="Google Shape;10456;p50"/>
          <p:cNvPicPr preferRelativeResize="0"/>
          <p:nvPr/>
        </p:nvPicPr>
        <p:blipFill rotWithShape="1">
          <a:blip r:embed="rId3">
            <a:alphaModFix/>
          </a:blip>
          <a:srcRect t="12591" b="12591"/>
          <a:stretch/>
        </p:blipFill>
        <p:spPr>
          <a:xfrm rot="-699181">
            <a:off x="586175" y="707789"/>
            <a:ext cx="3448784" cy="3880283"/>
          </a:xfrm>
          <a:prstGeom prst="roundRect">
            <a:avLst>
              <a:gd name="adj" fmla="val 35833"/>
            </a:avLst>
          </a:prstGeom>
          <a:noFill/>
          <a:ln>
            <a:noFill/>
          </a:ln>
        </p:spPr>
      </p:pic>
      <p:sp>
        <p:nvSpPr>
          <p:cNvPr id="10457" name="Google Shape;10457;p50"/>
          <p:cNvSpPr txBox="1">
            <a:spLocks noGrp="1"/>
          </p:cNvSpPr>
          <p:nvPr>
            <p:ph type="title"/>
          </p:nvPr>
        </p:nvSpPr>
        <p:spPr>
          <a:xfrm>
            <a:off x="4139952" y="3786900"/>
            <a:ext cx="5004048" cy="13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¡Esperamos que puedas compartir y participar!</a:t>
            </a:r>
            <a:endParaRPr dirty="0"/>
          </a:p>
        </p:txBody>
      </p:sp>
      <p:sp>
        <p:nvSpPr>
          <p:cNvPr id="10458" name="Google Shape;10458;p50"/>
          <p:cNvSpPr txBox="1">
            <a:spLocks noGrp="1"/>
          </p:cNvSpPr>
          <p:nvPr>
            <p:ph type="subTitle" idx="1"/>
          </p:nvPr>
        </p:nvSpPr>
        <p:spPr>
          <a:xfrm>
            <a:off x="4644008" y="659646"/>
            <a:ext cx="3776769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s-ES" sz="2000" dirty="0"/>
              <a:t>Cuando tengas listo </a:t>
            </a:r>
            <a:r>
              <a:rPr lang="es-ES" sz="2000" dirty="0" smtClean="0"/>
              <a:t>tu VIDEO, </a:t>
            </a:r>
            <a:r>
              <a:rPr lang="es-ES" sz="2000" dirty="0"/>
              <a:t>guárdalo </a:t>
            </a:r>
            <a:r>
              <a:rPr lang="es-ES" sz="2000" dirty="0" smtClean="0"/>
              <a:t>y </a:t>
            </a:r>
            <a:r>
              <a:rPr lang="es-ES" sz="2000" dirty="0"/>
              <a:t>luego envíalo al siguiente </a:t>
            </a:r>
            <a:r>
              <a:rPr lang="es-ES" sz="2000" dirty="0" smtClean="0"/>
              <a:t>correo :</a:t>
            </a:r>
          </a:p>
          <a:p>
            <a:pPr marL="0" lvl="0" indent="0">
              <a:spcAft>
                <a:spcPts val="1600"/>
              </a:spcAft>
            </a:pPr>
            <a:r>
              <a:rPr lang="es-ES" sz="1400" dirty="0"/>
              <a:t/>
            </a:r>
            <a:br>
              <a:rPr lang="es-ES" sz="1400" dirty="0"/>
            </a:br>
            <a:r>
              <a:rPr lang="es-ES" sz="1400" b="1" dirty="0">
                <a:solidFill>
                  <a:schemeClr val="tx1"/>
                </a:solidFill>
                <a:latin typeface="Roboto"/>
                <a:hlinkClick r:id="rId4"/>
              </a:rPr>
              <a:t>convivencia.escolar@quintocentenario.cl</a:t>
            </a:r>
            <a:r>
              <a:rPr lang="es-ES" sz="1400" b="1" dirty="0">
                <a:solidFill>
                  <a:schemeClr val="tx1"/>
                </a:solidFill>
                <a:latin typeface="Roboto"/>
              </a:rPr>
              <a:t/>
            </a:r>
            <a:br>
              <a:rPr lang="es-ES" sz="1400" b="1" dirty="0">
                <a:solidFill>
                  <a:schemeClr val="tx1"/>
                </a:solidFill>
                <a:latin typeface="Roboto"/>
              </a:rPr>
            </a:br>
            <a:r>
              <a:rPr lang="es-ES" sz="1400" dirty="0">
                <a:solidFill>
                  <a:schemeClr val="tx1"/>
                </a:solidFill>
                <a:latin typeface="Roboto"/>
              </a:rPr>
              <a:t> </a:t>
            </a:r>
            <a:br>
              <a:rPr lang="es-ES" sz="1400" dirty="0">
                <a:solidFill>
                  <a:schemeClr val="tx1"/>
                </a:solidFill>
                <a:latin typeface="Roboto"/>
              </a:rPr>
            </a:br>
            <a:r>
              <a:rPr lang="es-ES" dirty="0" smtClean="0">
                <a:solidFill>
                  <a:schemeClr val="tx1"/>
                </a:solidFill>
                <a:latin typeface="Architects Daughter" panose="020B0604020202020204" charset="0"/>
              </a:rPr>
              <a:t>No </a:t>
            </a:r>
            <a:r>
              <a:rPr lang="es-ES" dirty="0" smtClean="0">
                <a:solidFill>
                  <a:schemeClr val="tx1"/>
                </a:solidFill>
                <a:latin typeface="Architects Daughter" panose="020B0604020202020204" charset="0"/>
              </a:rPr>
              <a:t>olvides agregar </a:t>
            </a:r>
            <a:r>
              <a:rPr lang="es-ES" dirty="0">
                <a:solidFill>
                  <a:schemeClr val="tx1"/>
                </a:solidFill>
                <a:latin typeface="Architects Daughter" panose="020B0604020202020204" charset="0"/>
              </a:rPr>
              <a:t>tu nombre y </a:t>
            </a:r>
            <a:r>
              <a:rPr lang="es-ES" dirty="0" smtClean="0">
                <a:solidFill>
                  <a:schemeClr val="tx1"/>
                </a:solidFill>
                <a:latin typeface="Architects Daughter" panose="020B0604020202020204" charset="0"/>
              </a:rPr>
              <a:t>curso!</a:t>
            </a:r>
            <a:endParaRPr dirty="0">
              <a:solidFill>
                <a:schemeClr val="tx1"/>
              </a:solidFill>
              <a:latin typeface="Architects Daughter" panose="020B0604020202020204" charset="0"/>
            </a:endParaRPr>
          </a:p>
        </p:txBody>
      </p:sp>
      <p:pic>
        <p:nvPicPr>
          <p:cNvPr id="6" name="Picture 2" descr="Cámaras Digitales, Iconos De Equipo, Cámara imagen png - imagen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8" t="11720" r="18488" b="12137"/>
          <a:stretch/>
        </p:blipFill>
        <p:spPr bwMode="auto">
          <a:xfrm rot="20890537">
            <a:off x="1348302" y="1818909"/>
            <a:ext cx="2060671" cy="147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ic Style by Slidesgo">
  <a:themeElements>
    <a:clrScheme name="Simple Light">
      <a:dk1>
        <a:srgbClr val="162130"/>
      </a:dk1>
      <a:lt1>
        <a:srgbClr val="FFFFFF"/>
      </a:lt1>
      <a:dk2>
        <a:srgbClr val="A81916"/>
      </a:dk2>
      <a:lt2>
        <a:srgbClr val="EEEEEE"/>
      </a:lt2>
      <a:accent1>
        <a:srgbClr val="FDC324"/>
      </a:accent1>
      <a:accent2>
        <a:srgbClr val="4EBDCF"/>
      </a:accent2>
      <a:accent3>
        <a:srgbClr val="CC1D2D"/>
      </a:accent3>
      <a:accent4>
        <a:srgbClr val="E1AF25"/>
      </a:accent4>
      <a:accent5>
        <a:srgbClr val="88D7E8"/>
      </a:accent5>
      <a:accent6>
        <a:srgbClr val="5CC1D6"/>
      </a:accent6>
      <a:hlink>
        <a:srgbClr val="1621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201</Words>
  <Application>Microsoft Office PowerPoint</Application>
  <PresentationFormat>Presentación en pantalla (16:9)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Architects Daughter</vt:lpstr>
      <vt:lpstr>Bangers</vt:lpstr>
      <vt:lpstr>Roboto</vt:lpstr>
      <vt:lpstr>Slackey</vt:lpstr>
      <vt:lpstr>Comic Style by Slidesgo</vt:lpstr>
      <vt:lpstr>Semana  recreativa </vt:lpstr>
      <vt:lpstr>ACTIVIDADES DE LAS SEMANA</vt:lpstr>
      <vt:lpstr>Viernes 14</vt:lpstr>
      <vt:lpstr>¿CUáL ES EL DESAFIO?</vt:lpstr>
      <vt:lpstr>¡Realizar un mini video con fotos de tu semana recreativa!</vt:lpstr>
      <vt:lpstr>PUEDES DESCARGAR ESTA APP DESDE UN CELULAR</vt:lpstr>
      <vt:lpstr>¿Cuál es el objetivo de realizar este video con fotos?</vt:lpstr>
      <vt:lpstr>Presentación de PowerPoint</vt:lpstr>
      <vt:lpstr>¡Esperamos que puedas compartir y participar!</vt:lpstr>
      <vt:lpstr>¡MUCHAS 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 recreativa</dc:title>
  <dc:creator>pc1</dc:creator>
  <cp:lastModifiedBy>pc1</cp:lastModifiedBy>
  <cp:revision>18</cp:revision>
  <dcterms:modified xsi:type="dcterms:W3CDTF">2020-08-06T19:17:25Z</dcterms:modified>
</cp:coreProperties>
</file>